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
  </p:notesMasterIdLst>
  <p:sldIdLst>
    <p:sldId id="275" r:id="rId2"/>
    <p:sldId id="682" r:id="rId3"/>
    <p:sldId id="687" r:id="rId4"/>
    <p:sldId id="688"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43" d="100"/>
          <a:sy n="143" d="100"/>
        </p:scale>
        <p:origin x="43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9D8E7C-99F8-4016-86B1-CC537E355A01}" type="datetimeFigureOut">
              <a:rPr kumimoji="1" lang="ja-JP" altLang="en-US" smtClean="0"/>
              <a:t>2021/3/1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88D413-0BC0-4A6C-A060-9F8BBBCE6B2B}" type="slidenum">
              <a:rPr kumimoji="1" lang="ja-JP" altLang="en-US" smtClean="0"/>
              <a:t>‹#›</a:t>
            </a:fld>
            <a:endParaRPr kumimoji="1" lang="ja-JP" altLang="en-US"/>
          </a:p>
        </p:txBody>
      </p:sp>
    </p:spTree>
    <p:extLst>
      <p:ext uri="{BB962C8B-B14F-4D97-AF65-F5344CB8AC3E}">
        <p14:creationId xmlns:p14="http://schemas.microsoft.com/office/powerpoint/2010/main" val="248049960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1" y="533402"/>
            <a:ext cx="82295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3692" b="0" i="0" u="none" strike="noStrike" cap="none">
                <a:solidFill>
                  <a:schemeClr val="dk2"/>
                </a:solidFill>
                <a:latin typeface="Roboto"/>
                <a:ea typeface="Roboto"/>
                <a:cs typeface="Roboto"/>
                <a:sym typeface="Roboto"/>
              </a:defRPr>
            </a:lvl1pPr>
            <a:lvl2pPr lvl="1" indent="0">
              <a:spcBef>
                <a:spcPts val="0"/>
              </a:spcBef>
              <a:buNone/>
              <a:defRPr sz="1662"/>
            </a:lvl2pPr>
            <a:lvl3pPr lvl="2" indent="0">
              <a:spcBef>
                <a:spcPts val="0"/>
              </a:spcBef>
              <a:buNone/>
              <a:defRPr sz="1662"/>
            </a:lvl3pPr>
            <a:lvl4pPr lvl="3" indent="0">
              <a:spcBef>
                <a:spcPts val="0"/>
              </a:spcBef>
              <a:buNone/>
              <a:defRPr sz="1662"/>
            </a:lvl4pPr>
            <a:lvl5pPr lvl="4" indent="0">
              <a:spcBef>
                <a:spcPts val="0"/>
              </a:spcBef>
              <a:buNone/>
              <a:defRPr sz="1662"/>
            </a:lvl5pPr>
            <a:lvl6pPr lvl="5" indent="0">
              <a:spcBef>
                <a:spcPts val="0"/>
              </a:spcBef>
              <a:buNone/>
              <a:defRPr sz="1662"/>
            </a:lvl6pPr>
            <a:lvl7pPr lvl="6" indent="0">
              <a:spcBef>
                <a:spcPts val="0"/>
              </a:spcBef>
              <a:buNone/>
              <a:defRPr sz="1662"/>
            </a:lvl7pPr>
            <a:lvl8pPr lvl="7" indent="0">
              <a:spcBef>
                <a:spcPts val="0"/>
              </a:spcBef>
              <a:buNone/>
              <a:defRPr sz="1662"/>
            </a:lvl8pPr>
            <a:lvl9pPr lvl="8" indent="0">
              <a:spcBef>
                <a:spcPts val="0"/>
              </a:spcBef>
              <a:buNone/>
              <a:defRPr sz="1662"/>
            </a:lvl9pPr>
          </a:lstStyle>
          <a:p>
            <a:endParaRPr/>
          </a:p>
        </p:txBody>
      </p:sp>
      <p:sp>
        <p:nvSpPr>
          <p:cNvPr id="23" name="Shape 23"/>
          <p:cNvSpPr txBox="1">
            <a:spLocks noGrp="1"/>
          </p:cNvSpPr>
          <p:nvPr>
            <p:ph type="body" idx="1"/>
          </p:nvPr>
        </p:nvSpPr>
        <p:spPr>
          <a:xfrm>
            <a:off x="457201" y="1608015"/>
            <a:ext cx="8229599" cy="4876799"/>
          </a:xfrm>
          <a:prstGeom prst="rect">
            <a:avLst/>
          </a:prstGeom>
          <a:noFill/>
          <a:ln>
            <a:noFill/>
          </a:ln>
        </p:spPr>
        <p:txBody>
          <a:bodyPr lIns="91425" tIns="91425" rIns="91425" bIns="91425" anchor="t" anchorCtr="0"/>
          <a:lstStyle>
            <a:lvl1pPr marL="168817" marR="0" lvl="0" indent="-49237" algn="l" rtl="0">
              <a:spcBef>
                <a:spcPts val="443"/>
              </a:spcBef>
              <a:buClr>
                <a:schemeClr val="accent1"/>
              </a:buClr>
              <a:buSzPct val="85000"/>
              <a:buFont typeface="Arial"/>
              <a:buChar char="•"/>
              <a:defRPr sz="2215" b="0" i="0" u="none" strike="noStrike" cap="none">
                <a:solidFill>
                  <a:schemeClr val="dk1"/>
                </a:solidFill>
                <a:latin typeface="Roboto"/>
                <a:ea typeface="Roboto"/>
                <a:cs typeface="Roboto"/>
                <a:sym typeface="Roboto"/>
              </a:defRPr>
            </a:lvl1pPr>
            <a:lvl2pPr marL="422041" marR="0" lvl="1" indent="-76202" algn="l" rtl="0">
              <a:spcBef>
                <a:spcPts val="369"/>
              </a:spcBef>
              <a:buClr>
                <a:schemeClr val="accent1"/>
              </a:buClr>
              <a:buSzPct val="85000"/>
              <a:buFont typeface="Arial"/>
              <a:buChar char="•"/>
              <a:defRPr sz="1846" b="0" i="0" u="none" strike="noStrike" cap="none">
                <a:solidFill>
                  <a:schemeClr val="dk1"/>
                </a:solidFill>
                <a:latin typeface="Roboto"/>
                <a:ea typeface="Roboto"/>
                <a:cs typeface="Roboto"/>
                <a:sym typeface="Roboto"/>
              </a:defRPr>
            </a:lvl2pPr>
            <a:lvl3pPr marL="675266" marR="0" lvl="2" indent="-76202" algn="l" rtl="0">
              <a:spcBef>
                <a:spcPts val="332"/>
              </a:spcBef>
              <a:buClr>
                <a:schemeClr val="accent1"/>
              </a:buClr>
              <a:buSzPct val="90000"/>
              <a:buFont typeface="Arial"/>
              <a:buChar char="•"/>
              <a:defRPr sz="1662" b="0" i="0" u="none" strike="noStrike" cap="none">
                <a:solidFill>
                  <a:schemeClr val="dk1"/>
                </a:solidFill>
                <a:latin typeface="Roboto"/>
                <a:ea typeface="Roboto"/>
                <a:cs typeface="Roboto"/>
                <a:sym typeface="Roboto"/>
              </a:defRPr>
            </a:lvl3pPr>
            <a:lvl4pPr marL="928490" marR="0" lvl="3" indent="-84407" algn="l" rtl="0">
              <a:spcBef>
                <a:spcPts val="295"/>
              </a:spcBef>
              <a:buClr>
                <a:schemeClr val="accent1"/>
              </a:buClr>
              <a:buSzPct val="100000"/>
              <a:buFont typeface="Arial"/>
              <a:buChar char="•"/>
              <a:defRPr sz="1477" b="0" i="0" u="none" strike="noStrike" cap="none">
                <a:solidFill>
                  <a:schemeClr val="dk1"/>
                </a:solidFill>
                <a:latin typeface="Roboto"/>
                <a:ea typeface="Roboto"/>
                <a:cs typeface="Roboto"/>
                <a:sym typeface="Roboto"/>
              </a:defRPr>
            </a:lvl4pPr>
            <a:lvl5pPr marL="1097307" marR="0" lvl="4" indent="-53927" algn="l" rtl="0">
              <a:spcBef>
                <a:spcPts val="258"/>
              </a:spcBef>
              <a:buClr>
                <a:schemeClr val="accent1"/>
              </a:buClr>
              <a:buSzPct val="100000"/>
              <a:buFont typeface="Arial"/>
              <a:buChar char="•"/>
              <a:defRPr sz="1292" b="0" i="0" u="none" strike="noStrike" cap="none">
                <a:solidFill>
                  <a:schemeClr val="dk1"/>
                </a:solidFill>
                <a:latin typeface="Roboto"/>
                <a:ea typeface="Roboto"/>
                <a:cs typeface="Roboto"/>
                <a:sym typeface="Roboto"/>
              </a:defRPr>
            </a:lvl5pPr>
            <a:lvl6pPr marL="1266124" marR="0" lvl="5" indent="-99649"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6pPr>
            <a:lvl7pPr marL="1434940" marR="0" lvl="6" indent="-92615"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7pPr>
            <a:lvl8pPr marL="1603757" marR="0" lvl="7" indent="-97304"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8pPr>
            <a:lvl9pPr marL="1772574" marR="0" lvl="8" indent="-101992"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9pPr>
          </a:lstStyle>
          <a:p>
            <a:endParaRPr/>
          </a:p>
        </p:txBody>
      </p:sp>
      <p:pic>
        <p:nvPicPr>
          <p:cNvPr id="5"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61322" y="555078"/>
            <a:ext cx="876682" cy="527633"/>
          </a:xfrm>
          <a:prstGeom prst="rect">
            <a:avLst/>
          </a:prstGeom>
        </p:spPr>
      </p:pic>
    </p:spTree>
    <p:extLst>
      <p:ext uri="{BB962C8B-B14F-4D97-AF65-F5344CB8AC3E}">
        <p14:creationId xmlns:p14="http://schemas.microsoft.com/office/powerpoint/2010/main" val="3278115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685800" y="1371600"/>
            <a:ext cx="78486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4985" b="1" i="0" u="none" strike="noStrike" cap="none" baseline="0">
                <a:solidFill>
                  <a:schemeClr val="dk2"/>
                </a:solidFill>
                <a:latin typeface="Segoe UI Black" panose="020B0A02040204020203" pitchFamily="34" charset="0"/>
                <a:ea typeface="Meiryo UI" panose="020B0604030504040204" pitchFamily="50" charset="-128"/>
                <a:cs typeface="Meiryo UI" panose="020B0604030504040204" pitchFamily="50" charset="-128"/>
                <a:sym typeface="Roboto"/>
              </a:defRPr>
            </a:lvl1pPr>
            <a:lvl2pPr lvl="1" indent="0">
              <a:spcBef>
                <a:spcPts val="0"/>
              </a:spcBef>
              <a:buNone/>
              <a:defRPr sz="1662"/>
            </a:lvl2pPr>
            <a:lvl3pPr lvl="2" indent="0">
              <a:spcBef>
                <a:spcPts val="0"/>
              </a:spcBef>
              <a:buNone/>
              <a:defRPr sz="1662"/>
            </a:lvl3pPr>
            <a:lvl4pPr lvl="3" indent="0">
              <a:spcBef>
                <a:spcPts val="0"/>
              </a:spcBef>
              <a:buNone/>
              <a:defRPr sz="1662"/>
            </a:lvl4pPr>
            <a:lvl5pPr lvl="4" indent="0">
              <a:spcBef>
                <a:spcPts val="0"/>
              </a:spcBef>
              <a:buNone/>
              <a:defRPr sz="1662"/>
            </a:lvl5pPr>
            <a:lvl6pPr lvl="5" indent="0">
              <a:spcBef>
                <a:spcPts val="0"/>
              </a:spcBef>
              <a:buNone/>
              <a:defRPr sz="1662"/>
            </a:lvl6pPr>
            <a:lvl7pPr lvl="6" indent="0">
              <a:spcBef>
                <a:spcPts val="0"/>
              </a:spcBef>
              <a:buNone/>
              <a:defRPr sz="1662"/>
            </a:lvl7pPr>
            <a:lvl8pPr lvl="7" indent="0">
              <a:spcBef>
                <a:spcPts val="0"/>
              </a:spcBef>
              <a:buNone/>
              <a:defRPr sz="1662"/>
            </a:lvl8pPr>
            <a:lvl9pPr lvl="8" indent="0">
              <a:spcBef>
                <a:spcPts val="0"/>
              </a:spcBef>
              <a:buNone/>
              <a:defRPr sz="1662"/>
            </a:lvl9pPr>
          </a:lstStyle>
          <a:p>
            <a:endParaRPr dirty="0"/>
          </a:p>
        </p:txBody>
      </p:sp>
      <p:sp>
        <p:nvSpPr>
          <p:cNvPr id="18" name="Shape 18"/>
          <p:cNvSpPr txBox="1">
            <a:spLocks noGrp="1"/>
          </p:cNvSpPr>
          <p:nvPr>
            <p:ph type="subTitle" idx="1"/>
          </p:nvPr>
        </p:nvSpPr>
        <p:spPr>
          <a:xfrm>
            <a:off x="685801" y="3505200"/>
            <a:ext cx="6400799" cy="1752600"/>
          </a:xfrm>
          <a:prstGeom prst="rect">
            <a:avLst/>
          </a:prstGeom>
          <a:noFill/>
          <a:ln>
            <a:noFill/>
          </a:ln>
        </p:spPr>
        <p:txBody>
          <a:bodyPr lIns="91425" tIns="91425" rIns="91425" bIns="91425" anchor="t" anchorCtr="0"/>
          <a:lstStyle>
            <a:lvl1pPr marL="0" marR="0" lvl="0" indent="0" algn="l" rtl="0">
              <a:spcBef>
                <a:spcPts val="443"/>
              </a:spcBef>
              <a:buClr>
                <a:schemeClr val="accent1"/>
              </a:buClr>
              <a:buFont typeface="Arial"/>
              <a:buNone/>
              <a:defRPr sz="2215" b="1" i="0" u="none" strike="noStrike" cap="none">
                <a:solidFill>
                  <a:srgbClr val="55556F"/>
                </a:solidFill>
                <a:latin typeface="Meiryo UI" panose="020B0604030504040204" pitchFamily="50" charset="-128"/>
                <a:ea typeface="Meiryo UI" panose="020B0604030504040204" pitchFamily="50" charset="-128"/>
                <a:cs typeface="Meiryo UI" panose="020B0604030504040204" pitchFamily="50" charset="-128"/>
                <a:sym typeface="Roboto"/>
              </a:defRPr>
            </a:lvl1pPr>
            <a:lvl2pPr marL="422041" marR="0" lvl="1" indent="0" algn="ctr" rtl="0">
              <a:spcBef>
                <a:spcPts val="369"/>
              </a:spcBef>
              <a:buClr>
                <a:schemeClr val="accent1"/>
              </a:buClr>
              <a:buFont typeface="Arial"/>
              <a:buNone/>
              <a:defRPr sz="1846" b="0" i="0" u="none" strike="noStrike" cap="none">
                <a:solidFill>
                  <a:srgbClr val="8B8B8D"/>
                </a:solidFill>
                <a:latin typeface="Roboto"/>
                <a:ea typeface="Roboto"/>
                <a:cs typeface="Roboto"/>
                <a:sym typeface="Roboto"/>
              </a:defRPr>
            </a:lvl2pPr>
            <a:lvl3pPr marL="844083" marR="0" lvl="2" indent="0" algn="ctr" rtl="0">
              <a:spcBef>
                <a:spcPts val="332"/>
              </a:spcBef>
              <a:buClr>
                <a:schemeClr val="accent1"/>
              </a:buClr>
              <a:buFont typeface="Arial"/>
              <a:buNone/>
              <a:defRPr sz="1662" b="0" i="0" u="none" strike="noStrike" cap="none">
                <a:solidFill>
                  <a:srgbClr val="8B8B8D"/>
                </a:solidFill>
                <a:latin typeface="Roboto"/>
                <a:ea typeface="Roboto"/>
                <a:cs typeface="Roboto"/>
                <a:sym typeface="Roboto"/>
              </a:defRPr>
            </a:lvl3pPr>
            <a:lvl4pPr marL="1266124" marR="0" lvl="3" indent="0" algn="ctr" rtl="0">
              <a:spcBef>
                <a:spcPts val="295"/>
              </a:spcBef>
              <a:buClr>
                <a:schemeClr val="accent1"/>
              </a:buClr>
              <a:buFont typeface="Arial"/>
              <a:buNone/>
              <a:defRPr sz="1477" b="0" i="0" u="none" strike="noStrike" cap="none">
                <a:solidFill>
                  <a:srgbClr val="8B8B8D"/>
                </a:solidFill>
                <a:latin typeface="Roboto"/>
                <a:ea typeface="Roboto"/>
                <a:cs typeface="Roboto"/>
                <a:sym typeface="Roboto"/>
              </a:defRPr>
            </a:lvl4pPr>
            <a:lvl5pPr marL="1688165" marR="0" lvl="4" indent="0" algn="ctr" rtl="0">
              <a:spcBef>
                <a:spcPts val="258"/>
              </a:spcBef>
              <a:buClr>
                <a:schemeClr val="accent1"/>
              </a:buClr>
              <a:buFont typeface="Arial"/>
              <a:buNone/>
              <a:defRPr sz="1292" b="0" i="0" u="none" strike="noStrike" cap="none">
                <a:solidFill>
                  <a:srgbClr val="8B8B8D"/>
                </a:solidFill>
                <a:latin typeface="Roboto"/>
                <a:ea typeface="Roboto"/>
                <a:cs typeface="Roboto"/>
                <a:sym typeface="Roboto"/>
              </a:defRPr>
            </a:lvl5pPr>
            <a:lvl6pPr marL="2110207" marR="0" lvl="5" indent="0" algn="ctr" rtl="0">
              <a:spcBef>
                <a:spcPts val="240"/>
              </a:spcBef>
              <a:buClr>
                <a:schemeClr val="accent1"/>
              </a:buClr>
              <a:buFont typeface="Arial"/>
              <a:buNone/>
              <a:defRPr sz="1200" b="0" i="0" u="none" strike="noStrike" cap="none">
                <a:solidFill>
                  <a:srgbClr val="8B8B8D"/>
                </a:solidFill>
                <a:latin typeface="Arial"/>
                <a:ea typeface="Arial"/>
                <a:cs typeface="Arial"/>
                <a:sym typeface="Arial"/>
              </a:defRPr>
            </a:lvl6pPr>
            <a:lvl7pPr marL="2532248" marR="0" lvl="6" indent="0" algn="ctr" rtl="0">
              <a:spcBef>
                <a:spcPts val="240"/>
              </a:spcBef>
              <a:buClr>
                <a:schemeClr val="accent1"/>
              </a:buClr>
              <a:buFont typeface="Arial"/>
              <a:buNone/>
              <a:defRPr sz="1200" b="0" i="0" u="none" strike="noStrike" cap="none">
                <a:solidFill>
                  <a:srgbClr val="8B8B8D"/>
                </a:solidFill>
                <a:latin typeface="Arial"/>
                <a:ea typeface="Arial"/>
                <a:cs typeface="Arial"/>
                <a:sym typeface="Arial"/>
              </a:defRPr>
            </a:lvl7pPr>
            <a:lvl8pPr marL="2954289" marR="0" lvl="7" indent="0" algn="ctr" rtl="0">
              <a:spcBef>
                <a:spcPts val="240"/>
              </a:spcBef>
              <a:buClr>
                <a:schemeClr val="accent1"/>
              </a:buClr>
              <a:buFont typeface="Arial"/>
              <a:buNone/>
              <a:defRPr sz="1200" b="0" i="0" u="none" strike="noStrike" cap="none">
                <a:solidFill>
                  <a:srgbClr val="8B8B8D"/>
                </a:solidFill>
                <a:latin typeface="Arial"/>
                <a:ea typeface="Arial"/>
                <a:cs typeface="Arial"/>
                <a:sym typeface="Arial"/>
              </a:defRPr>
            </a:lvl8pPr>
            <a:lvl9pPr marL="3376331" marR="0" lvl="8" indent="0" algn="ctr" rtl="0">
              <a:spcBef>
                <a:spcPts val="240"/>
              </a:spcBef>
              <a:buClr>
                <a:schemeClr val="accent1"/>
              </a:buClr>
              <a:buFont typeface="Arial"/>
              <a:buNone/>
              <a:defRPr sz="1200" b="0" i="0" u="none" strike="noStrike" cap="none">
                <a:solidFill>
                  <a:srgbClr val="8B8B8D"/>
                </a:solidFill>
                <a:latin typeface="Arial"/>
                <a:ea typeface="Arial"/>
                <a:cs typeface="Arial"/>
                <a:sym typeface="Arial"/>
              </a:defRPr>
            </a:lvl9pPr>
          </a:lstStyle>
          <a:p>
            <a:endParaRPr dirty="0"/>
          </a:p>
        </p:txBody>
      </p:sp>
      <p:sp>
        <p:nvSpPr>
          <p:cNvPr id="5" name="テキスト ボックス 4"/>
          <p:cNvSpPr txBox="1"/>
          <p:nvPr userDrawn="1"/>
        </p:nvSpPr>
        <p:spPr>
          <a:xfrm>
            <a:off x="6591300" y="6519446"/>
            <a:ext cx="2565400" cy="338554"/>
          </a:xfrm>
          <a:prstGeom prst="rect">
            <a:avLst/>
          </a:prstGeom>
          <a:noFill/>
        </p:spPr>
        <p:txBody>
          <a:bodyPr wrap="square" rtlCol="0">
            <a:spAutoFit/>
          </a:bodyPr>
          <a:lstStyle/>
          <a:p>
            <a:pPr algn="r"/>
            <a:r>
              <a:rPr kumimoji="1" lang="en-US" altLang="ja-JP" sz="1600" dirty="0">
                <a:solidFill>
                  <a:schemeClr val="accent5">
                    <a:lumMod val="50000"/>
                  </a:schemeClr>
                </a:solidFill>
                <a:latin typeface="Segoe UI Black" panose="020B0A02040204020203" pitchFamily="34" charset="0"/>
                <a:ea typeface="Segoe UI Black" panose="020B0A02040204020203" pitchFamily="34" charset="0"/>
                <a:cs typeface="Segoe UI Black" panose="020B0A02040204020203" pitchFamily="34" charset="0"/>
              </a:rPr>
              <a:t>CC0-1.0</a:t>
            </a:r>
            <a:endParaRPr kumimoji="1" lang="ja-JP" altLang="en-US" sz="1600" dirty="0">
              <a:solidFill>
                <a:schemeClr val="accent5">
                  <a:lumMod val="50000"/>
                </a:schemeClr>
              </a:solidFill>
              <a:latin typeface="Segoe UI Black" panose="020B0A02040204020203" pitchFamily="34" charset="0"/>
              <a:ea typeface="Noto Sans CJK JP Regular" panose="020B0500000000000000" pitchFamily="34" charset="-128"/>
              <a:cs typeface="Segoe UI Black" panose="020B0A02040204020203" pitchFamily="34" charset="0"/>
            </a:endParaRPr>
          </a:p>
        </p:txBody>
      </p:sp>
      <p:pic>
        <p:nvPicPr>
          <p:cNvPr id="6"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15402" y="516978"/>
            <a:ext cx="1609902" cy="968923"/>
          </a:xfrm>
          <a:prstGeom prst="rect">
            <a:avLst/>
          </a:prstGeom>
        </p:spPr>
      </p:pic>
    </p:spTree>
    <p:extLst>
      <p:ext uri="{BB962C8B-B14F-4D97-AF65-F5344CB8AC3E}">
        <p14:creationId xmlns:p14="http://schemas.microsoft.com/office/powerpoint/2010/main" val="11742209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9144000" cy="228600"/>
          </a:xfrm>
          <a:prstGeom prst="rect">
            <a:avLst/>
          </a:prstGeom>
          <a:solidFill>
            <a:srgbClr val="FFFFFF"/>
          </a:solidFill>
          <a:ln>
            <a:noFill/>
          </a:ln>
        </p:spPr>
        <p:txBody>
          <a:bodyPr lIns="84392" tIns="42185" rIns="84392" bIns="42185" anchor="ctr" anchorCtr="0">
            <a:noAutofit/>
          </a:bodyPr>
          <a:lstStyle/>
          <a:p>
            <a:pPr marL="0" marR="0" lvl="0" indent="0" algn="ctr" rtl="0">
              <a:spcBef>
                <a:spcPts val="0"/>
              </a:spcBef>
              <a:buNone/>
            </a:pPr>
            <a:endParaRPr sz="1662"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457201" y="533402"/>
            <a:ext cx="82295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457201" y="1608015"/>
            <a:ext cx="82295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2"/>
            <a:ext cx="9144000" cy="365759"/>
          </a:xfrm>
          <a:prstGeom prst="rect">
            <a:avLst/>
          </a:prstGeom>
          <a:solidFill>
            <a:schemeClr val="accent1"/>
          </a:solidFill>
          <a:ln>
            <a:noFill/>
          </a:ln>
        </p:spPr>
        <p:txBody>
          <a:bodyPr lIns="84392" tIns="42185" rIns="84392" bIns="42185" anchor="ctr" anchorCtr="0">
            <a:noAutofit/>
          </a:bodyPr>
          <a:lstStyle/>
          <a:p>
            <a:pPr marL="0" marR="0" lvl="0" indent="0" algn="ctr" rtl="0">
              <a:spcBef>
                <a:spcPts val="0"/>
              </a:spcBef>
              <a:buNone/>
            </a:pPr>
            <a:endParaRPr sz="1662"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90"/>
            <a:ext cx="8319053" cy="347471"/>
          </a:xfrm>
          <a:prstGeom prst="rect">
            <a:avLst/>
          </a:prstGeom>
          <a:noFill/>
          <a:ln>
            <a:noFill/>
          </a:ln>
        </p:spPr>
        <p:txBody>
          <a:bodyPr lIns="91425" tIns="91425" rIns="91425" bIns="91425" anchor="ctr" anchorCtr="0"/>
          <a:lstStyle>
            <a:lvl1pPr marL="0" marR="0" lvl="0" indent="0" algn="ctr" rtl="0">
              <a:spcBef>
                <a:spcPts val="0"/>
              </a:spcBef>
              <a:buNone/>
              <a:defRPr sz="969" b="0" i="0" u="none" strike="noStrike" cap="none">
                <a:solidFill>
                  <a:srgbClr val="FFFFFF"/>
                </a:solidFill>
                <a:latin typeface="Roboto Condensed"/>
                <a:ea typeface="Roboto Condensed"/>
                <a:cs typeface="Roboto Condensed"/>
                <a:sym typeface="Roboto Condensed"/>
              </a:defRPr>
            </a:lvl1pPr>
            <a:lvl2pPr marL="422041" marR="0" lvl="1" indent="0" algn="l" rtl="0">
              <a:spcBef>
                <a:spcPts val="0"/>
              </a:spcBef>
              <a:buNone/>
              <a:defRPr sz="1662" b="0" i="0" u="none" strike="noStrike" cap="none">
                <a:solidFill>
                  <a:schemeClr val="dk1"/>
                </a:solidFill>
                <a:latin typeface="Arial"/>
                <a:ea typeface="Arial"/>
                <a:cs typeface="Arial"/>
                <a:sym typeface="Arial"/>
              </a:defRPr>
            </a:lvl2pPr>
            <a:lvl3pPr marL="844083" marR="0" lvl="2" indent="0" algn="l" rtl="0">
              <a:spcBef>
                <a:spcPts val="0"/>
              </a:spcBef>
              <a:buNone/>
              <a:defRPr sz="1662" b="0" i="0" u="none" strike="noStrike" cap="none">
                <a:solidFill>
                  <a:schemeClr val="dk1"/>
                </a:solidFill>
                <a:latin typeface="Arial"/>
                <a:ea typeface="Arial"/>
                <a:cs typeface="Arial"/>
                <a:sym typeface="Arial"/>
              </a:defRPr>
            </a:lvl3pPr>
            <a:lvl4pPr marL="1266124" marR="0" lvl="3" indent="0" algn="l" rtl="0">
              <a:spcBef>
                <a:spcPts val="0"/>
              </a:spcBef>
              <a:buNone/>
              <a:defRPr sz="1662" b="0" i="0" u="none" strike="noStrike" cap="none">
                <a:solidFill>
                  <a:schemeClr val="dk1"/>
                </a:solidFill>
                <a:latin typeface="Arial"/>
                <a:ea typeface="Arial"/>
                <a:cs typeface="Arial"/>
                <a:sym typeface="Arial"/>
              </a:defRPr>
            </a:lvl4pPr>
            <a:lvl5pPr marL="1688165" marR="0" lvl="4" indent="0" algn="l" rtl="0">
              <a:spcBef>
                <a:spcPts val="0"/>
              </a:spcBef>
              <a:buNone/>
              <a:defRPr sz="1662" b="0" i="0" u="none" strike="noStrike" cap="none">
                <a:solidFill>
                  <a:schemeClr val="dk1"/>
                </a:solidFill>
                <a:latin typeface="Arial"/>
                <a:ea typeface="Arial"/>
                <a:cs typeface="Arial"/>
                <a:sym typeface="Arial"/>
              </a:defRPr>
            </a:lvl5pPr>
            <a:lvl6pPr marL="2110207" marR="0" lvl="5" indent="0" algn="l" rtl="0">
              <a:spcBef>
                <a:spcPts val="0"/>
              </a:spcBef>
              <a:buNone/>
              <a:defRPr sz="1662" b="0" i="0" u="none" strike="noStrike" cap="none">
                <a:solidFill>
                  <a:schemeClr val="dk1"/>
                </a:solidFill>
                <a:latin typeface="Arial"/>
                <a:ea typeface="Arial"/>
                <a:cs typeface="Arial"/>
                <a:sym typeface="Arial"/>
              </a:defRPr>
            </a:lvl6pPr>
            <a:lvl7pPr marL="2532248" marR="0" lvl="6" indent="0" algn="l" rtl="0">
              <a:spcBef>
                <a:spcPts val="0"/>
              </a:spcBef>
              <a:buNone/>
              <a:defRPr sz="1662" b="0" i="0" u="none" strike="noStrike" cap="none">
                <a:solidFill>
                  <a:schemeClr val="dk1"/>
                </a:solidFill>
                <a:latin typeface="Arial"/>
                <a:ea typeface="Arial"/>
                <a:cs typeface="Arial"/>
                <a:sym typeface="Arial"/>
              </a:defRPr>
            </a:lvl7pPr>
            <a:lvl8pPr marL="2954289" marR="0" lvl="7" indent="0" algn="l" rtl="0">
              <a:spcBef>
                <a:spcPts val="0"/>
              </a:spcBef>
              <a:buNone/>
              <a:defRPr sz="1662" b="0" i="0" u="none" strike="noStrike" cap="none">
                <a:solidFill>
                  <a:schemeClr val="dk1"/>
                </a:solidFill>
                <a:latin typeface="Arial"/>
                <a:ea typeface="Arial"/>
                <a:cs typeface="Arial"/>
                <a:sym typeface="Arial"/>
              </a:defRPr>
            </a:lvl8pPr>
            <a:lvl9pPr marL="3376331" marR="0" lvl="8" indent="0" algn="l" rtl="0">
              <a:spcBef>
                <a:spcPts val="0"/>
              </a:spcBef>
              <a:buNone/>
              <a:defRPr sz="1662"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8319053" y="18288"/>
            <a:ext cx="367746" cy="329184"/>
          </a:xfrm>
          <a:prstGeom prst="rect">
            <a:avLst/>
          </a:prstGeom>
          <a:noFill/>
          <a:ln>
            <a:noFill/>
          </a:ln>
        </p:spPr>
        <p:txBody>
          <a:bodyPr lIns="91425" tIns="45700" rIns="91425" bIns="45700" anchor="ctr" anchorCtr="0">
            <a:noAutofit/>
          </a:bodyPr>
          <a:lstStyle/>
          <a:p>
            <a:pPr>
              <a:buSzPct val="25000"/>
            </a:pPr>
            <a:fld id="{00000000-1234-1234-1234-123412341234}" type="slidenum">
              <a:rPr lang="en-US" sz="1108" smtClean="0">
                <a:solidFill>
                  <a:srgbClr val="FFFFFF"/>
                </a:solidFill>
                <a:latin typeface="Roboto"/>
                <a:ea typeface="Roboto"/>
                <a:cs typeface="Roboto"/>
                <a:sym typeface="Roboto"/>
              </a:rPr>
              <a:pPr>
                <a:buSzPct val="25000"/>
              </a:pPr>
              <a:t>‹#›</a:t>
            </a:fld>
            <a:endParaRPr lang="en-US" sz="1108">
              <a:solidFill>
                <a:srgbClr val="FFFFFF"/>
              </a:solidFill>
              <a:latin typeface="Roboto"/>
              <a:ea typeface="Roboto"/>
              <a:cs typeface="Roboto"/>
              <a:sym typeface="Roboto"/>
            </a:endParaRPr>
          </a:p>
        </p:txBody>
      </p:sp>
    </p:spTree>
    <p:extLst>
      <p:ext uri="{BB962C8B-B14F-4D97-AF65-F5344CB8AC3E}">
        <p14:creationId xmlns:p14="http://schemas.microsoft.com/office/powerpoint/2010/main" val="1868568988"/>
      </p:ext>
    </p:extLst>
  </p:cSld>
  <p:clrMap bg1="lt1" tx1="dk1" bg2="dk2" tx2="lt2" accent1="accent1" accent2="accent2" accent3="accent3" accent4="accent4" accent5="accent5" accent6="accent6" hlink="hlink" folHlink="folHlink"/>
  <p:sldLayoutIdLst>
    <p:sldLayoutId id="2147483674" r:id="rId1"/>
    <p:sldLayoutId id="2147483675"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openchain-project.github.io/OpenChain-JWG/subgroups/licensing/SPDX_Lite.html"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2276475"/>
            <a:ext cx="9144000" cy="2305050"/>
          </a:xfrm>
        </p:spPr>
        <p:txBody>
          <a:bodyPr anchor="ctr"/>
          <a:lstStyle/>
          <a:p>
            <a:pPr algn="ctr"/>
            <a:r>
              <a:rPr kumimoji="1" lang="ja-JP" altLang="en-US" sz="4000" dirty="0">
                <a:solidFill>
                  <a:srgbClr val="B22903"/>
                </a:solidFill>
                <a:latin typeface="Segoe UI" panose="020B0502040204020203" pitchFamily="34" charset="0"/>
                <a:cs typeface="Segoe UI" panose="020B0502040204020203" pitchFamily="34" charset="0"/>
              </a:rPr>
              <a:t>組織間のライセンス情報授受</a:t>
            </a:r>
            <a:r>
              <a:rPr kumimoji="1" lang="en-US" altLang="ja-JP" sz="4000" dirty="0">
                <a:solidFill>
                  <a:srgbClr val="B22903"/>
                </a:solidFill>
                <a:latin typeface="Segoe UI" panose="020B0502040204020203" pitchFamily="34" charset="0"/>
                <a:cs typeface="Segoe UI" panose="020B0502040204020203" pitchFamily="34" charset="0"/>
              </a:rPr>
              <a:t>SG</a:t>
            </a:r>
            <a:r>
              <a:rPr kumimoji="1" lang="ja-JP" altLang="en-US" sz="4000" dirty="0">
                <a:solidFill>
                  <a:srgbClr val="B22903"/>
                </a:solidFill>
                <a:latin typeface="Segoe UI" panose="020B0502040204020203" pitchFamily="34" charset="0"/>
                <a:cs typeface="Segoe UI" panose="020B0502040204020203" pitchFamily="34" charset="0"/>
              </a:rPr>
              <a:t>の 紹介</a:t>
            </a:r>
          </a:p>
        </p:txBody>
      </p:sp>
      <p:sp>
        <p:nvSpPr>
          <p:cNvPr id="3" name="サブタイトル 2"/>
          <p:cNvSpPr>
            <a:spLocks noGrp="1"/>
          </p:cNvSpPr>
          <p:nvPr>
            <p:ph type="subTitle" idx="1"/>
          </p:nvPr>
        </p:nvSpPr>
        <p:spPr>
          <a:xfrm>
            <a:off x="274667" y="4597883"/>
            <a:ext cx="7652652" cy="2023253"/>
          </a:xfrm>
        </p:spPr>
        <p:txBody>
          <a:bodyPr/>
          <a:lstStyle/>
          <a:p>
            <a:r>
              <a:rPr kumimoji="1" lang="en-US" altLang="ja-JP" sz="2800" dirty="0">
                <a:solidFill>
                  <a:srgbClr val="484848"/>
                </a:solidFill>
              </a:rPr>
              <a:t>2021</a:t>
            </a:r>
            <a:r>
              <a:rPr kumimoji="1" lang="ja-JP" altLang="en-US" sz="2800" dirty="0">
                <a:solidFill>
                  <a:srgbClr val="484848"/>
                </a:solidFill>
              </a:rPr>
              <a:t>年</a:t>
            </a:r>
            <a:r>
              <a:rPr kumimoji="1" lang="en-US" altLang="ja-JP" sz="2800" dirty="0">
                <a:solidFill>
                  <a:srgbClr val="484848"/>
                </a:solidFill>
              </a:rPr>
              <a:t>3</a:t>
            </a:r>
            <a:r>
              <a:rPr kumimoji="1" lang="ja-JP" altLang="en-US" sz="2800" dirty="0">
                <a:solidFill>
                  <a:srgbClr val="484848"/>
                </a:solidFill>
              </a:rPr>
              <a:t>月</a:t>
            </a:r>
            <a:r>
              <a:rPr kumimoji="1" lang="en-US" altLang="ja-JP" sz="2800" dirty="0">
                <a:solidFill>
                  <a:srgbClr val="484848"/>
                </a:solidFill>
              </a:rPr>
              <a:t>17</a:t>
            </a:r>
            <a:r>
              <a:rPr kumimoji="1" lang="ja-JP" altLang="en-US" sz="2800" dirty="0">
                <a:solidFill>
                  <a:srgbClr val="484848"/>
                </a:solidFill>
              </a:rPr>
              <a:t>日</a:t>
            </a:r>
            <a:endParaRPr kumimoji="1" lang="en-US" altLang="ja-JP" sz="2800" dirty="0">
              <a:solidFill>
                <a:srgbClr val="484848"/>
              </a:solidFill>
            </a:endParaRPr>
          </a:p>
          <a:p>
            <a:r>
              <a:rPr kumimoji="1" lang="en-US" altLang="ja-JP" sz="2800" dirty="0">
                <a:solidFill>
                  <a:srgbClr val="484848"/>
                </a:solidFill>
              </a:rPr>
              <a:t>OpenChain</a:t>
            </a:r>
            <a:r>
              <a:rPr kumimoji="1" lang="ja-JP" altLang="en-US" sz="2800" dirty="0">
                <a:solidFill>
                  <a:srgbClr val="484848"/>
                </a:solidFill>
              </a:rPr>
              <a:t>プロジェクト</a:t>
            </a:r>
            <a:endParaRPr kumimoji="1" lang="en-US" altLang="ja-JP" sz="2800" dirty="0">
              <a:solidFill>
                <a:srgbClr val="484848"/>
              </a:solidFill>
            </a:endParaRPr>
          </a:p>
          <a:p>
            <a:r>
              <a:rPr kumimoji="1" lang="en-US" altLang="ja-JP" sz="2800" dirty="0">
                <a:solidFill>
                  <a:srgbClr val="484848"/>
                </a:solidFill>
              </a:rPr>
              <a:t>Japan WG </a:t>
            </a:r>
            <a:r>
              <a:rPr kumimoji="1" lang="ja-JP" altLang="en-US" sz="2800" dirty="0">
                <a:solidFill>
                  <a:srgbClr val="484848"/>
                </a:solidFill>
              </a:rPr>
              <a:t>組織間のライセンス情報授受</a:t>
            </a:r>
            <a:r>
              <a:rPr kumimoji="1" lang="en-US" altLang="ja-JP" sz="2800" dirty="0">
                <a:solidFill>
                  <a:srgbClr val="484848"/>
                </a:solidFill>
              </a:rPr>
              <a:t> SG</a:t>
            </a:r>
            <a:endParaRPr kumimoji="1" lang="ja-JP" altLang="en-US" sz="2800" dirty="0">
              <a:solidFill>
                <a:srgbClr val="484848"/>
              </a:solidFill>
            </a:endParaRPr>
          </a:p>
        </p:txBody>
      </p:sp>
      <p:cxnSp>
        <p:nvCxnSpPr>
          <p:cNvPr id="6" name="Shape 19"/>
          <p:cNvCxnSpPr/>
          <p:nvPr/>
        </p:nvCxnSpPr>
        <p:spPr>
          <a:xfrm>
            <a:off x="564706" y="3805859"/>
            <a:ext cx="8187905" cy="0"/>
          </a:xfrm>
          <a:prstGeom prst="straightConnector1">
            <a:avLst/>
          </a:prstGeom>
          <a:noFill/>
          <a:ln w="63500" cap="flat" cmpd="sng">
            <a:solidFill>
              <a:srgbClr val="B22903"/>
            </a:solidFill>
            <a:prstDash val="solid"/>
            <a:round/>
            <a:headEnd type="none" w="med" len="med"/>
            <a:tailEnd type="none" w="med" len="med"/>
          </a:ln>
        </p:spPr>
      </p:cxnSp>
      <p:sp>
        <p:nvSpPr>
          <p:cNvPr id="4" name="吹き出し: 角を丸めた四角形 3">
            <a:extLst>
              <a:ext uri="{FF2B5EF4-FFF2-40B4-BE49-F238E27FC236}">
                <a16:creationId xmlns:a16="http://schemas.microsoft.com/office/drawing/2014/main" id="{386C144E-095D-4FDE-8E9B-B457B26D825C}"/>
              </a:ext>
            </a:extLst>
          </p:cNvPr>
          <p:cNvSpPr/>
          <p:nvPr/>
        </p:nvSpPr>
        <p:spPr>
          <a:xfrm>
            <a:off x="5706657" y="2015685"/>
            <a:ext cx="2863340" cy="820957"/>
          </a:xfrm>
          <a:prstGeom prst="wedgeRoundRectCallout">
            <a:avLst>
              <a:gd name="adj1" fmla="val 17178"/>
              <a:gd name="adj2" fmla="val 109655"/>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b="1" dirty="0">
                <a:solidFill>
                  <a:srgbClr val="B22903"/>
                </a:solidFill>
                <a:latin typeface="Meiryo UI" panose="020B0604030504040204" pitchFamily="50" charset="-128"/>
                <a:ea typeface="Meiryo UI" panose="020B0604030504040204" pitchFamily="50" charset="-128"/>
                <a:cs typeface="Segoe UI" panose="020B0502040204020203" pitchFamily="34" charset="0"/>
              </a:rPr>
              <a:t>主な成果の</a:t>
            </a:r>
            <a:endParaRPr kumimoji="1" lang="ja-JP" altLang="en-US" sz="4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53566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7F765-A57D-42A8-A5F7-1D2489B7D1B5}"/>
              </a:ext>
            </a:extLst>
          </p:cNvPr>
          <p:cNvSpPr>
            <a:spLocks noGrp="1"/>
          </p:cNvSpPr>
          <p:nvPr>
            <p:ph type="title"/>
          </p:nvPr>
        </p:nvSpPr>
        <p:spPr>
          <a:xfrm>
            <a:off x="8130" y="533402"/>
            <a:ext cx="8654142" cy="990599"/>
          </a:xfrm>
        </p:spPr>
        <p:txBody>
          <a:bodyPr/>
          <a:lstStyle/>
          <a:p>
            <a:r>
              <a:rPr kumimoji="1" lang="en-US" altLang="ja-JP" dirty="0" err="1">
                <a:solidFill>
                  <a:srgbClr val="B22903"/>
                </a:solidFill>
              </a:rPr>
              <a:t>OpenChain</a:t>
            </a:r>
            <a:r>
              <a:rPr kumimoji="1" lang="ja-JP" altLang="en-US" dirty="0">
                <a:solidFill>
                  <a:srgbClr val="B22903"/>
                </a:solidFill>
              </a:rPr>
              <a:t>プロジェクトとは</a:t>
            </a:r>
          </a:p>
        </p:txBody>
      </p:sp>
      <p:sp>
        <p:nvSpPr>
          <p:cNvPr id="3" name="テキスト プレースホルダー 2">
            <a:extLst>
              <a:ext uri="{FF2B5EF4-FFF2-40B4-BE49-F238E27FC236}">
                <a16:creationId xmlns:a16="http://schemas.microsoft.com/office/drawing/2014/main" id="{4E4734E5-25DA-4756-8DC7-DE7FF62AD613}"/>
              </a:ext>
            </a:extLst>
          </p:cNvPr>
          <p:cNvSpPr>
            <a:spLocks noGrp="1"/>
          </p:cNvSpPr>
          <p:nvPr>
            <p:ph type="body" idx="1"/>
          </p:nvPr>
        </p:nvSpPr>
        <p:spPr>
          <a:xfrm>
            <a:off x="457201" y="1483836"/>
            <a:ext cx="8229599" cy="4876799"/>
          </a:xfrm>
        </p:spPr>
        <p:txBody>
          <a:bodyPr/>
          <a:lstStyle/>
          <a:p>
            <a:pPr marL="539750" indent="-420688">
              <a:buClr>
                <a:schemeClr val="accent5">
                  <a:lumMod val="75000"/>
                </a:schemeClr>
              </a:buClr>
              <a:buFont typeface="Wingdings" panose="05000000000000000000" pitchFamily="2" charset="2"/>
              <a:buChar char="l"/>
            </a:pPr>
            <a:r>
              <a:rPr kumimoji="1" lang="ja-JP" altLang="en-US" dirty="0">
                <a:solidFill>
                  <a:srgbClr val="484848"/>
                </a:solidFill>
                <a:latin typeface="Segoe UI" panose="020B0502040204020203" pitchFamily="34" charset="0"/>
              </a:rPr>
              <a:t>役割</a:t>
            </a:r>
            <a:r>
              <a:rPr kumimoji="1" lang="en-US" altLang="ja-JP" dirty="0">
                <a:solidFill>
                  <a:srgbClr val="484848"/>
                </a:solidFill>
                <a:latin typeface="Segoe UI" panose="020B0502040204020203" pitchFamily="34" charset="0"/>
              </a:rPr>
              <a:t>(mission):OSS</a:t>
            </a:r>
            <a:r>
              <a:rPr kumimoji="1" lang="ja-JP" altLang="en-US" dirty="0">
                <a:solidFill>
                  <a:srgbClr val="484848"/>
                </a:solidFill>
                <a:latin typeface="Segoe UI" panose="020B0502040204020203" pitchFamily="34" charset="0"/>
              </a:rPr>
              <a:t>を含むソフトウェアを相互に取り交わす</a:t>
            </a:r>
            <a:r>
              <a:rPr kumimoji="1" lang="ja-JP" altLang="en-US" dirty="0">
                <a:solidFill>
                  <a:srgbClr val="B22903"/>
                </a:solidFill>
                <a:latin typeface="Segoe UI" panose="020B0502040204020203" pitchFamily="34" charset="0"/>
              </a:rPr>
              <a:t>組織間（企業間）における信頼構築に至る基準</a:t>
            </a:r>
            <a:r>
              <a:rPr kumimoji="1" lang="ja-JP" altLang="en-US" dirty="0">
                <a:solidFill>
                  <a:srgbClr val="484848"/>
                </a:solidFill>
                <a:latin typeface="Segoe UI" panose="020B0502040204020203" pitchFamily="34" charset="0"/>
              </a:rPr>
              <a:t>を提供する</a:t>
            </a:r>
            <a:endParaRPr kumimoji="1" lang="en-US" altLang="ja-JP" dirty="0">
              <a:solidFill>
                <a:srgbClr val="484848"/>
              </a:solidFill>
              <a:latin typeface="Segoe UI" panose="020B0502040204020203" pitchFamily="34" charset="0"/>
            </a:endParaRPr>
          </a:p>
          <a:p>
            <a:pPr marL="539750" indent="-420688">
              <a:buClr>
                <a:schemeClr val="accent5">
                  <a:lumMod val="75000"/>
                </a:schemeClr>
              </a:buClr>
              <a:buFont typeface="Wingdings" panose="05000000000000000000" pitchFamily="2" charset="2"/>
              <a:buChar char="l"/>
            </a:pPr>
            <a:r>
              <a:rPr kumimoji="1" lang="ja-JP" altLang="en-US" dirty="0">
                <a:solidFill>
                  <a:srgbClr val="484848"/>
                </a:solidFill>
                <a:latin typeface="Segoe UI" panose="020B0502040204020203" pitchFamily="34" charset="0"/>
              </a:rPr>
              <a:t>目的</a:t>
            </a:r>
            <a:r>
              <a:rPr kumimoji="1" lang="en-US" altLang="ja-JP" dirty="0">
                <a:solidFill>
                  <a:srgbClr val="484848"/>
                </a:solidFill>
                <a:latin typeface="Segoe UI" panose="020B0502040204020203" pitchFamily="34" charset="0"/>
              </a:rPr>
              <a:t>(vision):OSS</a:t>
            </a:r>
            <a:r>
              <a:rPr kumimoji="1" lang="ja-JP" altLang="en-US" dirty="0">
                <a:solidFill>
                  <a:srgbClr val="484848"/>
                </a:solidFill>
                <a:latin typeface="Segoe UI" panose="020B0502040204020203" pitchFamily="34" charset="0"/>
              </a:rPr>
              <a:t>のやり取りが、</a:t>
            </a:r>
            <a:r>
              <a:rPr kumimoji="1" lang="ja-JP" altLang="en-US" dirty="0">
                <a:solidFill>
                  <a:srgbClr val="B22903"/>
                </a:solidFill>
                <a:latin typeface="Segoe UI" panose="020B0502040204020203" pitchFamily="34" charset="0"/>
              </a:rPr>
              <a:t>信頼できる形式整合したコンプライアンス情報とともに行われる、サプライチェーン</a:t>
            </a:r>
            <a:r>
              <a:rPr kumimoji="1" lang="ja-JP" altLang="en-US" dirty="0">
                <a:solidFill>
                  <a:srgbClr val="484848"/>
                </a:solidFill>
                <a:latin typeface="Segoe UI" panose="020B0502040204020203" pitchFamily="34" charset="0"/>
              </a:rPr>
              <a:t>の実現</a:t>
            </a:r>
            <a:endParaRPr kumimoji="1" lang="en-US" altLang="ja-JP" dirty="0">
              <a:solidFill>
                <a:srgbClr val="484848"/>
              </a:solidFill>
              <a:latin typeface="Segoe UI" panose="020B0502040204020203" pitchFamily="34" charset="0"/>
            </a:endParaRPr>
          </a:p>
        </p:txBody>
      </p:sp>
      <p:pic>
        <p:nvPicPr>
          <p:cNvPr id="143" name="図 142">
            <a:extLst>
              <a:ext uri="{FF2B5EF4-FFF2-40B4-BE49-F238E27FC236}">
                <a16:creationId xmlns:a16="http://schemas.microsoft.com/office/drawing/2014/main" id="{593E7117-7A24-4578-B830-71CE57FD335D}"/>
              </a:ext>
            </a:extLst>
          </p:cNvPr>
          <p:cNvPicPr>
            <a:picLocks noChangeAspect="1"/>
          </p:cNvPicPr>
          <p:nvPr/>
        </p:nvPicPr>
        <p:blipFill>
          <a:blip r:embed="rId2"/>
          <a:stretch>
            <a:fillRect/>
          </a:stretch>
        </p:blipFill>
        <p:spPr>
          <a:xfrm>
            <a:off x="859439" y="3287412"/>
            <a:ext cx="7777485" cy="3435925"/>
          </a:xfrm>
          <a:prstGeom prst="rect">
            <a:avLst/>
          </a:prstGeom>
        </p:spPr>
      </p:pic>
      <p:sp>
        <p:nvSpPr>
          <p:cNvPr id="6" name="スライド番号プレースホルダー 5">
            <a:extLst>
              <a:ext uri="{FF2B5EF4-FFF2-40B4-BE49-F238E27FC236}">
                <a16:creationId xmlns:a16="http://schemas.microsoft.com/office/drawing/2014/main" id="{DA21762A-D7F4-46BB-A42C-8BA470B5DBC7}"/>
              </a:ext>
            </a:extLst>
          </p:cNvPr>
          <p:cNvSpPr>
            <a:spLocks noGrp="1"/>
          </p:cNvSpPr>
          <p:nvPr>
            <p:ph type="sldNum" idx="11"/>
          </p:nvPr>
        </p:nvSpPr>
        <p:spPr>
          <a:xfrm>
            <a:off x="8319053" y="18288"/>
            <a:ext cx="367746" cy="329184"/>
          </a:xfrm>
          <a:prstGeom prst="rect">
            <a:avLst/>
          </a:prstGeom>
          <a:noFill/>
          <a:ln>
            <a:noFill/>
          </a:ln>
        </p:spPr>
        <p:txBody>
          <a:bodyPr lIns="91425" tIns="45700" rIns="91425" bIns="45700" anchor="ctr" anchorCtr="0">
            <a:noAutofit/>
          </a:bodyPr>
          <a:lstStyle>
            <a:defPPr>
              <a:defRPr lang="ja-JP"/>
            </a:defPPr>
            <a:lvl1pPr marL="0" algn="l" defTabSz="914400" rtl="0" eaLnBrk="1" latinLnBrk="0" hangingPunct="1">
              <a:defRPr kumimoji="1" sz="1800" kern="1200">
                <a:solidFill>
                  <a:schemeClr val="tx1"/>
                </a:solidFill>
                <a:latin typeface="Segoe UI Black" panose="020B0A02040204020203" pitchFamily="34" charset="0"/>
                <a:ea typeface="+mn-ea"/>
                <a:cs typeface="Segoe UI Black" panose="020B0A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buSzPct val="25000"/>
            </a:pPr>
            <a:fld id="{00000000-1234-1234-1234-123412341234}" type="slidenum">
              <a:rPr kumimoji="0" lang="en-US" sz="1108" kern="0" smtClean="0">
                <a:solidFill>
                  <a:srgbClr val="FFFFFF"/>
                </a:solidFill>
                <a:ea typeface="Segoe UI Black" panose="020B0A02040204020203" pitchFamily="34" charset="0"/>
                <a:sym typeface="Roboto"/>
              </a:rPr>
              <a:pPr>
                <a:buSzPct val="25000"/>
              </a:pPr>
              <a:t>2</a:t>
            </a:fld>
            <a:endParaRPr kumimoji="0" lang="en-US" sz="1108" kern="0" dirty="0">
              <a:solidFill>
                <a:srgbClr val="FFFFFF"/>
              </a:solidFill>
              <a:ea typeface="Segoe UI Black" panose="020B0A02040204020203" pitchFamily="34" charset="0"/>
              <a:sym typeface="Roboto"/>
            </a:endParaRPr>
          </a:p>
        </p:txBody>
      </p:sp>
      <p:sp>
        <p:nvSpPr>
          <p:cNvPr id="7" name="テキスト ボックス 6">
            <a:extLst>
              <a:ext uri="{FF2B5EF4-FFF2-40B4-BE49-F238E27FC236}">
                <a16:creationId xmlns:a16="http://schemas.microsoft.com/office/drawing/2014/main" id="{604425AA-AE83-420B-88C8-FDCE008335EE}"/>
              </a:ext>
            </a:extLst>
          </p:cNvPr>
          <p:cNvSpPr txBox="1"/>
          <p:nvPr/>
        </p:nvSpPr>
        <p:spPr>
          <a:xfrm>
            <a:off x="4223384" y="6633242"/>
            <a:ext cx="697937" cy="248530"/>
          </a:xfrm>
          <a:prstGeom prst="rect">
            <a:avLst/>
          </a:prstGeom>
          <a:noFill/>
        </p:spPr>
        <p:txBody>
          <a:bodyPr wrap="square" rtlCol="0">
            <a:spAutoFit/>
          </a:bodyPr>
          <a:lstStyle/>
          <a:p>
            <a:pPr algn="ctr" defTabSz="844083"/>
            <a:r>
              <a:rPr kumimoji="1" lang="en-US" altLang="ja-JP" sz="1015" kern="0" dirty="0">
                <a:solidFill>
                  <a:srgbClr val="000000"/>
                </a:solidFill>
                <a:latin typeface="Arial"/>
                <a:cs typeface="Arial"/>
                <a:sym typeface="Arial"/>
              </a:rPr>
              <a:t>CC0-1.0</a:t>
            </a:r>
            <a:endParaRPr kumimoji="1" lang="ja-JP" altLang="en-US" sz="1108" kern="0" dirty="0">
              <a:solidFill>
                <a:srgbClr val="000000"/>
              </a:solidFill>
              <a:latin typeface="Arial"/>
              <a:cs typeface="Arial"/>
              <a:sym typeface="Arial"/>
            </a:endParaRPr>
          </a:p>
        </p:txBody>
      </p:sp>
    </p:spTree>
    <p:extLst>
      <p:ext uri="{BB962C8B-B14F-4D97-AF65-F5344CB8AC3E}">
        <p14:creationId xmlns:p14="http://schemas.microsoft.com/office/powerpoint/2010/main" val="881031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7F765-A57D-42A8-A5F7-1D2489B7D1B5}"/>
              </a:ext>
            </a:extLst>
          </p:cNvPr>
          <p:cNvSpPr>
            <a:spLocks noGrp="1"/>
          </p:cNvSpPr>
          <p:nvPr>
            <p:ph type="title"/>
          </p:nvPr>
        </p:nvSpPr>
        <p:spPr>
          <a:xfrm>
            <a:off x="8130" y="533402"/>
            <a:ext cx="8654142" cy="990599"/>
          </a:xfrm>
        </p:spPr>
        <p:txBody>
          <a:bodyPr/>
          <a:lstStyle/>
          <a:p>
            <a:r>
              <a:rPr kumimoji="1" lang="en-US" altLang="ja-JP" dirty="0">
                <a:solidFill>
                  <a:srgbClr val="B22903"/>
                </a:solidFill>
              </a:rPr>
              <a:t>“</a:t>
            </a:r>
            <a:r>
              <a:rPr kumimoji="1" lang="ja-JP" altLang="en-US" dirty="0">
                <a:solidFill>
                  <a:srgbClr val="B22903"/>
                </a:solidFill>
              </a:rPr>
              <a:t>組織間のライセンス情報授受 </a:t>
            </a:r>
            <a:r>
              <a:rPr kumimoji="1" lang="en-US" altLang="ja-JP" dirty="0">
                <a:solidFill>
                  <a:srgbClr val="B22903"/>
                </a:solidFill>
              </a:rPr>
              <a:t>SG”</a:t>
            </a:r>
            <a:r>
              <a:rPr kumimoji="1" lang="ja-JP" altLang="en-US" dirty="0">
                <a:solidFill>
                  <a:srgbClr val="B22903"/>
                </a:solidFill>
              </a:rPr>
              <a:t>へ</a:t>
            </a:r>
          </a:p>
        </p:txBody>
      </p:sp>
      <p:sp>
        <p:nvSpPr>
          <p:cNvPr id="3" name="テキスト プレースホルダー 2">
            <a:extLst>
              <a:ext uri="{FF2B5EF4-FFF2-40B4-BE49-F238E27FC236}">
                <a16:creationId xmlns:a16="http://schemas.microsoft.com/office/drawing/2014/main" id="{4E4734E5-25DA-4756-8DC7-DE7FF62AD613}"/>
              </a:ext>
            </a:extLst>
          </p:cNvPr>
          <p:cNvSpPr>
            <a:spLocks noGrp="1"/>
          </p:cNvSpPr>
          <p:nvPr>
            <p:ph type="body" idx="1"/>
          </p:nvPr>
        </p:nvSpPr>
        <p:spPr>
          <a:xfrm>
            <a:off x="457201" y="5377664"/>
            <a:ext cx="8229599" cy="982971"/>
          </a:xfrm>
        </p:spPr>
        <p:txBody>
          <a:bodyPr/>
          <a:lstStyle/>
          <a:p>
            <a:pPr marL="119062" indent="0">
              <a:buClr>
                <a:schemeClr val="accent5">
                  <a:lumMod val="75000"/>
                </a:schemeClr>
              </a:buClr>
              <a:buNone/>
            </a:pPr>
            <a:r>
              <a:rPr kumimoji="1" lang="ja-JP" altLang="en-US" dirty="0">
                <a:solidFill>
                  <a:srgbClr val="484848"/>
                </a:solidFill>
                <a:latin typeface="Segoe UI" panose="020B0502040204020203" pitchFamily="34" charset="0"/>
              </a:rPr>
              <a:t>各組織が仕様に適合したとしても</a:t>
            </a:r>
            <a:r>
              <a:rPr kumimoji="1" lang="ja-JP" altLang="en-US" dirty="0">
                <a:solidFill>
                  <a:srgbClr val="B22903"/>
                </a:solidFill>
                <a:latin typeface="Segoe UI" panose="020B0502040204020203" pitchFamily="34" charset="0"/>
              </a:rPr>
              <a:t>組織間（企業間）</a:t>
            </a:r>
            <a:r>
              <a:rPr kumimoji="1" lang="ja-JP" altLang="en-US" dirty="0">
                <a:solidFill>
                  <a:srgbClr val="484848"/>
                </a:solidFill>
                <a:latin typeface="Segoe UI" panose="020B0502040204020203" pitchFamily="34" charset="0"/>
              </a:rPr>
              <a:t>は大丈夫？</a:t>
            </a:r>
            <a:endParaRPr kumimoji="1" lang="en-US" altLang="ja-JP" dirty="0">
              <a:solidFill>
                <a:srgbClr val="484848"/>
              </a:solidFill>
              <a:latin typeface="Segoe UI" panose="020B0502040204020203" pitchFamily="34" charset="0"/>
            </a:endParaRPr>
          </a:p>
          <a:p>
            <a:pPr marL="119062" indent="0">
              <a:buClr>
                <a:schemeClr val="accent5">
                  <a:lumMod val="75000"/>
                </a:schemeClr>
              </a:buClr>
              <a:buNone/>
            </a:pPr>
            <a:r>
              <a:rPr kumimoji="1" lang="ja-JP" altLang="en-US" dirty="0">
                <a:solidFill>
                  <a:srgbClr val="484848"/>
                </a:solidFill>
                <a:latin typeface="Segoe UI" panose="020B0502040204020203" pitchFamily="34" charset="0"/>
              </a:rPr>
              <a:t>⇒ 問題意識を共有する人たちが集まる</a:t>
            </a:r>
            <a:endParaRPr kumimoji="1" lang="en-US" altLang="ja-JP" dirty="0">
              <a:solidFill>
                <a:srgbClr val="B22903"/>
              </a:solidFill>
              <a:latin typeface="Segoe UI" panose="020B0502040204020203" pitchFamily="34" charset="0"/>
            </a:endParaRPr>
          </a:p>
        </p:txBody>
      </p:sp>
      <p:pic>
        <p:nvPicPr>
          <p:cNvPr id="143" name="図 142">
            <a:extLst>
              <a:ext uri="{FF2B5EF4-FFF2-40B4-BE49-F238E27FC236}">
                <a16:creationId xmlns:a16="http://schemas.microsoft.com/office/drawing/2014/main" id="{593E7117-7A24-4578-B830-71CE57FD335D}"/>
              </a:ext>
            </a:extLst>
          </p:cNvPr>
          <p:cNvPicPr>
            <a:picLocks noChangeAspect="1"/>
          </p:cNvPicPr>
          <p:nvPr/>
        </p:nvPicPr>
        <p:blipFill>
          <a:blip r:embed="rId2"/>
          <a:stretch>
            <a:fillRect/>
          </a:stretch>
        </p:blipFill>
        <p:spPr>
          <a:xfrm>
            <a:off x="752327" y="1593533"/>
            <a:ext cx="7777485" cy="3435925"/>
          </a:xfrm>
          <a:prstGeom prst="rect">
            <a:avLst/>
          </a:prstGeom>
        </p:spPr>
      </p:pic>
      <p:sp>
        <p:nvSpPr>
          <p:cNvPr id="6" name="スライド番号プレースホルダー 5">
            <a:extLst>
              <a:ext uri="{FF2B5EF4-FFF2-40B4-BE49-F238E27FC236}">
                <a16:creationId xmlns:a16="http://schemas.microsoft.com/office/drawing/2014/main" id="{DA21762A-D7F4-46BB-A42C-8BA470B5DBC7}"/>
              </a:ext>
            </a:extLst>
          </p:cNvPr>
          <p:cNvSpPr>
            <a:spLocks noGrp="1"/>
          </p:cNvSpPr>
          <p:nvPr>
            <p:ph type="sldNum" idx="11"/>
          </p:nvPr>
        </p:nvSpPr>
        <p:spPr>
          <a:xfrm>
            <a:off x="8319053" y="18288"/>
            <a:ext cx="367746" cy="329184"/>
          </a:xfrm>
          <a:prstGeom prst="rect">
            <a:avLst/>
          </a:prstGeom>
          <a:noFill/>
          <a:ln>
            <a:noFill/>
          </a:ln>
        </p:spPr>
        <p:txBody>
          <a:bodyPr lIns="91425" tIns="45700" rIns="91425" bIns="45700" anchor="ctr" anchorCtr="0">
            <a:noAutofit/>
          </a:bodyPr>
          <a:lstStyle>
            <a:defPPr>
              <a:defRPr lang="ja-JP"/>
            </a:defPPr>
            <a:lvl1pPr marL="0" algn="l" defTabSz="914400" rtl="0" eaLnBrk="1" latinLnBrk="0" hangingPunct="1">
              <a:defRPr kumimoji="1" sz="1800" kern="1200">
                <a:solidFill>
                  <a:schemeClr val="tx1"/>
                </a:solidFill>
                <a:latin typeface="Segoe UI Black" panose="020B0A02040204020203" pitchFamily="34" charset="0"/>
                <a:ea typeface="+mn-ea"/>
                <a:cs typeface="Segoe UI Black" panose="020B0A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buSzPct val="25000"/>
            </a:pPr>
            <a:fld id="{00000000-1234-1234-1234-123412341234}" type="slidenum">
              <a:rPr kumimoji="0" lang="en-US" sz="1108" kern="0" smtClean="0">
                <a:solidFill>
                  <a:srgbClr val="FFFFFF"/>
                </a:solidFill>
                <a:ea typeface="Segoe UI Black" panose="020B0A02040204020203" pitchFamily="34" charset="0"/>
                <a:sym typeface="Roboto"/>
              </a:rPr>
              <a:pPr>
                <a:buSzPct val="25000"/>
              </a:pPr>
              <a:t>3</a:t>
            </a:fld>
            <a:endParaRPr kumimoji="0" lang="en-US" sz="1108" kern="0" dirty="0">
              <a:solidFill>
                <a:srgbClr val="FFFFFF"/>
              </a:solidFill>
              <a:ea typeface="Segoe UI Black" panose="020B0A02040204020203" pitchFamily="34" charset="0"/>
              <a:sym typeface="Roboto"/>
            </a:endParaRPr>
          </a:p>
        </p:txBody>
      </p:sp>
      <p:sp>
        <p:nvSpPr>
          <p:cNvPr id="7" name="テキスト ボックス 6">
            <a:extLst>
              <a:ext uri="{FF2B5EF4-FFF2-40B4-BE49-F238E27FC236}">
                <a16:creationId xmlns:a16="http://schemas.microsoft.com/office/drawing/2014/main" id="{604425AA-AE83-420B-88C8-FDCE008335EE}"/>
              </a:ext>
            </a:extLst>
          </p:cNvPr>
          <p:cNvSpPr txBox="1"/>
          <p:nvPr/>
        </p:nvSpPr>
        <p:spPr>
          <a:xfrm>
            <a:off x="4223384" y="6633242"/>
            <a:ext cx="697937" cy="248530"/>
          </a:xfrm>
          <a:prstGeom prst="rect">
            <a:avLst/>
          </a:prstGeom>
          <a:noFill/>
        </p:spPr>
        <p:txBody>
          <a:bodyPr wrap="square" rtlCol="0">
            <a:spAutoFit/>
          </a:bodyPr>
          <a:lstStyle/>
          <a:p>
            <a:pPr algn="ctr" defTabSz="844083"/>
            <a:r>
              <a:rPr kumimoji="1" lang="en-US" altLang="ja-JP" sz="1015" kern="0" dirty="0">
                <a:solidFill>
                  <a:srgbClr val="000000"/>
                </a:solidFill>
                <a:latin typeface="Arial"/>
                <a:cs typeface="Arial"/>
                <a:sym typeface="Arial"/>
              </a:rPr>
              <a:t>CC0-1.0</a:t>
            </a:r>
            <a:endParaRPr kumimoji="1" lang="ja-JP" altLang="en-US" sz="1108" kern="0" dirty="0">
              <a:solidFill>
                <a:srgbClr val="000000"/>
              </a:solidFill>
              <a:latin typeface="Arial"/>
              <a:cs typeface="Arial"/>
              <a:sym typeface="Arial"/>
            </a:endParaRPr>
          </a:p>
        </p:txBody>
      </p:sp>
      <p:sp>
        <p:nvSpPr>
          <p:cNvPr id="4" name="正方形/長方形 3">
            <a:extLst>
              <a:ext uri="{FF2B5EF4-FFF2-40B4-BE49-F238E27FC236}">
                <a16:creationId xmlns:a16="http://schemas.microsoft.com/office/drawing/2014/main" id="{B206A3B9-9A51-4149-8A88-C91E704E321D}"/>
              </a:ext>
            </a:extLst>
          </p:cNvPr>
          <p:cNvSpPr/>
          <p:nvPr/>
        </p:nvSpPr>
        <p:spPr>
          <a:xfrm>
            <a:off x="651024" y="1655285"/>
            <a:ext cx="1954461" cy="1110124"/>
          </a:xfrm>
          <a:prstGeom prst="rect">
            <a:avLst/>
          </a:prstGeom>
          <a:solidFill>
            <a:srgbClr val="92D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00B050"/>
                </a:solidFill>
                <a:highlight>
                  <a:srgbClr val="00FFFF"/>
                </a:highlight>
                <a:latin typeface="Meiryo UI" panose="020B0604030504040204" pitchFamily="50" charset="-128"/>
                <a:ea typeface="Meiryo UI" panose="020B0604030504040204" pitchFamily="50" charset="-128"/>
              </a:rPr>
              <a:t>○仕様適合</a:t>
            </a:r>
          </a:p>
        </p:txBody>
      </p:sp>
      <p:sp>
        <p:nvSpPr>
          <p:cNvPr id="8" name="正方形/長方形 7">
            <a:extLst>
              <a:ext uri="{FF2B5EF4-FFF2-40B4-BE49-F238E27FC236}">
                <a16:creationId xmlns:a16="http://schemas.microsoft.com/office/drawing/2014/main" id="{5F903486-6AA3-48AA-A7D7-B30C820DE4A6}"/>
              </a:ext>
            </a:extLst>
          </p:cNvPr>
          <p:cNvSpPr/>
          <p:nvPr/>
        </p:nvSpPr>
        <p:spPr>
          <a:xfrm>
            <a:off x="629302" y="2827161"/>
            <a:ext cx="1976183" cy="1074612"/>
          </a:xfrm>
          <a:prstGeom prst="rect">
            <a:avLst/>
          </a:prstGeom>
          <a:solidFill>
            <a:srgbClr val="92D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00B050"/>
                </a:solidFill>
                <a:highlight>
                  <a:srgbClr val="00FFFF"/>
                </a:highlight>
                <a:latin typeface="Meiryo UI" panose="020B0604030504040204" pitchFamily="50" charset="-128"/>
                <a:ea typeface="Meiryo UI" panose="020B0604030504040204" pitchFamily="50" charset="-128"/>
              </a:rPr>
              <a:t>○仕様適合</a:t>
            </a:r>
          </a:p>
        </p:txBody>
      </p:sp>
      <p:sp>
        <p:nvSpPr>
          <p:cNvPr id="9" name="正方形/長方形 8">
            <a:extLst>
              <a:ext uri="{FF2B5EF4-FFF2-40B4-BE49-F238E27FC236}">
                <a16:creationId xmlns:a16="http://schemas.microsoft.com/office/drawing/2014/main" id="{C7720B74-C80D-4E3C-864B-7AF45AC82041}"/>
              </a:ext>
            </a:extLst>
          </p:cNvPr>
          <p:cNvSpPr/>
          <p:nvPr/>
        </p:nvSpPr>
        <p:spPr>
          <a:xfrm>
            <a:off x="651024" y="3981086"/>
            <a:ext cx="1954461" cy="1048372"/>
          </a:xfrm>
          <a:prstGeom prst="rect">
            <a:avLst/>
          </a:prstGeom>
          <a:solidFill>
            <a:srgbClr val="92D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00B050"/>
                </a:solidFill>
                <a:highlight>
                  <a:srgbClr val="00FFFF"/>
                </a:highlight>
                <a:latin typeface="Meiryo UI" panose="020B0604030504040204" pitchFamily="50" charset="-128"/>
                <a:ea typeface="Meiryo UI" panose="020B0604030504040204" pitchFamily="50" charset="-128"/>
              </a:rPr>
              <a:t>○仕様適合</a:t>
            </a:r>
          </a:p>
        </p:txBody>
      </p:sp>
      <p:sp>
        <p:nvSpPr>
          <p:cNvPr id="10" name="正方形/長方形 9">
            <a:extLst>
              <a:ext uri="{FF2B5EF4-FFF2-40B4-BE49-F238E27FC236}">
                <a16:creationId xmlns:a16="http://schemas.microsoft.com/office/drawing/2014/main" id="{E002766D-A35D-4571-A141-672AFEAF2D4F}"/>
              </a:ext>
            </a:extLst>
          </p:cNvPr>
          <p:cNvSpPr/>
          <p:nvPr/>
        </p:nvSpPr>
        <p:spPr>
          <a:xfrm>
            <a:off x="3421230" y="1593533"/>
            <a:ext cx="2455065" cy="3249030"/>
          </a:xfrm>
          <a:prstGeom prst="rect">
            <a:avLst/>
          </a:prstGeom>
          <a:solidFill>
            <a:srgbClr val="92D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00B050"/>
                </a:solidFill>
                <a:highlight>
                  <a:srgbClr val="00FFFF"/>
                </a:highlight>
                <a:latin typeface="Meiryo UI" panose="020B0604030504040204" pitchFamily="50" charset="-128"/>
                <a:ea typeface="Meiryo UI" panose="020B0604030504040204" pitchFamily="50" charset="-128"/>
              </a:rPr>
              <a:t>○仕様適合</a:t>
            </a:r>
          </a:p>
        </p:txBody>
      </p:sp>
      <p:sp>
        <p:nvSpPr>
          <p:cNvPr id="11" name="正方形/長方形 10">
            <a:extLst>
              <a:ext uri="{FF2B5EF4-FFF2-40B4-BE49-F238E27FC236}">
                <a16:creationId xmlns:a16="http://schemas.microsoft.com/office/drawing/2014/main" id="{91E154A5-2226-494E-8687-3AAC294079DF}"/>
              </a:ext>
            </a:extLst>
          </p:cNvPr>
          <p:cNvSpPr/>
          <p:nvPr/>
        </p:nvSpPr>
        <p:spPr>
          <a:xfrm>
            <a:off x="2578665" y="1201464"/>
            <a:ext cx="815745" cy="1446550"/>
          </a:xfrm>
          <a:prstGeom prst="rect">
            <a:avLst/>
          </a:prstGeom>
          <a:noFill/>
        </p:spPr>
        <p:txBody>
          <a:bodyPr wrap="square" lIns="91440" tIns="45720" rIns="91440" bIns="45720">
            <a:spAutoFit/>
          </a:bodyPr>
          <a:lstStyle/>
          <a:p>
            <a:pPr algn="ctr"/>
            <a:r>
              <a:rPr lang="en-US" altLang="ja-JP" sz="8800" b="1" cap="none" spc="50" dirty="0">
                <a:ln w="0"/>
                <a:solidFill>
                  <a:schemeClr val="bg2"/>
                </a:solidFill>
                <a:effectLst>
                  <a:innerShdw blurRad="63500" dist="50800" dir="13500000">
                    <a:srgbClr val="000000">
                      <a:alpha val="50000"/>
                    </a:srgbClr>
                  </a:innerShdw>
                </a:effectLst>
              </a:rPr>
              <a:t>?</a:t>
            </a:r>
            <a:endParaRPr lang="ja-JP" altLang="en-US" sz="8800" b="1" cap="none" spc="50" dirty="0">
              <a:ln w="0"/>
              <a:solidFill>
                <a:schemeClr val="bg2"/>
              </a:solidFill>
              <a:effectLst>
                <a:innerShdw blurRad="63500" dist="50800" dir="13500000">
                  <a:srgbClr val="000000">
                    <a:alpha val="50000"/>
                  </a:srgbClr>
                </a:innerShdw>
              </a:effectLst>
            </a:endParaRPr>
          </a:p>
        </p:txBody>
      </p:sp>
      <p:sp>
        <p:nvSpPr>
          <p:cNvPr id="13" name="正方形/長方形 12">
            <a:extLst>
              <a:ext uri="{FF2B5EF4-FFF2-40B4-BE49-F238E27FC236}">
                <a16:creationId xmlns:a16="http://schemas.microsoft.com/office/drawing/2014/main" id="{B2B90F3D-F867-437C-A4A4-6F42333CDAEA}"/>
              </a:ext>
            </a:extLst>
          </p:cNvPr>
          <p:cNvSpPr/>
          <p:nvPr/>
        </p:nvSpPr>
        <p:spPr>
          <a:xfrm>
            <a:off x="2554833" y="3622565"/>
            <a:ext cx="815745" cy="1446550"/>
          </a:xfrm>
          <a:prstGeom prst="rect">
            <a:avLst/>
          </a:prstGeom>
          <a:noFill/>
        </p:spPr>
        <p:txBody>
          <a:bodyPr wrap="square" lIns="91440" tIns="45720" rIns="91440" bIns="45720">
            <a:spAutoFit/>
          </a:bodyPr>
          <a:lstStyle/>
          <a:p>
            <a:pPr algn="ctr"/>
            <a:r>
              <a:rPr lang="en-US" altLang="ja-JP" sz="8800" b="1" cap="none" spc="50" dirty="0">
                <a:ln w="0"/>
                <a:solidFill>
                  <a:schemeClr val="bg2"/>
                </a:solidFill>
                <a:effectLst>
                  <a:innerShdw blurRad="63500" dist="50800" dir="13500000">
                    <a:srgbClr val="000000">
                      <a:alpha val="50000"/>
                    </a:srgbClr>
                  </a:innerShdw>
                </a:effectLst>
              </a:rPr>
              <a:t>?</a:t>
            </a:r>
            <a:endParaRPr lang="ja-JP" altLang="en-US" sz="8800" b="1" cap="none" spc="50" dirty="0">
              <a:ln w="0"/>
              <a:solidFill>
                <a:schemeClr val="bg2"/>
              </a:solidFill>
              <a:effectLst>
                <a:innerShdw blurRad="63500" dist="50800" dir="13500000">
                  <a:srgbClr val="000000">
                    <a:alpha val="50000"/>
                  </a:srgbClr>
                </a:innerShdw>
              </a:effectLst>
            </a:endParaRPr>
          </a:p>
        </p:txBody>
      </p:sp>
      <p:sp>
        <p:nvSpPr>
          <p:cNvPr id="14" name="正方形/長方形 13">
            <a:extLst>
              <a:ext uri="{FF2B5EF4-FFF2-40B4-BE49-F238E27FC236}">
                <a16:creationId xmlns:a16="http://schemas.microsoft.com/office/drawing/2014/main" id="{C95FB12C-8D4D-4B87-BF16-3FC57F652FE0}"/>
              </a:ext>
            </a:extLst>
          </p:cNvPr>
          <p:cNvSpPr/>
          <p:nvPr/>
        </p:nvSpPr>
        <p:spPr>
          <a:xfrm>
            <a:off x="2578664" y="2360433"/>
            <a:ext cx="815745" cy="1446550"/>
          </a:xfrm>
          <a:prstGeom prst="rect">
            <a:avLst/>
          </a:prstGeom>
          <a:noFill/>
        </p:spPr>
        <p:txBody>
          <a:bodyPr wrap="square" lIns="91440" tIns="45720" rIns="91440" bIns="45720">
            <a:spAutoFit/>
          </a:bodyPr>
          <a:lstStyle/>
          <a:p>
            <a:pPr algn="ctr"/>
            <a:r>
              <a:rPr lang="en-US" altLang="ja-JP" sz="8800" b="1" cap="none" spc="50" dirty="0">
                <a:ln w="0"/>
                <a:solidFill>
                  <a:schemeClr val="bg2"/>
                </a:solidFill>
                <a:effectLst>
                  <a:innerShdw blurRad="63500" dist="50800" dir="13500000">
                    <a:srgbClr val="000000">
                      <a:alpha val="50000"/>
                    </a:srgbClr>
                  </a:innerShdw>
                </a:effectLst>
              </a:rPr>
              <a:t>?</a:t>
            </a:r>
            <a:endParaRPr lang="ja-JP" altLang="en-US" sz="88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539885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7F765-A57D-42A8-A5F7-1D2489B7D1B5}"/>
              </a:ext>
            </a:extLst>
          </p:cNvPr>
          <p:cNvSpPr>
            <a:spLocks noGrp="1"/>
          </p:cNvSpPr>
          <p:nvPr>
            <p:ph type="title"/>
          </p:nvPr>
        </p:nvSpPr>
        <p:spPr>
          <a:xfrm>
            <a:off x="302280" y="533402"/>
            <a:ext cx="8359991" cy="990599"/>
          </a:xfrm>
        </p:spPr>
        <p:txBody>
          <a:bodyPr/>
          <a:lstStyle/>
          <a:p>
            <a:r>
              <a:rPr kumimoji="1" lang="en-US" altLang="ja-JP" dirty="0">
                <a:solidFill>
                  <a:srgbClr val="B22903"/>
                </a:solidFill>
              </a:rPr>
              <a:t>SG</a:t>
            </a:r>
            <a:r>
              <a:rPr kumimoji="1" lang="ja-JP" altLang="en-US" dirty="0">
                <a:solidFill>
                  <a:srgbClr val="B22903"/>
                </a:solidFill>
              </a:rPr>
              <a:t>活動の主な成果</a:t>
            </a:r>
          </a:p>
        </p:txBody>
      </p:sp>
      <p:sp>
        <p:nvSpPr>
          <p:cNvPr id="3" name="テキスト プレースホルダー 2">
            <a:extLst>
              <a:ext uri="{FF2B5EF4-FFF2-40B4-BE49-F238E27FC236}">
                <a16:creationId xmlns:a16="http://schemas.microsoft.com/office/drawing/2014/main" id="{4E4734E5-25DA-4756-8DC7-DE7FF62AD613}"/>
              </a:ext>
            </a:extLst>
          </p:cNvPr>
          <p:cNvSpPr>
            <a:spLocks noGrp="1"/>
          </p:cNvSpPr>
          <p:nvPr>
            <p:ph type="body" idx="1"/>
          </p:nvPr>
        </p:nvSpPr>
        <p:spPr>
          <a:xfrm>
            <a:off x="457201" y="1483836"/>
            <a:ext cx="8229599" cy="4876799"/>
          </a:xfrm>
        </p:spPr>
        <p:txBody>
          <a:bodyPr/>
          <a:lstStyle/>
          <a:p>
            <a:pPr marL="119062" indent="0">
              <a:buClr>
                <a:schemeClr val="accent5">
                  <a:lumMod val="75000"/>
                </a:schemeClr>
              </a:buClr>
              <a:buNone/>
            </a:pPr>
            <a:r>
              <a:rPr kumimoji="1" lang="en-US" altLang="ja-JP" sz="4000" b="1" dirty="0">
                <a:solidFill>
                  <a:srgbClr val="484848"/>
                </a:solidFill>
                <a:latin typeface="Segoe UI" panose="020B0502040204020203" pitchFamily="34" charset="0"/>
              </a:rPr>
              <a:t>SPDX Lite</a:t>
            </a:r>
          </a:p>
          <a:p>
            <a:pPr marL="461962" indent="-342900">
              <a:buClr>
                <a:schemeClr val="accent5">
                  <a:lumMod val="75000"/>
                </a:schemeClr>
              </a:buClr>
            </a:pPr>
            <a:r>
              <a:rPr lang="ja-JP" altLang="en-US" dirty="0">
                <a:latin typeface="メイリオ" panose="020B0604030504040204" pitchFamily="50" charset="-128"/>
                <a:ea typeface="メイリオ" panose="020B0604030504040204" pitchFamily="50" charset="-128"/>
              </a:rPr>
              <a:t>ライセンス遵守に必要な情報を企業間で簡便にやり取りできる書式を決めました。（国際規格！）</a:t>
            </a:r>
            <a:endParaRPr lang="en-US" altLang="ja-JP" dirty="0">
              <a:latin typeface="メイリオ" panose="020B0604030504040204" pitchFamily="50" charset="-128"/>
              <a:ea typeface="メイリオ" panose="020B0604030504040204" pitchFamily="50" charset="-128"/>
            </a:endParaRPr>
          </a:p>
          <a:p>
            <a:pPr marL="461962" indent="-342900">
              <a:buClr>
                <a:schemeClr val="accent5">
                  <a:lumMod val="75000"/>
                </a:schemeClr>
              </a:buClr>
            </a:pPr>
            <a:r>
              <a:rPr lang="ja-JP" altLang="en-US" dirty="0">
                <a:latin typeface="メイリオ" panose="020B0604030504040204" pitchFamily="50" charset="-128"/>
                <a:ea typeface="メイリオ" panose="020B0604030504040204" pitchFamily="50" charset="-128"/>
              </a:rPr>
              <a:t>手書き（！？）でもライセンス遵守に必要な情報を記載できます。</a:t>
            </a:r>
            <a:endParaRPr lang="en-US" altLang="ja-JP" dirty="0">
              <a:latin typeface="メイリオ" panose="020B0604030504040204" pitchFamily="50" charset="-128"/>
              <a:ea typeface="メイリオ" panose="020B0604030504040204" pitchFamily="50" charset="-128"/>
            </a:endParaRPr>
          </a:p>
          <a:p>
            <a:pPr marL="119062" indent="0">
              <a:buClr>
                <a:schemeClr val="accent5">
                  <a:lumMod val="75000"/>
                </a:schemeClr>
              </a:buClr>
              <a:buNone/>
            </a:pPr>
            <a:endParaRPr lang="en-US" altLang="ja-JP" dirty="0">
              <a:latin typeface="メイリオ" panose="020B0604030504040204" pitchFamily="50" charset="-128"/>
              <a:ea typeface="メイリオ" panose="020B0604030504040204" pitchFamily="50" charset="-128"/>
            </a:endParaRPr>
          </a:p>
          <a:p>
            <a:pPr marL="119062" indent="0">
              <a:buClr>
                <a:schemeClr val="accent5">
                  <a:lumMod val="75000"/>
                </a:schemeClr>
              </a:buClr>
              <a:buNone/>
            </a:pPr>
            <a:r>
              <a:rPr lang="ja-JP" altLang="en-US" dirty="0">
                <a:latin typeface="メイリオ" panose="020B0604030504040204" pitchFamily="50" charset="-128"/>
                <a:ea typeface="メイリオ" panose="020B0604030504040204" pitchFamily="50" charset="-128"/>
              </a:rPr>
              <a:t>テンプレート、ガイドライン、例あります。続きは</a:t>
            </a:r>
            <a:r>
              <a:rPr lang="en-US" altLang="ja-JP" dirty="0">
                <a:latin typeface="メイリオ" panose="020B0604030504040204" pitchFamily="50" charset="-128"/>
                <a:ea typeface="メイリオ" panose="020B0604030504040204" pitchFamily="50" charset="-128"/>
              </a:rPr>
              <a:t>Web</a:t>
            </a:r>
            <a:r>
              <a:rPr lang="ja-JP" altLang="en-US" dirty="0">
                <a:latin typeface="メイリオ" panose="020B0604030504040204" pitchFamily="50" charset="-128"/>
                <a:ea typeface="メイリオ" panose="020B0604030504040204" pitchFamily="50" charset="-128"/>
              </a:rPr>
              <a:t>で。</a:t>
            </a:r>
            <a:endParaRPr lang="en-US" altLang="ja-JP" dirty="0">
              <a:latin typeface="メイリオ" panose="020B0604030504040204" pitchFamily="50" charset="-128"/>
              <a:ea typeface="メイリオ" panose="020B0604030504040204" pitchFamily="50" charset="-128"/>
            </a:endParaRPr>
          </a:p>
          <a:p>
            <a:pPr marL="119580" indent="0">
              <a:buNone/>
            </a:pPr>
            <a:r>
              <a:rPr lang="en-US" altLang="ja-JP" sz="2400" dirty="0">
                <a:hlinkClick r:id="rId2"/>
              </a:rPr>
              <a:t>https://openchain-project.github.io/OpenChain-JWG/subgroups/licensing/SPDX_Lite.html</a:t>
            </a:r>
            <a:endParaRPr lang="en-US" altLang="ja-JP" sz="2400" dirty="0"/>
          </a:p>
          <a:p>
            <a:pPr marL="119580" indent="0">
              <a:buNone/>
            </a:pPr>
            <a:endParaRPr lang="en-US" altLang="ja-JP" sz="2400" dirty="0"/>
          </a:p>
        </p:txBody>
      </p:sp>
      <p:sp>
        <p:nvSpPr>
          <p:cNvPr id="6" name="スライド番号プレースホルダー 5">
            <a:extLst>
              <a:ext uri="{FF2B5EF4-FFF2-40B4-BE49-F238E27FC236}">
                <a16:creationId xmlns:a16="http://schemas.microsoft.com/office/drawing/2014/main" id="{DA21762A-D7F4-46BB-A42C-8BA470B5DBC7}"/>
              </a:ext>
            </a:extLst>
          </p:cNvPr>
          <p:cNvSpPr>
            <a:spLocks noGrp="1"/>
          </p:cNvSpPr>
          <p:nvPr>
            <p:ph type="sldNum" idx="11"/>
          </p:nvPr>
        </p:nvSpPr>
        <p:spPr>
          <a:xfrm>
            <a:off x="8319053" y="18288"/>
            <a:ext cx="367746" cy="329184"/>
          </a:xfrm>
          <a:prstGeom prst="rect">
            <a:avLst/>
          </a:prstGeom>
          <a:noFill/>
          <a:ln>
            <a:noFill/>
          </a:ln>
        </p:spPr>
        <p:txBody>
          <a:bodyPr lIns="91425" tIns="45700" rIns="91425" bIns="45700" anchor="ctr" anchorCtr="0">
            <a:noAutofit/>
          </a:bodyPr>
          <a:lstStyle>
            <a:defPPr>
              <a:defRPr lang="ja-JP"/>
            </a:defPPr>
            <a:lvl1pPr marL="0" algn="l" defTabSz="914400" rtl="0" eaLnBrk="1" latinLnBrk="0" hangingPunct="1">
              <a:defRPr kumimoji="1" sz="1800" kern="1200">
                <a:solidFill>
                  <a:schemeClr val="tx1"/>
                </a:solidFill>
                <a:latin typeface="Segoe UI Black" panose="020B0A02040204020203" pitchFamily="34" charset="0"/>
                <a:ea typeface="+mn-ea"/>
                <a:cs typeface="Segoe UI Black" panose="020B0A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buSzPct val="25000"/>
            </a:pPr>
            <a:fld id="{00000000-1234-1234-1234-123412341234}" type="slidenum">
              <a:rPr kumimoji="0" lang="en-US" sz="1108" kern="0" smtClean="0">
                <a:solidFill>
                  <a:srgbClr val="FFFFFF"/>
                </a:solidFill>
                <a:ea typeface="Segoe UI Black" panose="020B0A02040204020203" pitchFamily="34" charset="0"/>
                <a:sym typeface="Roboto"/>
              </a:rPr>
              <a:pPr>
                <a:buSzPct val="25000"/>
              </a:pPr>
              <a:t>4</a:t>
            </a:fld>
            <a:endParaRPr kumimoji="0" lang="en-US" sz="1108" kern="0" dirty="0">
              <a:solidFill>
                <a:srgbClr val="FFFFFF"/>
              </a:solidFill>
              <a:ea typeface="Segoe UI Black" panose="020B0A02040204020203" pitchFamily="34" charset="0"/>
              <a:sym typeface="Roboto"/>
            </a:endParaRPr>
          </a:p>
        </p:txBody>
      </p:sp>
    </p:spTree>
    <p:extLst>
      <p:ext uri="{BB962C8B-B14F-4D97-AF65-F5344CB8AC3E}">
        <p14:creationId xmlns:p14="http://schemas.microsoft.com/office/powerpoint/2010/main" val="3054330199"/>
      </p:ext>
    </p:extLst>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4682</TotalTime>
  <Words>214</Words>
  <Application>Microsoft Office PowerPoint</Application>
  <PresentationFormat>画面に合わせる (4:3)</PresentationFormat>
  <Paragraphs>30</Paragraphs>
  <Slides>4</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4</vt:i4>
      </vt:variant>
    </vt:vector>
  </HeadingPairs>
  <TitlesOfParts>
    <vt:vector size="14" baseType="lpstr">
      <vt:lpstr>Meiryo UI</vt:lpstr>
      <vt:lpstr>Roboto</vt:lpstr>
      <vt:lpstr>Roboto Condensed</vt:lpstr>
      <vt:lpstr>メイリオ</vt:lpstr>
      <vt:lpstr>游ゴシック</vt:lpstr>
      <vt:lpstr>Arial</vt:lpstr>
      <vt:lpstr>Segoe UI</vt:lpstr>
      <vt:lpstr>Segoe UI Black</vt:lpstr>
      <vt:lpstr>Wingdings</vt:lpstr>
      <vt:lpstr>Clarity</vt:lpstr>
      <vt:lpstr>組織間のライセンス情報授受SGの 紹介</vt:lpstr>
      <vt:lpstr>OpenChainプロジェクトとは</vt:lpstr>
      <vt:lpstr>“組織間のライセンス情報授受 SG”へ</vt:lpstr>
      <vt:lpstr>SG活動の主な成果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Japan WG 「組織間のライセンス情報授受」SWG 活動状況報告</dc:title>
  <dc:creator>野村祐治 / NOMURA，YUUJI</dc:creator>
  <cp:lastModifiedBy>Satoru Koizumi (小泉　悟)</cp:lastModifiedBy>
  <cp:revision>76</cp:revision>
  <dcterms:created xsi:type="dcterms:W3CDTF">2019-02-21T02:18:02Z</dcterms:created>
  <dcterms:modified xsi:type="dcterms:W3CDTF">2021-03-01T05:24:32Z</dcterms:modified>
</cp:coreProperties>
</file>