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64" r:id="rId2"/>
    <p:sldId id="268" r:id="rId3"/>
    <p:sldId id="269" r:id="rId4"/>
    <p:sldId id="271" r:id="rId5"/>
    <p:sldId id="270" r:id="rId6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320" y="78"/>
      </p:cViewPr>
      <p:guideLst>
        <p:guide orient="horz" pos="2160"/>
        <p:guide pos="312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E3106-D528-4E0D-8BF5-01AB3478AB52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85FC-9DBD-46DB-8F5F-56B985BC3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5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E367-067E-4273-B816-629FE9D36E82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AAF3-9CF0-45B0-9579-A6A6A36FD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04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991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09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415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41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1371600"/>
            <a:ext cx="850265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42950" y="3505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742950" y="3398520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489504" y="6525344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55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555077"/>
            <a:ext cx="949739" cy="527633"/>
          </a:xfrm>
          <a:prstGeom prst="rect">
            <a:avLst/>
          </a:prstGeom>
        </p:spPr>
      </p:pic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99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1"/>
            <a:ext cx="9906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9"/>
            <a:ext cx="9012307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25729" y="6484813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6725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penChain-JWG/tree/master/CaseStudy/Trai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penChain-JWG/tree/master/Education_Material/Training/chapt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Chain-Project/OpenChain-JWG/blob/master/Education_Material/Training/Training-OSS-compl-process-jp-42.pp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ZOOM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ja-JP" altLang="en-US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72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の活動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8B6D69EB-25CC-4B3A-A643-5884A21B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1" y="967782"/>
            <a:ext cx="8915399" cy="55952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のコンプライアンスにかかる教育の状況について議論し、活動内容を下記としました。</a:t>
            </a: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設立前から、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に関する教育を実施している会社もある。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これから教育を実施する会社は、どういう教育内容、対象者からスタートすべきか</a:t>
            </a:r>
            <a:r>
              <a:rPr kumimoji="1" lang="ja-JP" altLang="en-US" sz="1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？、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検討が必要。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会社毎のビジネス形態により、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に関わる必要な</a:t>
            </a:r>
            <a:r>
              <a:rPr kumimoji="1" lang="ja-JP" altLang="en-US" sz="1800" dirty="0">
                <a:solidFill>
                  <a:schemeClr val="tx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ビジネスフロー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は異なる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に関わる上で、役割ごとに本当に必要最小限な教育観点は異なっている。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18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を全て教育内容に盛り込むと、受講意欲が無くなる。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1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※, </a:t>
            </a:r>
            <a:r>
              <a:rPr kumimoji="1" lang="en-US" altLang="ja-JP" sz="18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との整合性も考慮が必要。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(※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sz="1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の一連の要件を定義している仕様書、</a:t>
            </a:r>
          </a:p>
          <a:p>
            <a:pPr marL="0" indent="0">
              <a:buNone/>
            </a:pPr>
            <a:r>
              <a:rPr kumimoji="1" lang="en-US" altLang="ja-JP" sz="18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を下支えするトレーニング教材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活動内容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４社の教育事例の分析</a:t>
            </a:r>
            <a:endParaRPr lang="en-US" altLang="ja-JP" sz="20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Arial"/>
              <a:buAutoNum type="arabicParenBoth"/>
            </a:pP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ソフトウェア開発者向け教育資料案</a:t>
            </a:r>
            <a:b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コンプライアンスプログラム･バージョン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00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204854"/>
            <a:ext cx="9321477" cy="51959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r>
              <a:rPr lang="ja-JP" altLang="en-US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４社の教育事例の分析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18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00113" indent="-900113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　既に各社で実施されている教育資料のケーススタディとして、４社の教育資料を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可能な範囲で事例として提示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目次、章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節の概要程度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いただき、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教育の体系、対象者、形態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講演会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集合研修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､e-learning､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資料閲覧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)､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タイミング、英語版有無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の観点について分析。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9725" indent="-1609725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②位置付け　これから社内で新たに教育資料を作成する場合、又追加で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に関係する別の役割向けに教育資料を作成する場合、等の参考として。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③提供資料・場所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教育プログラム事例分析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.xlsx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日本語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CaseStudy-of-training-program.xlsx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英語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https://github.com/OpenChain-Project/OpenChain-JWG/tree/master/CaseStudy/Training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3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成果資料</a:t>
            </a:r>
            <a:endParaRPr lang="en-US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64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204853"/>
            <a:ext cx="9321477" cy="5264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r>
              <a:rPr lang="ja-JP" altLang="en-US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ソフトウェア開発者向け教育資料案</a:t>
            </a:r>
            <a:b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コンプライアンスプログラム･バージョン</a:t>
            </a:r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8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00113" indent="-900113"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　上記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４社の教育事例の分析の結果を踏まえ、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これから社内で新たに教育資料を作成する場合に、最初に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を使用するソフトウェア開発者向けの教育資料案。</a:t>
            </a:r>
          </a:p>
          <a:p>
            <a:pPr marL="1528763" indent="-1528763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②位置付け　これから社内で新たに教育資料を作成する場合の参考として。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提供資料・場所　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教育資料案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日本語、マークダウン版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https://github.com/OpenChain-Project/OpenChain-JWG/tree/master/Education_Material/Training/chapters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教育資料案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日本語、パワーポイント版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https://github.com/OpenChain-Project/OpenChain-JWG/blob/master/Education_Material/Training/Training-OSS-compl-process-jp-42.pptx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3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成果資料</a:t>
            </a:r>
            <a:endParaRPr lang="en-US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5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今後の活動方針</a:t>
            </a:r>
            <a:endParaRPr lang="en-US" sz="2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40D169BB-3E5C-4856-A3BD-88F9AA8F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1" y="967782"/>
            <a:ext cx="8915399" cy="559525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ソフトウェア開発者向け教育資料案の英語化を継続すると共に、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会合での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/OSS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活用啓発の各社課題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事例の情報共有と</a:t>
            </a: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JapanWG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への情報発信を行う。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活動方針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Arial"/>
              <a:buAutoNum type="arabicParenBoth"/>
            </a:pP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ソフトウェア開発者向け教育資料案</a:t>
            </a:r>
            <a:b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コンプライアンスプログラム･バージョン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の英語化</a:t>
            </a:r>
            <a:endParaRPr lang="en-US" altLang="ja-JP" sz="20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Arial"/>
              <a:buAutoNum type="arabicParenBoth"/>
            </a:pP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会合での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活用啓発の各社課題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事例の情報共有と</a:t>
            </a:r>
            <a:r>
              <a:rPr lang="en-US" altLang="ja-JP" sz="2000" dirty="0" err="1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JapanWG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への情報発信</a:t>
            </a:r>
            <a:endParaRPr lang="en-US" altLang="ja-JP" sz="20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2021/2/26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オンライン会合：</a:t>
            </a:r>
            <a:b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・参加７社の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教育の課題他のフリーディスカッション</a:t>
            </a:r>
            <a:endParaRPr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⇒課題の纏めを行い、テーマを決めてオンライン会合で継続議論予定</a:t>
            </a:r>
            <a:b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・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NEC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殿の社内教育資料の紹介　⇒</a:t>
            </a: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JapanWG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での紹介</a:t>
            </a:r>
            <a:endParaRPr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Slack </a:t>
            </a: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JapanWG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10_education-sg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で会合予定、テーマを検討・案内しています。ふるってご参加下さい。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次回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2021/4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月中旬を予定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834265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400" b="0" i="0" u="none" strike="noStrike" kern="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ＭＳ Ｐゴシック" panose="020B0600070205080204" pitchFamily="50" charset="-128"/>
            <a:cs typeface="+mn-cs"/>
            <a:sym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692</Words>
  <Application>Microsoft Office PowerPoint</Application>
  <PresentationFormat>A4 210 x 297 mm</PresentationFormat>
  <Paragraphs>55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Myriad Pro</vt:lpstr>
      <vt:lpstr>Roboto</vt:lpstr>
      <vt:lpstr>Roboto Condensed</vt:lpstr>
      <vt:lpstr>メイリオ</vt:lpstr>
      <vt:lpstr>游ゴシック</vt:lpstr>
      <vt:lpstr>Arial</vt:lpstr>
      <vt:lpstr>Clarity</vt:lpstr>
      <vt:lpstr>Japan WG 「役割ごとの教育資料」SWG</vt:lpstr>
      <vt:lpstr>1. 「役割ごとの教育資料」SWGの活動</vt:lpstr>
      <vt:lpstr>PowerPoint プレゼンテーション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WG “Education for each role” SWG</dc:title>
  <dc:creator>原田博昭 / HARADA，HIROAKI</dc:creator>
  <cp:lastModifiedBy>岩田吉隆 / IWATA，YOSHITAKA</cp:lastModifiedBy>
  <cp:revision>120</cp:revision>
  <cp:lastPrinted>2019-04-03T03:56:46Z</cp:lastPrinted>
  <dcterms:created xsi:type="dcterms:W3CDTF">2019-02-22T01:20:24Z</dcterms:created>
  <dcterms:modified xsi:type="dcterms:W3CDTF">2021-03-15T00:34:24Z</dcterms:modified>
</cp:coreProperties>
</file>