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05" r:id="rId2"/>
    <p:sldMasterId id="2147483910" r:id="rId3"/>
  </p:sldMasterIdLst>
  <p:notesMasterIdLst>
    <p:notesMasterId r:id="rId5"/>
  </p:notesMasterIdLst>
  <p:sldIdLst>
    <p:sldId id="45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899" autoAdjust="0"/>
  </p:normalViewPr>
  <p:slideViewPr>
    <p:cSldViewPr snapToGrid="0">
      <p:cViewPr varScale="1">
        <p:scale>
          <a:sx n="76" d="100"/>
          <a:sy n="76" d="100"/>
        </p:scale>
        <p:origin x="7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2CFA6-9B63-499B-99FF-1DDC1C19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ブレークアウトルームへの入り方、移動、戻り方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A9BB863-F436-4876-9562-2C374993B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6"/>
          <a:stretch/>
        </p:blipFill>
        <p:spPr>
          <a:xfrm>
            <a:off x="154627" y="1267178"/>
            <a:ext cx="7332939" cy="98121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24B833-D72E-48CB-A245-9B37C5FE5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68"/>
          <a:stretch/>
        </p:blipFill>
        <p:spPr>
          <a:xfrm>
            <a:off x="154626" y="2672803"/>
            <a:ext cx="7332940" cy="13336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3344AA0-B8C1-4C52-AEA9-60AAD6033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37"/>
          <a:stretch/>
        </p:blipFill>
        <p:spPr>
          <a:xfrm>
            <a:off x="154626" y="4430902"/>
            <a:ext cx="7332941" cy="18004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5A39F4F-A052-4356-B59F-265303C1C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104" y="1376235"/>
            <a:ext cx="4258269" cy="468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57D7AF47-12B8-4744-A3EF-5356FE576FCF}"/>
              </a:ext>
            </a:extLst>
          </p:cNvPr>
          <p:cNvSpPr/>
          <p:nvPr/>
        </p:nvSpPr>
        <p:spPr>
          <a:xfrm rot="5400000">
            <a:off x="10617919" y="2422707"/>
            <a:ext cx="2210562" cy="62834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0F4EA4A7-8AA9-4B9E-9D52-54D669FB6DE0}"/>
              </a:ext>
            </a:extLst>
          </p:cNvPr>
          <p:cNvSpPr/>
          <p:nvPr/>
        </p:nvSpPr>
        <p:spPr>
          <a:xfrm>
            <a:off x="867192" y="986796"/>
            <a:ext cx="3838179" cy="644803"/>
          </a:xfrm>
          <a:prstGeom prst="wedgeRectCallout">
            <a:avLst>
              <a:gd name="adj1" fmla="val 36212"/>
              <a:gd name="adj2" fmla="val 92799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最初の参加</a:t>
            </a:r>
            <a:endParaRPr kumimoji="1" lang="en-US" altLang="ja-JP" dirty="0">
              <a:solidFill>
                <a:srgbClr val="0000CC"/>
              </a:solidFill>
              <a:latin typeface="Segoe UI Symbol"/>
              <a:ea typeface="メイリオ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ここをクリックし、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右の表示で選択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CBB582B-6B8E-4E02-B835-1272054D5059}"/>
              </a:ext>
            </a:extLst>
          </p:cNvPr>
          <p:cNvSpPr/>
          <p:nvPr/>
        </p:nvSpPr>
        <p:spPr>
          <a:xfrm>
            <a:off x="8791662" y="3842160"/>
            <a:ext cx="2824338" cy="729839"/>
          </a:xfrm>
          <a:prstGeom prst="wedgeRectCallout">
            <a:avLst>
              <a:gd name="adj1" fmla="val 44357"/>
              <a:gd name="adj2" fmla="val -131029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 ブレークアウトルームを選んでクリック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1161E70-C5B8-4714-ABA0-6025631BB1EC}"/>
              </a:ext>
            </a:extLst>
          </p:cNvPr>
          <p:cNvSpPr/>
          <p:nvPr/>
        </p:nvSpPr>
        <p:spPr>
          <a:xfrm rot="5400000">
            <a:off x="4059734" y="1367189"/>
            <a:ext cx="570145" cy="1209848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551D777-1EA6-4CE4-8E9E-1C184B195093}"/>
              </a:ext>
            </a:extLst>
          </p:cNvPr>
          <p:cNvSpPr/>
          <p:nvPr/>
        </p:nvSpPr>
        <p:spPr>
          <a:xfrm>
            <a:off x="1388705" y="2570524"/>
            <a:ext cx="1968321" cy="709486"/>
          </a:xfrm>
          <a:prstGeom prst="wedgeRectCallout">
            <a:avLst>
              <a:gd name="adj1" fmla="val 76492"/>
              <a:gd name="adj2" fmla="val 9846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参加先の変更①</a:t>
            </a:r>
            <a:endParaRPr kumimoji="1" lang="en-US" altLang="ja-JP" dirty="0">
              <a:solidFill>
                <a:srgbClr val="0000CC"/>
              </a:solidFill>
              <a:latin typeface="Segoe UI Symbol"/>
              <a:ea typeface="メイリオ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ここをクリック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970B02B-856A-49A4-BCBC-6056FD858B4B}"/>
              </a:ext>
            </a:extLst>
          </p:cNvPr>
          <p:cNvSpPr/>
          <p:nvPr/>
        </p:nvSpPr>
        <p:spPr>
          <a:xfrm rot="5400000">
            <a:off x="3815374" y="3116493"/>
            <a:ext cx="570145" cy="1209848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FD26F08E-0A85-4EFE-9800-00A2171B0265}"/>
              </a:ext>
            </a:extLst>
          </p:cNvPr>
          <p:cNvSpPr/>
          <p:nvPr/>
        </p:nvSpPr>
        <p:spPr>
          <a:xfrm>
            <a:off x="5171988" y="2427748"/>
            <a:ext cx="2477598" cy="709486"/>
          </a:xfrm>
          <a:prstGeom prst="wedgeRectCallout">
            <a:avLst>
              <a:gd name="adj1" fmla="val -58881"/>
              <a:gd name="adj2" fmla="val 38168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参加先の変更②</a:t>
            </a:r>
            <a:endParaRPr kumimoji="1" lang="en-US" altLang="ja-JP" dirty="0">
              <a:solidFill>
                <a:srgbClr val="0000CC"/>
              </a:solidFill>
              <a:latin typeface="Segoe UI Symbol"/>
              <a:ea typeface="メイリオ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 次に、ここをクリック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3B4A73B-BF97-42D4-BDEF-A5E2ECA2D70F}"/>
              </a:ext>
            </a:extLst>
          </p:cNvPr>
          <p:cNvSpPr/>
          <p:nvPr/>
        </p:nvSpPr>
        <p:spPr>
          <a:xfrm rot="5400000">
            <a:off x="4164937" y="2241363"/>
            <a:ext cx="332413" cy="1589058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F4DD20F3-30D7-450C-9F2F-8A17810CBFA1}"/>
              </a:ext>
            </a:extLst>
          </p:cNvPr>
          <p:cNvSpPr/>
          <p:nvPr/>
        </p:nvSpPr>
        <p:spPr>
          <a:xfrm>
            <a:off x="2155986" y="4430901"/>
            <a:ext cx="2402079" cy="709486"/>
          </a:xfrm>
          <a:prstGeom prst="wedgeRectCallout">
            <a:avLst>
              <a:gd name="adj1" fmla="val 136212"/>
              <a:gd name="adj2" fmla="val -13092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メインルームに戻る①</a:t>
            </a:r>
            <a:endParaRPr kumimoji="1" lang="en-US" altLang="ja-JP" dirty="0">
              <a:solidFill>
                <a:srgbClr val="0000CC"/>
              </a:solidFill>
              <a:latin typeface="Segoe UI Symbol"/>
              <a:ea typeface="メイリオ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ここをクリック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6002B031-393A-48B0-8E15-0328083EBCFE}"/>
              </a:ext>
            </a:extLst>
          </p:cNvPr>
          <p:cNvSpPr/>
          <p:nvPr/>
        </p:nvSpPr>
        <p:spPr>
          <a:xfrm>
            <a:off x="2155133" y="5353703"/>
            <a:ext cx="2402079" cy="709486"/>
          </a:xfrm>
          <a:prstGeom prst="wedgeRectCallout">
            <a:avLst>
              <a:gd name="adj1" fmla="val 84874"/>
              <a:gd name="adj2" fmla="val -3514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メインルームに戻る②</a:t>
            </a:r>
            <a:endParaRPr kumimoji="1" lang="en-US" altLang="ja-JP" dirty="0">
              <a:solidFill>
                <a:srgbClr val="0000CC"/>
              </a:solidFill>
              <a:latin typeface="Segoe UI Symbol"/>
              <a:ea typeface="メイリオ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次に、ここをクリック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002833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JapanWG-VirtualMtg-Agenda-20210317a</Template>
  <TotalTime>0</TotalTime>
  <Words>61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HGP創英角ｺﾞｼｯｸUB</vt:lpstr>
      <vt:lpstr>Myriad Pro</vt:lpstr>
      <vt:lpstr>游ゴシック</vt:lpstr>
      <vt:lpstr>Arial</vt:lpstr>
      <vt:lpstr>Segoe UI</vt:lpstr>
      <vt:lpstr>Segoe UI Symbol</vt:lpstr>
      <vt:lpstr>Tahoma</vt:lpstr>
      <vt:lpstr>1_OSSL資料_20160418_c</vt:lpstr>
      <vt:lpstr>OSSL資料_20160418_c</vt:lpstr>
      <vt:lpstr>2_OSSL資料_20160418_c</vt:lpstr>
      <vt:lpstr>ブレークアウトルームへの入り方、移動、戻り方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2021-03-15T06:42:42Z</dcterms:created>
  <dcterms:modified xsi:type="dcterms:W3CDTF">2021-03-15T06:44:54Z</dcterms:modified>
</cp:coreProperties>
</file>