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5"/>
  </p:notesMasterIdLst>
  <p:sldIdLst>
    <p:sldId id="406" r:id="rId4"/>
    <p:sldId id="407" r:id="rId5"/>
    <p:sldId id="455" r:id="rId6"/>
    <p:sldId id="456" r:id="rId7"/>
    <p:sldId id="454" r:id="rId8"/>
    <p:sldId id="277" r:id="rId9"/>
    <p:sldId id="452" r:id="rId10"/>
    <p:sldId id="453" r:id="rId11"/>
    <p:sldId id="278" r:id="rId12"/>
    <p:sldId id="448" r:id="rId13"/>
    <p:sldId id="4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121" d="100"/>
          <a:sy n="121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activeX/activeX1.xml><?xml version="1.0" encoding="utf-8"?>
<ax:ocx xmlns:ax="http://schemas.microsoft.com/office/2006/activeX" xmlns:r="http://schemas.openxmlformats.org/officeDocument/2006/relationships" ax:classid="{D9347033-9612-11D1-9D75-00C04FCC8CDC}" ax:persistence="persistPropertyBag">
  <ax:ocxPr ax:name="_cx" ax:value="7003"/>
  <ax:ocxPr ax:name="_cy" ax:value="7003"/>
  <ax:ocxPr ax:name="Style" ax:value="11"/>
  <ax:ocxPr ax:name="SubStyle" ax:value="-1"/>
  <ax:ocxPr ax:name="Validation" ax:value="2"/>
  <ax:ocxPr ax:name="LineWeight" ax:value="3"/>
  <ax:ocxPr ax:name="Direction" ax:value="0"/>
  <ax:ocxPr ax:name="ShowData" ax:value="1"/>
  <ax:ocxPr ax:name="Value" ax:value="https://socionext.zoom.us/j/99975267803?pwd=ekhxaHA3bVZUSVU5M0dVMkF2Z0pkQT09"/>
  <ax:ocxPr ax:name="ForeColor" ax:value="0"/>
  <ax:ocxPr ax:name="BackColor" ax:value="16777215"/>
</ax:ocx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3.xml"/><Relationship Id="rId1" Type="http://schemas.openxmlformats.org/officeDocument/2006/relationships/control" Target="../activeX/activeX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ghlan@linux.com" TargetMode="External"/><Relationship Id="rId2" Type="http://schemas.openxmlformats.org/officeDocument/2006/relationships/hyperlink" Target="https://www.linuxfoundation.jp/code-of-conduct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20</a:t>
            </a:r>
            <a:r>
              <a:rPr kumimoji="1" lang="ja-JP" altLang="en-US" dirty="0"/>
              <a:t>回全体会合／第</a:t>
            </a:r>
            <a:r>
              <a:rPr lang="en-US" altLang="ja-JP" dirty="0"/>
              <a:t>7</a:t>
            </a:r>
            <a:r>
              <a:rPr kumimoji="1" lang="ja-JP" altLang="en-US" dirty="0"/>
              <a:t>回オンライン会合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#20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kumimoji="1" lang="en-US" altLang="ja-JP" dirty="0"/>
              <a:t>Virtual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#7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July</a:t>
            </a:r>
            <a:r>
              <a:rPr lang="ja-JP" altLang="en-US" dirty="0"/>
              <a:t> </a:t>
            </a:r>
            <a:r>
              <a:rPr lang="en-US" altLang="ja-JP" dirty="0"/>
              <a:t>29, 2021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日時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July 29(Thu), 2021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14:00-15:30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場所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(Venue)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https://socionext.zoom.us/j/99975267803?pwd=ekhxaHA3bVZUSVU5M0dVMkF2Z0pkQT09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ID: 99975267803 / 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パスワード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]&gt;guXS~6</a:t>
            </a:r>
          </a:p>
          <a:p>
            <a:pPr marL="0" indent="0">
              <a:buNone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BarCodeCtrl1" r:id="rId1" imgW="2521080" imgH="2521080"/>
        </mc:Choice>
        <mc:Fallback>
          <p:control name="BarCodeCtrl1" r:id="rId1" imgW="2521080" imgH="2521080">
            <p:pic>
              <p:nvPicPr>
                <p:cNvPr id="5" name="BarCodeCtrl1">
                  <a:extLst>
                    <a:ext uri="{FF2B5EF4-FFF2-40B4-BE49-F238E27FC236}">
                      <a16:creationId xmlns:a16="http://schemas.microsoft.com/office/drawing/2014/main" id="{E3A31869-8111-4053-9C48-8782DEBEACF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9316181" y="3996921"/>
                  <a:ext cx="2520950" cy="25209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14:02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14:02 – 14:10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14:10 – 14:20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について　（大和田）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14:20 – 15:10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Lightning Talk: 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「各社の状況：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OSS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に関するポリシー編」　モデレータ 加藤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– 15:30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登壇者との談話タイム　（時間のある方ご参加下さい）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08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 (Virtual Meeting)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14:00 – 14:02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Opening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14:02 – 14:10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Keynote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 Shane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Coughlan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14:10 – 14:20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Introduction of 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by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Owada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14:20 – 15:10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Lightning Talk:  "OSS Policy in Company"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Moderator S. Kato</a:t>
            </a: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Closing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　　　 </a:t>
            </a: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– 15:30 	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Free discussion with Speakers (optional)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94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j-ea"/>
                <a:ea typeface="+mj-ea"/>
              </a:rPr>
              <a:t>Japan</a:t>
            </a:r>
            <a:r>
              <a:rPr lang="ja-JP" altLang="en-US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+mj-ea"/>
                <a:ea typeface="+mj-ea"/>
              </a:rPr>
              <a:t>WG</a:t>
            </a:r>
            <a:r>
              <a:rPr lang="ja-JP" altLang="en-US" sz="2800" dirty="0">
                <a:latin typeface="+mj-ea"/>
                <a:ea typeface="+mj-ea"/>
              </a:rPr>
              <a:t>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Work Group</a:t>
            </a:r>
            <a:r>
              <a:rPr lang="ja-JP" altLang="en-US" sz="2000" dirty="0"/>
              <a:t>（以降</a:t>
            </a:r>
            <a:r>
              <a:rPr lang="en-US" altLang="ja-JP" sz="2000" dirty="0"/>
              <a:t>Japan WG</a:t>
            </a:r>
            <a:r>
              <a:rPr lang="ja-JP" altLang="en-US" sz="2000" dirty="0"/>
              <a:t>）は、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の一つの活動です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WG</a:t>
            </a:r>
            <a:r>
              <a:rPr lang="ja-JP" altLang="en-US" sz="2000" dirty="0"/>
              <a:t>は、日本・アジアを中心に、</a:t>
            </a:r>
            <a:r>
              <a:rPr lang="en-US" altLang="ja-JP" sz="2000" dirty="0"/>
              <a:t>OSS</a:t>
            </a:r>
            <a:r>
              <a:rPr lang="ja-JP" altLang="en-US" sz="2000" dirty="0"/>
              <a:t>ライセンス遵守や</a:t>
            </a:r>
            <a:r>
              <a:rPr lang="en-US" altLang="ja-JP" sz="2000" dirty="0"/>
              <a:t>OSS</a:t>
            </a:r>
            <a:r>
              <a:rPr lang="ja-JP" altLang="en-US" sz="2000" dirty="0"/>
              <a:t>利用に関する課題解決を目指しています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規約等については、</a:t>
            </a:r>
            <a:r>
              <a:rPr lang="en-US" altLang="ja-JP" sz="2000" dirty="0"/>
              <a:t>Japan WG</a:t>
            </a:r>
            <a:r>
              <a:rPr lang="ja-JP" altLang="en-US" sz="2000" dirty="0"/>
              <a:t>として個別に設けておらず、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の規約等に従います（本文書に書かれた内容以外に特に注意する事項はありません）また、</a:t>
            </a:r>
            <a:r>
              <a:rPr lang="en-US" altLang="ja-JP" sz="2000" dirty="0">
                <a:hlinkClick r:id="rId2"/>
              </a:rPr>
              <a:t>The Linux Foundation</a:t>
            </a:r>
            <a:r>
              <a:rPr lang="ja-JP" altLang="en-US" sz="2000" dirty="0">
                <a:hlinkClick r:id="rId2"/>
              </a:rPr>
              <a:t>の行動規範</a:t>
            </a:r>
            <a:r>
              <a:rPr lang="ja-JP" altLang="en-US" sz="2000" dirty="0"/>
              <a:t>に従います。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OpenChain Project</a:t>
            </a:r>
            <a:r>
              <a:rPr lang="ja-JP" altLang="en-US" sz="2000" dirty="0"/>
              <a:t>の規約等については、</a:t>
            </a:r>
            <a:r>
              <a:rPr lang="en-US" altLang="ja-JP" sz="2000" dirty="0"/>
              <a:t>Project General Manager</a:t>
            </a:r>
            <a:r>
              <a:rPr lang="ja-JP" altLang="en-US" sz="2000" dirty="0"/>
              <a:t>である</a:t>
            </a:r>
            <a:r>
              <a:rPr lang="en-US" altLang="ja-JP" sz="2000" dirty="0"/>
              <a:t>Shane Coughlan </a:t>
            </a:r>
            <a:r>
              <a:rPr lang="en-US" altLang="ja-JP" sz="2000" dirty="0">
                <a:hlinkClick r:id="rId3"/>
              </a:rPr>
              <a:t>coughlan@linux.com</a:t>
            </a:r>
            <a:r>
              <a:rPr lang="ja-JP" altLang="en-US" sz="2000" dirty="0"/>
              <a:t>に問い合わせてください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60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守秘義務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守秘義務はありません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秘密事項は持ち込まないように注意して下さい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サブグループの中にはチャタムハウスルールを設けているグループがありますので、その場合、得られた情報は自由に利用してよいですが、誰が言ったかは口外しないように注意してください。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3580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保証及び責任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公開した成果物や、会議での発言について、内容の正誤を含め、一切の保証はありません。また、作成者や発言者は、一切の責任を負いません。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ツール（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や</a:t>
            </a:r>
            <a:r>
              <a:rPr lang="en-US" altLang="ja-JP" sz="2000" dirty="0"/>
              <a:t>slack</a:t>
            </a:r>
            <a:r>
              <a:rPr lang="ja-JP" altLang="en-US" sz="2000" dirty="0"/>
              <a:t>等）について、セキュリティ等の保証はなく、情報漏洩が発 生したとしても、運営者や</a:t>
            </a:r>
            <a:r>
              <a:rPr lang="en-US" altLang="ja-JP" sz="2000" dirty="0" err="1"/>
              <a:t>JapanWG</a:t>
            </a:r>
            <a:r>
              <a:rPr lang="ja-JP" altLang="en-US" sz="2000" dirty="0"/>
              <a:t>のメンバーは一切の責任を負いません。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20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1054</Words>
  <Application>Microsoft Office PowerPoint</Application>
  <PresentationFormat>ワイド画面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第20回全体会合／第7回オンライン会合 All member meeting #20 / Virtual all member meeting #7  </vt:lpstr>
      <vt:lpstr>全体会合　Meeting</vt:lpstr>
      <vt:lpstr>アジェンダ</vt:lpstr>
      <vt:lpstr>Agenda</vt:lpstr>
      <vt:lpstr>Japan WGについて</vt:lpstr>
      <vt:lpstr>独占禁止法順守ポリシー (Antitrust Policy)</vt:lpstr>
      <vt:lpstr>守秘義務</vt:lpstr>
      <vt:lpstr>保証及び責任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2021-05-26T03:29:45Z</dcterms:created>
  <dcterms:modified xsi:type="dcterms:W3CDTF">2021-07-21T08:00:25Z</dcterms:modified>
</cp:coreProperties>
</file>