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9" r:id="rId1"/>
    <p:sldMasterId id="2147483905" r:id="rId2"/>
    <p:sldMasterId id="2147483910" r:id="rId3"/>
  </p:sldMasterIdLst>
  <p:notesMasterIdLst>
    <p:notesMasterId r:id="rId11"/>
  </p:notesMasterIdLst>
  <p:sldIdLst>
    <p:sldId id="1058" r:id="rId4"/>
    <p:sldId id="1052" r:id="rId5"/>
    <p:sldId id="1053" r:id="rId6"/>
    <p:sldId id="1054" r:id="rId7"/>
    <p:sldId id="1055" r:id="rId8"/>
    <p:sldId id="1056" r:id="rId9"/>
    <p:sldId id="10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80" d="100"/>
          <a:sy n="80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9DB45B-6532-4C7D-B7DC-1C9EE378A7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4C7935F-DBFF-46F4-A41D-62E0F875A53D}">
      <dgm:prSet/>
      <dgm:spPr/>
      <dgm:t>
        <a:bodyPr/>
        <a:lstStyle/>
        <a:p>
          <a:r>
            <a:rPr kumimoji="1" lang="ja-JP" dirty="0"/>
            <a:t>非常に緩い人の集まりです。</a:t>
          </a:r>
          <a:endParaRPr lang="ja-JP" dirty="0"/>
        </a:p>
      </dgm:t>
    </dgm:pt>
    <dgm:pt modelId="{0FE887F3-82B1-4D4F-8032-00497B6A4E25}" type="parTrans" cxnId="{0B6B0D89-D93C-4DA2-8977-CDF79F8ABA6F}">
      <dgm:prSet/>
      <dgm:spPr/>
      <dgm:t>
        <a:bodyPr/>
        <a:lstStyle/>
        <a:p>
          <a:endParaRPr kumimoji="1" lang="ja-JP" altLang="en-US"/>
        </a:p>
      </dgm:t>
    </dgm:pt>
    <dgm:pt modelId="{052FC8D1-AF9C-4A34-A861-E95892C92585}" type="sibTrans" cxnId="{0B6B0D89-D93C-4DA2-8977-CDF79F8ABA6F}">
      <dgm:prSet/>
      <dgm:spPr/>
      <dgm:t>
        <a:bodyPr/>
        <a:lstStyle/>
        <a:p>
          <a:endParaRPr kumimoji="1" lang="ja-JP" altLang="en-US"/>
        </a:p>
      </dgm:t>
    </dgm:pt>
    <dgm:pt modelId="{E08B0B36-46E9-4C33-9561-39BDB6BF1897}">
      <dgm:prSet/>
      <dgm:spPr/>
      <dgm:t>
        <a:bodyPr/>
        <a:lstStyle/>
        <a:p>
          <a:r>
            <a:rPr kumimoji="1" lang="ja-JP" dirty="0"/>
            <a:t>入会申請書や契約は不要。会費も不要。</a:t>
          </a:r>
          <a:endParaRPr lang="ja-JP" dirty="0"/>
        </a:p>
      </dgm:t>
    </dgm:pt>
    <dgm:pt modelId="{D7730A99-573F-4FB6-901B-63B7F3BA4CA6}" type="parTrans" cxnId="{5406FEB7-A898-4163-962B-0D761DA817C2}">
      <dgm:prSet/>
      <dgm:spPr/>
      <dgm:t>
        <a:bodyPr/>
        <a:lstStyle/>
        <a:p>
          <a:endParaRPr kumimoji="1" lang="ja-JP" altLang="en-US"/>
        </a:p>
      </dgm:t>
    </dgm:pt>
    <dgm:pt modelId="{4ACBE1B0-5D31-4C76-80A3-024841DE6ABA}" type="sibTrans" cxnId="{5406FEB7-A898-4163-962B-0D761DA817C2}">
      <dgm:prSet/>
      <dgm:spPr/>
      <dgm:t>
        <a:bodyPr/>
        <a:lstStyle/>
        <a:p>
          <a:endParaRPr kumimoji="1" lang="ja-JP" altLang="en-US"/>
        </a:p>
      </dgm:t>
    </dgm:pt>
    <dgm:pt modelId="{E7FCCA53-9EFB-4D1F-919D-2B9109A2E612}">
      <dgm:prSet/>
      <dgm:spPr/>
      <dgm:t>
        <a:bodyPr/>
        <a:lstStyle/>
        <a:p>
          <a:pPr>
            <a:buFontTx/>
            <a:buChar char="-"/>
          </a:pPr>
          <a:r>
            <a:rPr kumimoji="1" lang="ja-JP" dirty="0"/>
            <a:t>全体</a:t>
          </a:r>
          <a:r>
            <a:rPr kumimoji="1" lang="ja-JP" altLang="en-US" dirty="0"/>
            <a:t>会合や</a:t>
          </a:r>
          <a:r>
            <a:rPr kumimoji="1" lang="en-US" dirty="0" err="1"/>
            <a:t>SubWG</a:t>
          </a:r>
          <a:r>
            <a:rPr kumimoji="1" lang="ja-JP" altLang="en-US" dirty="0"/>
            <a:t>の会合の</a:t>
          </a:r>
          <a:r>
            <a:rPr kumimoji="1" lang="ja-JP" dirty="0"/>
            <a:t>案内に従って参加してください。</a:t>
          </a:r>
          <a:endParaRPr lang="ja-JP" dirty="0"/>
        </a:p>
      </dgm:t>
    </dgm:pt>
    <dgm:pt modelId="{21861732-4D4C-406F-95A6-F73BE0A263A5}" type="parTrans" cxnId="{935E6E1F-54A4-418C-B23E-F01BB2002777}">
      <dgm:prSet/>
      <dgm:spPr/>
    </dgm:pt>
    <dgm:pt modelId="{06181AC7-520E-4AF0-8D1C-5CADE2C07BCF}" type="sibTrans" cxnId="{935E6E1F-54A4-418C-B23E-F01BB2002777}">
      <dgm:prSet/>
      <dgm:spPr/>
    </dgm:pt>
    <dgm:pt modelId="{12C44B8E-9572-487B-82B1-FA4B424853C6}">
      <dgm:prSet/>
      <dgm:spPr/>
      <dgm:t>
        <a:bodyPr/>
        <a:lstStyle/>
        <a:p>
          <a:pPr>
            <a:buFontTx/>
            <a:buChar char="-"/>
          </a:pPr>
          <a:r>
            <a:rPr lang="ja-JP" altLang="en-US" dirty="0"/>
            <a:t>個人参加も歓迎です。</a:t>
          </a:r>
          <a:endParaRPr lang="ja-JP" dirty="0"/>
        </a:p>
      </dgm:t>
    </dgm:pt>
    <dgm:pt modelId="{25A14B1B-B5CF-43D9-915F-834B33415A76}" type="parTrans" cxnId="{73A260DF-2DFA-4F1B-9AF1-F045582C73F7}">
      <dgm:prSet/>
      <dgm:spPr/>
    </dgm:pt>
    <dgm:pt modelId="{23321E7C-43A7-4CEE-8D67-272B13B518AF}" type="sibTrans" cxnId="{73A260DF-2DFA-4F1B-9AF1-F045582C73F7}">
      <dgm:prSet/>
      <dgm:spPr/>
    </dgm:pt>
    <dgm:pt modelId="{C075074E-11F1-4AAF-989A-DE54761FAB97}">
      <dgm:prSet/>
      <dgm:spPr/>
      <dgm:t>
        <a:bodyPr/>
        <a:lstStyle/>
        <a:p>
          <a:r>
            <a:rPr lang="en-US" altLang="ja-JP" dirty="0"/>
            <a:t>Linux Foundation</a:t>
          </a:r>
          <a:r>
            <a:rPr lang="ja-JP" altLang="en-US" dirty="0"/>
            <a:t>のメンバー企業でなくても参加可能</a:t>
          </a:r>
          <a:endParaRPr lang="ja-JP" dirty="0"/>
        </a:p>
      </dgm:t>
    </dgm:pt>
    <dgm:pt modelId="{CECE6B32-B5DD-46EE-803D-D7E72E59E9F5}" type="parTrans" cxnId="{696A94E9-D14D-414D-98A1-510148586E0F}">
      <dgm:prSet/>
      <dgm:spPr/>
    </dgm:pt>
    <dgm:pt modelId="{C8482777-2DA7-4F6D-B146-84869B8016CC}" type="sibTrans" cxnId="{696A94E9-D14D-414D-98A1-510148586E0F}">
      <dgm:prSet/>
      <dgm:spPr/>
    </dgm:pt>
    <dgm:pt modelId="{1CC7F624-87C3-4FCE-9350-92F7AFE53BA1}">
      <dgm:prSet/>
      <dgm:spPr/>
      <dgm:t>
        <a:bodyPr/>
        <a:lstStyle/>
        <a:p>
          <a:pPr>
            <a:buFontTx/>
            <a:buChar char="-"/>
          </a:pPr>
          <a:r>
            <a:rPr lang="ja-JP" altLang="en-US" dirty="0"/>
            <a:t>まずは、全体の</a:t>
          </a:r>
          <a:r>
            <a:rPr lang="en-US" altLang="ja-JP" dirty="0"/>
            <a:t>ML</a:t>
          </a:r>
          <a:r>
            <a:rPr lang="ja-JP" altLang="en-US" dirty="0"/>
            <a:t>に参加すると全体会合や</a:t>
          </a:r>
          <a:r>
            <a:rPr lang="en-US" altLang="ja-JP" dirty="0" err="1"/>
            <a:t>SubWG</a:t>
          </a:r>
          <a:r>
            <a:rPr lang="ja-JP" altLang="en-US" dirty="0"/>
            <a:t>の情報が得られます。</a:t>
          </a:r>
          <a:endParaRPr lang="ja-JP" dirty="0"/>
        </a:p>
      </dgm:t>
    </dgm:pt>
    <dgm:pt modelId="{74A904BB-0172-4293-84F5-48644B630D8C}" type="parTrans" cxnId="{DE33955A-1359-4896-A02C-5EBE7609A96D}">
      <dgm:prSet/>
      <dgm:spPr/>
    </dgm:pt>
    <dgm:pt modelId="{1132041F-B563-468B-95CE-CC0E5CB81A55}" type="sibTrans" cxnId="{DE33955A-1359-4896-A02C-5EBE7609A96D}">
      <dgm:prSet/>
      <dgm:spPr/>
    </dgm:pt>
    <dgm:pt modelId="{F9D25498-7942-4A55-88D4-CE64E7331C74}">
      <dgm:prSet/>
      <dgm:spPr/>
      <dgm:t>
        <a:bodyPr/>
        <a:lstStyle/>
        <a:p>
          <a:pPr>
            <a:buFontTx/>
            <a:buChar char="-"/>
          </a:pPr>
          <a:r>
            <a:rPr lang="ja-JP" altLang="en-US" dirty="0"/>
            <a:t>会合の他に、</a:t>
          </a:r>
          <a:r>
            <a:rPr lang="en-US" altLang="ja-JP" dirty="0"/>
            <a:t>Slack</a:t>
          </a:r>
          <a:r>
            <a:rPr lang="ja-JP" altLang="en-US" dirty="0"/>
            <a:t>で活発に議論されています。</a:t>
          </a:r>
          <a:endParaRPr lang="ja-JP" dirty="0"/>
        </a:p>
      </dgm:t>
    </dgm:pt>
    <dgm:pt modelId="{E4105BFD-426F-488B-9A3C-0040A23BCC01}" type="parTrans" cxnId="{C2524F52-FD80-4706-91C6-168AACD41249}">
      <dgm:prSet/>
      <dgm:spPr/>
    </dgm:pt>
    <dgm:pt modelId="{19B359E9-096B-44B7-806E-81518E716DC8}" type="sibTrans" cxnId="{C2524F52-FD80-4706-91C6-168AACD41249}">
      <dgm:prSet/>
      <dgm:spPr/>
    </dgm:pt>
    <dgm:pt modelId="{0E4167E0-0756-4486-8C92-72A229DFEFD3}" type="pres">
      <dgm:prSet presAssocID="{4E9DB45B-6532-4C7D-B7DC-1C9EE378A7EE}" presName="linear" presStyleCnt="0">
        <dgm:presLayoutVars>
          <dgm:animLvl val="lvl"/>
          <dgm:resizeHandles val="exact"/>
        </dgm:presLayoutVars>
      </dgm:prSet>
      <dgm:spPr/>
    </dgm:pt>
    <dgm:pt modelId="{B5972B29-417F-4FC9-9133-0F8E788C0FFD}" type="pres">
      <dgm:prSet presAssocID="{44C7935F-DBFF-46F4-A41D-62E0F875A53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30BB232-B12E-4BBA-B96A-E095EC5D7F6E}" type="pres">
      <dgm:prSet presAssocID="{44C7935F-DBFF-46F4-A41D-62E0F875A53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35E6E1F-54A4-418C-B23E-F01BB2002777}" srcId="{E08B0B36-46E9-4C33-9561-39BDB6BF1897}" destId="{E7FCCA53-9EFB-4D1F-919D-2B9109A2E612}" srcOrd="1" destOrd="0" parTransId="{21861732-4D4C-406F-95A6-F73BE0A263A5}" sibTransId="{06181AC7-520E-4AF0-8D1C-5CADE2C07BCF}"/>
    <dgm:cxn modelId="{AD24B33C-876F-43B2-8E78-784A86F3C242}" type="presOf" srcId="{E7FCCA53-9EFB-4D1F-919D-2B9109A2E612}" destId="{A30BB232-B12E-4BBA-B96A-E095EC5D7F6E}" srcOrd="0" destOrd="2" presId="urn:microsoft.com/office/officeart/2005/8/layout/vList2"/>
    <dgm:cxn modelId="{996A0A52-0433-49CE-9A46-F9FFC30BFD13}" type="presOf" srcId="{4E9DB45B-6532-4C7D-B7DC-1C9EE378A7EE}" destId="{0E4167E0-0756-4486-8C92-72A229DFEFD3}" srcOrd="0" destOrd="0" presId="urn:microsoft.com/office/officeart/2005/8/layout/vList2"/>
    <dgm:cxn modelId="{C2524F52-FD80-4706-91C6-168AACD41249}" srcId="{E08B0B36-46E9-4C33-9561-39BDB6BF1897}" destId="{F9D25498-7942-4A55-88D4-CE64E7331C74}" srcOrd="2" destOrd="0" parTransId="{E4105BFD-426F-488B-9A3C-0040A23BCC01}" sibTransId="{19B359E9-096B-44B7-806E-81518E716DC8}"/>
    <dgm:cxn modelId="{33E7F878-30F8-4730-BDA9-179691C21EF7}" type="presOf" srcId="{1CC7F624-87C3-4FCE-9350-92F7AFE53BA1}" destId="{A30BB232-B12E-4BBA-B96A-E095EC5D7F6E}" srcOrd="0" destOrd="1" presId="urn:microsoft.com/office/officeart/2005/8/layout/vList2"/>
    <dgm:cxn modelId="{DE33955A-1359-4896-A02C-5EBE7609A96D}" srcId="{E08B0B36-46E9-4C33-9561-39BDB6BF1897}" destId="{1CC7F624-87C3-4FCE-9350-92F7AFE53BA1}" srcOrd="0" destOrd="0" parTransId="{74A904BB-0172-4293-84F5-48644B630D8C}" sibTransId="{1132041F-B563-468B-95CE-CC0E5CB81A55}"/>
    <dgm:cxn modelId="{0B6B0D89-D93C-4DA2-8977-CDF79F8ABA6F}" srcId="{4E9DB45B-6532-4C7D-B7DC-1C9EE378A7EE}" destId="{44C7935F-DBFF-46F4-A41D-62E0F875A53D}" srcOrd="0" destOrd="0" parTransId="{0FE887F3-82B1-4D4F-8032-00497B6A4E25}" sibTransId="{052FC8D1-AF9C-4A34-A861-E95892C92585}"/>
    <dgm:cxn modelId="{797888A2-C2CB-4D42-8AB1-B5F8DE42A249}" type="presOf" srcId="{F9D25498-7942-4A55-88D4-CE64E7331C74}" destId="{A30BB232-B12E-4BBA-B96A-E095EC5D7F6E}" srcOrd="0" destOrd="3" presId="urn:microsoft.com/office/officeart/2005/8/layout/vList2"/>
    <dgm:cxn modelId="{944B58A8-E61A-4853-8060-2563885ACDD0}" type="presOf" srcId="{12C44B8E-9572-487B-82B1-FA4B424853C6}" destId="{A30BB232-B12E-4BBA-B96A-E095EC5D7F6E}" srcOrd="0" destOrd="5" presId="urn:microsoft.com/office/officeart/2005/8/layout/vList2"/>
    <dgm:cxn modelId="{5406FEB7-A898-4163-962B-0D761DA817C2}" srcId="{44C7935F-DBFF-46F4-A41D-62E0F875A53D}" destId="{E08B0B36-46E9-4C33-9561-39BDB6BF1897}" srcOrd="0" destOrd="0" parTransId="{D7730A99-573F-4FB6-901B-63B7F3BA4CA6}" sibTransId="{4ACBE1B0-5D31-4C76-80A3-024841DE6ABA}"/>
    <dgm:cxn modelId="{6AC2A7C8-E37C-45C6-8777-549CC97A571E}" type="presOf" srcId="{44C7935F-DBFF-46F4-A41D-62E0F875A53D}" destId="{B5972B29-417F-4FC9-9133-0F8E788C0FFD}" srcOrd="0" destOrd="0" presId="urn:microsoft.com/office/officeart/2005/8/layout/vList2"/>
    <dgm:cxn modelId="{0CB9B9D0-E7B9-42B8-80AC-E0CFB65449AC}" type="presOf" srcId="{C075074E-11F1-4AAF-989A-DE54761FAB97}" destId="{A30BB232-B12E-4BBA-B96A-E095EC5D7F6E}" srcOrd="0" destOrd="4" presId="urn:microsoft.com/office/officeart/2005/8/layout/vList2"/>
    <dgm:cxn modelId="{73A260DF-2DFA-4F1B-9AF1-F045582C73F7}" srcId="{C075074E-11F1-4AAF-989A-DE54761FAB97}" destId="{12C44B8E-9572-487B-82B1-FA4B424853C6}" srcOrd="0" destOrd="0" parTransId="{25A14B1B-B5CF-43D9-915F-834B33415A76}" sibTransId="{23321E7C-43A7-4CEE-8D67-272B13B518AF}"/>
    <dgm:cxn modelId="{696A94E9-D14D-414D-98A1-510148586E0F}" srcId="{44C7935F-DBFF-46F4-A41D-62E0F875A53D}" destId="{C075074E-11F1-4AAF-989A-DE54761FAB97}" srcOrd="1" destOrd="0" parTransId="{CECE6B32-B5DD-46EE-803D-D7E72E59E9F5}" sibTransId="{C8482777-2DA7-4F6D-B146-84869B8016CC}"/>
    <dgm:cxn modelId="{8C3AC4FB-26F2-41D1-AAB2-859D635395F1}" type="presOf" srcId="{E08B0B36-46E9-4C33-9561-39BDB6BF1897}" destId="{A30BB232-B12E-4BBA-B96A-E095EC5D7F6E}" srcOrd="0" destOrd="0" presId="urn:microsoft.com/office/officeart/2005/8/layout/vList2"/>
    <dgm:cxn modelId="{0B7C0337-1F36-421D-BBD4-BA621A089447}" type="presParOf" srcId="{0E4167E0-0756-4486-8C92-72A229DFEFD3}" destId="{B5972B29-417F-4FC9-9133-0F8E788C0FFD}" srcOrd="0" destOrd="0" presId="urn:microsoft.com/office/officeart/2005/8/layout/vList2"/>
    <dgm:cxn modelId="{1B79780E-9521-44D3-96FA-6E3E42D5F146}" type="presParOf" srcId="{0E4167E0-0756-4486-8C92-72A229DFEFD3}" destId="{A30BB232-B12E-4BBA-B96A-E095EC5D7F6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BE4627-4EE2-4B89-B0FF-0419E7B87B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86EED846-C0BE-4EE2-93FD-366FAD0C20EC}">
      <dgm:prSet custT="1"/>
      <dgm:spPr/>
      <dgm:t>
        <a:bodyPr/>
        <a:lstStyle/>
        <a:p>
          <a:r>
            <a:rPr kumimoji="1" lang="en-US" sz="2800" dirty="0"/>
            <a:t>OSS</a:t>
          </a:r>
          <a:r>
            <a:rPr kumimoji="1" lang="ja-JP" sz="2800" dirty="0"/>
            <a:t>コンプライアンスについて、（いろいろなレベルで）関心のある人が集まっています。</a:t>
          </a:r>
          <a:endParaRPr lang="ja-JP" sz="2800" dirty="0"/>
        </a:p>
      </dgm:t>
    </dgm:pt>
    <dgm:pt modelId="{D0B7079C-FDF6-4CD6-97B1-8C0A850E9F73}" type="parTrans" cxnId="{04322B8B-A6E5-413D-96F7-678C5C80A799}">
      <dgm:prSet/>
      <dgm:spPr/>
      <dgm:t>
        <a:bodyPr/>
        <a:lstStyle/>
        <a:p>
          <a:endParaRPr kumimoji="1" lang="ja-JP" altLang="en-US"/>
        </a:p>
      </dgm:t>
    </dgm:pt>
    <dgm:pt modelId="{2E6FF569-E979-4813-9A04-EFED16890E34}" type="sibTrans" cxnId="{04322B8B-A6E5-413D-96F7-678C5C80A799}">
      <dgm:prSet/>
      <dgm:spPr/>
      <dgm:t>
        <a:bodyPr/>
        <a:lstStyle/>
        <a:p>
          <a:endParaRPr kumimoji="1" lang="ja-JP" altLang="en-US"/>
        </a:p>
      </dgm:t>
    </dgm:pt>
    <dgm:pt modelId="{975C4FB5-C070-40C6-9E30-3A20212ABA77}">
      <dgm:prSet custT="1"/>
      <dgm:spPr/>
      <dgm:t>
        <a:bodyPr/>
        <a:lstStyle/>
        <a:p>
          <a:r>
            <a:rPr kumimoji="1" lang="ja-JP" sz="1800" dirty="0"/>
            <a:t>所属する会社内で</a:t>
          </a:r>
          <a:r>
            <a:rPr kumimoji="1" lang="en-US" sz="1800" dirty="0"/>
            <a:t>OSS</a:t>
          </a:r>
          <a:r>
            <a:rPr kumimoji="1" lang="ja-JP" sz="1800" dirty="0"/>
            <a:t>の適切な利用を推進する役割の人、推進しなければと思っている人</a:t>
          </a:r>
          <a:endParaRPr lang="ja-JP" sz="1800" dirty="0"/>
        </a:p>
      </dgm:t>
    </dgm:pt>
    <dgm:pt modelId="{E309B76D-894F-4EF8-9A39-94135A370A23}" type="parTrans" cxnId="{FB574988-C962-4E28-A159-932B260F20EC}">
      <dgm:prSet/>
      <dgm:spPr/>
      <dgm:t>
        <a:bodyPr/>
        <a:lstStyle/>
        <a:p>
          <a:endParaRPr kumimoji="1" lang="ja-JP" altLang="en-US"/>
        </a:p>
      </dgm:t>
    </dgm:pt>
    <dgm:pt modelId="{4A797F55-C141-4888-A18E-83898F72FBF6}" type="sibTrans" cxnId="{FB574988-C962-4E28-A159-932B260F20EC}">
      <dgm:prSet/>
      <dgm:spPr/>
      <dgm:t>
        <a:bodyPr/>
        <a:lstStyle/>
        <a:p>
          <a:endParaRPr kumimoji="1" lang="ja-JP" altLang="en-US"/>
        </a:p>
      </dgm:t>
    </dgm:pt>
    <dgm:pt modelId="{ABEFC566-32E0-4657-B62E-E3677A5198D6}">
      <dgm:prSet custT="1"/>
      <dgm:spPr/>
      <dgm:t>
        <a:bodyPr/>
        <a:lstStyle/>
        <a:p>
          <a:pPr>
            <a:buFontTx/>
            <a:buChar char="-"/>
          </a:pPr>
          <a:r>
            <a:rPr kumimoji="1" lang="en-US" sz="1800" dirty="0"/>
            <a:t>OSS</a:t>
          </a:r>
          <a:r>
            <a:rPr kumimoji="1" lang="ja-JP" sz="1800" dirty="0"/>
            <a:t>の適切な利用について理解し、それを推進するために、相談相手を求めて集まってい</a:t>
          </a:r>
          <a:r>
            <a:rPr kumimoji="1" lang="ja-JP" altLang="en-US" sz="1800" dirty="0"/>
            <a:t>ます。</a:t>
          </a:r>
          <a:endParaRPr lang="ja-JP" sz="1800" dirty="0"/>
        </a:p>
      </dgm:t>
    </dgm:pt>
    <dgm:pt modelId="{94959159-73DD-4E68-93CF-E85F549759A6}" type="parTrans" cxnId="{D1CF3E21-BD33-4D80-B90F-7D04E70BE441}">
      <dgm:prSet/>
      <dgm:spPr/>
      <dgm:t>
        <a:bodyPr/>
        <a:lstStyle/>
        <a:p>
          <a:endParaRPr kumimoji="1" lang="ja-JP" altLang="en-US"/>
        </a:p>
      </dgm:t>
    </dgm:pt>
    <dgm:pt modelId="{0776EB44-F304-49C9-AF74-96941DFE57B1}" type="sibTrans" cxnId="{D1CF3E21-BD33-4D80-B90F-7D04E70BE441}">
      <dgm:prSet/>
      <dgm:spPr/>
      <dgm:t>
        <a:bodyPr/>
        <a:lstStyle/>
        <a:p>
          <a:endParaRPr kumimoji="1" lang="ja-JP" altLang="en-US"/>
        </a:p>
      </dgm:t>
    </dgm:pt>
    <dgm:pt modelId="{208A4E40-461E-48C2-B8DC-E558D792FC28}">
      <dgm:prSet custT="1"/>
      <dgm:spPr/>
      <dgm:t>
        <a:bodyPr/>
        <a:lstStyle/>
        <a:p>
          <a:r>
            <a:rPr kumimoji="1" lang="ja-JP" sz="1800" dirty="0"/>
            <a:t>所属する会社の事業活動に</a:t>
          </a:r>
          <a:r>
            <a:rPr kumimoji="1" lang="ja-JP" sz="1600" dirty="0"/>
            <a:t>とって</a:t>
          </a:r>
          <a:r>
            <a:rPr kumimoji="1" lang="ja-JP" sz="1800" dirty="0"/>
            <a:t>、</a:t>
          </a:r>
          <a:r>
            <a:rPr kumimoji="1" lang="en-US" sz="1800" dirty="0"/>
            <a:t>OSS</a:t>
          </a:r>
          <a:r>
            <a:rPr kumimoji="1" lang="ja-JP" sz="1800" dirty="0"/>
            <a:t>の発展、業界全体での適切な利用が重要と考えている人</a:t>
          </a:r>
          <a:endParaRPr lang="ja-JP" sz="1800" dirty="0"/>
        </a:p>
      </dgm:t>
    </dgm:pt>
    <dgm:pt modelId="{AA7BA4B8-6FEC-4F0F-A24E-C51EDA2801AE}" type="parTrans" cxnId="{5667A0B6-2CF8-4671-8931-F2A942E867C2}">
      <dgm:prSet/>
      <dgm:spPr/>
      <dgm:t>
        <a:bodyPr/>
        <a:lstStyle/>
        <a:p>
          <a:endParaRPr kumimoji="1" lang="ja-JP" altLang="en-US"/>
        </a:p>
      </dgm:t>
    </dgm:pt>
    <dgm:pt modelId="{EF19E6BC-E5D9-411E-AE27-B675EE96FFE1}" type="sibTrans" cxnId="{5667A0B6-2CF8-4671-8931-F2A942E867C2}">
      <dgm:prSet/>
      <dgm:spPr/>
      <dgm:t>
        <a:bodyPr/>
        <a:lstStyle/>
        <a:p>
          <a:endParaRPr kumimoji="1" lang="ja-JP" altLang="en-US"/>
        </a:p>
      </dgm:t>
    </dgm:pt>
    <dgm:pt modelId="{2B08232A-216C-412D-874E-C62A70C02ECF}">
      <dgm:prSet custT="1"/>
      <dgm:spPr/>
      <dgm:t>
        <a:bodyPr/>
        <a:lstStyle/>
        <a:p>
          <a:pPr>
            <a:buFontTx/>
            <a:buChar char="-"/>
          </a:pPr>
          <a:r>
            <a:rPr kumimoji="1" lang="ja-JP" sz="1800" dirty="0"/>
            <a:t>ソフトのサプライチェーンに</a:t>
          </a:r>
          <a:r>
            <a:rPr kumimoji="1" lang="en-US" sz="1800" dirty="0"/>
            <a:t>OSS</a:t>
          </a:r>
          <a:r>
            <a:rPr kumimoji="1" lang="ja-JP" sz="1800" dirty="0"/>
            <a:t>が入ってきたことにより、自社だけの努力</a:t>
          </a:r>
          <a:r>
            <a:rPr kumimoji="1" lang="ja-JP" altLang="en-US" sz="1800" dirty="0"/>
            <a:t>で</a:t>
          </a:r>
          <a:r>
            <a:rPr kumimoji="1" lang="en-US" sz="1800" dirty="0"/>
            <a:t>OSS</a:t>
          </a:r>
          <a:r>
            <a:rPr kumimoji="1" lang="ja-JP" sz="1800" dirty="0"/>
            <a:t>の適切な利用が不可能となってい</a:t>
          </a:r>
          <a:r>
            <a:rPr kumimoji="1" lang="ja-JP" altLang="en-US" sz="1800" dirty="0"/>
            <a:t>ます。</a:t>
          </a:r>
          <a:endParaRPr lang="ja-JP" sz="1800" dirty="0"/>
        </a:p>
      </dgm:t>
    </dgm:pt>
    <dgm:pt modelId="{EF909DAE-462F-472C-9F89-2EBFFA5B4CB7}" type="parTrans" cxnId="{90807006-D9C1-4CAA-9D43-68A9968F4F2F}">
      <dgm:prSet/>
      <dgm:spPr/>
      <dgm:t>
        <a:bodyPr/>
        <a:lstStyle/>
        <a:p>
          <a:endParaRPr kumimoji="1" lang="ja-JP" altLang="en-US"/>
        </a:p>
      </dgm:t>
    </dgm:pt>
    <dgm:pt modelId="{D6386D00-C5F5-4B04-A1FE-0988E328DB5E}" type="sibTrans" cxnId="{90807006-D9C1-4CAA-9D43-68A9968F4F2F}">
      <dgm:prSet/>
      <dgm:spPr/>
      <dgm:t>
        <a:bodyPr/>
        <a:lstStyle/>
        <a:p>
          <a:endParaRPr kumimoji="1" lang="ja-JP" altLang="en-US"/>
        </a:p>
      </dgm:t>
    </dgm:pt>
    <dgm:pt modelId="{73D59952-658B-45FE-BF54-728C01FDAF21}">
      <dgm:prSet custT="1"/>
      <dgm:spPr/>
      <dgm:t>
        <a:bodyPr/>
        <a:lstStyle/>
        <a:p>
          <a:r>
            <a:rPr kumimoji="1" lang="en-US" sz="1800" dirty="0"/>
            <a:t>OSS</a:t>
          </a:r>
          <a:r>
            <a:rPr kumimoji="1" lang="ja-JP" sz="1800" dirty="0"/>
            <a:t>の適切な利用について、理解したい、実践すべきと思っている人</a:t>
          </a:r>
          <a:endParaRPr lang="ja-JP" sz="1800" dirty="0"/>
        </a:p>
      </dgm:t>
    </dgm:pt>
    <dgm:pt modelId="{C17B8C24-DA5C-47E6-96A1-02FF031E990F}" type="parTrans" cxnId="{4AD47014-BCD0-4638-8A38-25A3719AEC8D}">
      <dgm:prSet/>
      <dgm:spPr/>
      <dgm:t>
        <a:bodyPr/>
        <a:lstStyle/>
        <a:p>
          <a:endParaRPr kumimoji="1" lang="ja-JP" altLang="en-US"/>
        </a:p>
      </dgm:t>
    </dgm:pt>
    <dgm:pt modelId="{480B1EA2-8FB9-4134-8EB7-F99C8AA671D5}" type="sibTrans" cxnId="{4AD47014-BCD0-4638-8A38-25A3719AEC8D}">
      <dgm:prSet/>
      <dgm:spPr/>
      <dgm:t>
        <a:bodyPr/>
        <a:lstStyle/>
        <a:p>
          <a:endParaRPr kumimoji="1" lang="ja-JP" altLang="en-US"/>
        </a:p>
      </dgm:t>
    </dgm:pt>
    <dgm:pt modelId="{6EC0955F-0728-49C3-8410-1C8FAC5A3CBD}" type="pres">
      <dgm:prSet presAssocID="{31BE4627-4EE2-4B89-B0FF-0419E7B87B2E}" presName="linear" presStyleCnt="0">
        <dgm:presLayoutVars>
          <dgm:animLvl val="lvl"/>
          <dgm:resizeHandles val="exact"/>
        </dgm:presLayoutVars>
      </dgm:prSet>
      <dgm:spPr/>
    </dgm:pt>
    <dgm:pt modelId="{7022A93D-FA90-4B20-BBD5-E0C941CA0C19}" type="pres">
      <dgm:prSet presAssocID="{86EED846-C0BE-4EE2-93FD-366FAD0C20EC}" presName="parentText" presStyleLbl="node1" presStyleIdx="0" presStyleCnt="1" custScaleY="92037" custLinFactNeighborY="-6979">
        <dgm:presLayoutVars>
          <dgm:chMax val="0"/>
          <dgm:bulletEnabled val="1"/>
        </dgm:presLayoutVars>
      </dgm:prSet>
      <dgm:spPr/>
    </dgm:pt>
    <dgm:pt modelId="{E407392D-A974-4874-8D65-B0846ED28D62}" type="pres">
      <dgm:prSet presAssocID="{86EED846-C0BE-4EE2-93FD-366FAD0C20EC}" presName="childText" presStyleLbl="revTx" presStyleIdx="0" presStyleCnt="1" custScaleY="126445">
        <dgm:presLayoutVars>
          <dgm:bulletEnabled val="1"/>
        </dgm:presLayoutVars>
      </dgm:prSet>
      <dgm:spPr/>
    </dgm:pt>
  </dgm:ptLst>
  <dgm:cxnLst>
    <dgm:cxn modelId="{90807006-D9C1-4CAA-9D43-68A9968F4F2F}" srcId="{208A4E40-461E-48C2-B8DC-E558D792FC28}" destId="{2B08232A-216C-412D-874E-C62A70C02ECF}" srcOrd="0" destOrd="0" parTransId="{EF909DAE-462F-472C-9F89-2EBFFA5B4CB7}" sibTransId="{D6386D00-C5F5-4B04-A1FE-0988E328DB5E}"/>
    <dgm:cxn modelId="{4AD47014-BCD0-4638-8A38-25A3719AEC8D}" srcId="{86EED846-C0BE-4EE2-93FD-366FAD0C20EC}" destId="{73D59952-658B-45FE-BF54-728C01FDAF21}" srcOrd="2" destOrd="0" parTransId="{C17B8C24-DA5C-47E6-96A1-02FF031E990F}" sibTransId="{480B1EA2-8FB9-4134-8EB7-F99C8AA671D5}"/>
    <dgm:cxn modelId="{D1CF3E21-BD33-4D80-B90F-7D04E70BE441}" srcId="{975C4FB5-C070-40C6-9E30-3A20212ABA77}" destId="{ABEFC566-32E0-4657-B62E-E3677A5198D6}" srcOrd="0" destOrd="0" parTransId="{94959159-73DD-4E68-93CF-E85F549759A6}" sibTransId="{0776EB44-F304-49C9-AF74-96941DFE57B1}"/>
    <dgm:cxn modelId="{0FFB1729-16D9-4ED0-892A-9142D3294CAA}" type="presOf" srcId="{975C4FB5-C070-40C6-9E30-3A20212ABA77}" destId="{E407392D-A974-4874-8D65-B0846ED28D62}" srcOrd="0" destOrd="0" presId="urn:microsoft.com/office/officeart/2005/8/layout/vList2"/>
    <dgm:cxn modelId="{4D04552C-DED0-4A02-97E8-AB9EE666E9DA}" type="presOf" srcId="{73D59952-658B-45FE-BF54-728C01FDAF21}" destId="{E407392D-A974-4874-8D65-B0846ED28D62}" srcOrd="0" destOrd="4" presId="urn:microsoft.com/office/officeart/2005/8/layout/vList2"/>
    <dgm:cxn modelId="{51BAA631-18D1-44CE-8B5C-88C47734DC4B}" type="presOf" srcId="{ABEFC566-32E0-4657-B62E-E3677A5198D6}" destId="{E407392D-A974-4874-8D65-B0846ED28D62}" srcOrd="0" destOrd="1" presId="urn:microsoft.com/office/officeart/2005/8/layout/vList2"/>
    <dgm:cxn modelId="{48289F45-75D9-4F73-85A4-03A195020C4C}" type="presOf" srcId="{208A4E40-461E-48C2-B8DC-E558D792FC28}" destId="{E407392D-A974-4874-8D65-B0846ED28D62}" srcOrd="0" destOrd="2" presId="urn:microsoft.com/office/officeart/2005/8/layout/vList2"/>
    <dgm:cxn modelId="{60BEE47D-7840-42B6-B117-A0F3303B936E}" type="presOf" srcId="{31BE4627-4EE2-4B89-B0FF-0419E7B87B2E}" destId="{6EC0955F-0728-49C3-8410-1C8FAC5A3CBD}" srcOrd="0" destOrd="0" presId="urn:microsoft.com/office/officeart/2005/8/layout/vList2"/>
    <dgm:cxn modelId="{1A42FF80-03CA-48C7-8993-01D6FECF0C2D}" type="presOf" srcId="{86EED846-C0BE-4EE2-93FD-366FAD0C20EC}" destId="{7022A93D-FA90-4B20-BBD5-E0C941CA0C19}" srcOrd="0" destOrd="0" presId="urn:microsoft.com/office/officeart/2005/8/layout/vList2"/>
    <dgm:cxn modelId="{FB574988-C962-4E28-A159-932B260F20EC}" srcId="{86EED846-C0BE-4EE2-93FD-366FAD0C20EC}" destId="{975C4FB5-C070-40C6-9E30-3A20212ABA77}" srcOrd="0" destOrd="0" parTransId="{E309B76D-894F-4EF8-9A39-94135A370A23}" sibTransId="{4A797F55-C141-4888-A18E-83898F72FBF6}"/>
    <dgm:cxn modelId="{04322B8B-A6E5-413D-96F7-678C5C80A799}" srcId="{31BE4627-4EE2-4B89-B0FF-0419E7B87B2E}" destId="{86EED846-C0BE-4EE2-93FD-366FAD0C20EC}" srcOrd="0" destOrd="0" parTransId="{D0B7079C-FDF6-4CD6-97B1-8C0A850E9F73}" sibTransId="{2E6FF569-E979-4813-9A04-EFED16890E34}"/>
    <dgm:cxn modelId="{5667A0B6-2CF8-4671-8931-F2A942E867C2}" srcId="{86EED846-C0BE-4EE2-93FD-366FAD0C20EC}" destId="{208A4E40-461E-48C2-B8DC-E558D792FC28}" srcOrd="1" destOrd="0" parTransId="{AA7BA4B8-6FEC-4F0F-A24E-C51EDA2801AE}" sibTransId="{EF19E6BC-E5D9-411E-AE27-B675EE96FFE1}"/>
    <dgm:cxn modelId="{B2EFC3DF-A3B2-4520-8DEF-A1CF84EED8A6}" type="presOf" srcId="{2B08232A-216C-412D-874E-C62A70C02ECF}" destId="{E407392D-A974-4874-8D65-B0846ED28D62}" srcOrd="0" destOrd="3" presId="urn:microsoft.com/office/officeart/2005/8/layout/vList2"/>
    <dgm:cxn modelId="{74BA1562-06BF-4DAC-A317-4048A84AFFD8}" type="presParOf" srcId="{6EC0955F-0728-49C3-8410-1C8FAC5A3CBD}" destId="{7022A93D-FA90-4B20-BBD5-E0C941CA0C19}" srcOrd="0" destOrd="0" presId="urn:microsoft.com/office/officeart/2005/8/layout/vList2"/>
    <dgm:cxn modelId="{DEFE84F9-9F39-463F-B263-802EC8F45BE3}" type="presParOf" srcId="{6EC0955F-0728-49C3-8410-1C8FAC5A3CBD}" destId="{E407392D-A974-4874-8D65-B0846ED28D6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FBA7B5-A36F-4839-8288-D0AF4993BD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912D00B-78EE-4DC2-AC15-D3B014B0EBC3}">
      <dgm:prSet/>
      <dgm:spPr/>
      <dgm:t>
        <a:bodyPr/>
        <a:lstStyle/>
        <a:p>
          <a:r>
            <a:rPr kumimoji="1" lang="ja-JP" dirty="0"/>
            <a:t>参加者の希望に沿って、</a:t>
          </a:r>
          <a:r>
            <a:rPr kumimoji="1" lang="en-US" dirty="0"/>
            <a:t>OSS</a:t>
          </a:r>
          <a:r>
            <a:rPr kumimoji="1" lang="ja-JP" dirty="0"/>
            <a:t>コンプライアンスに関する情報共有、情報発信を行っています。</a:t>
          </a:r>
          <a:endParaRPr lang="ja-JP" dirty="0"/>
        </a:p>
      </dgm:t>
    </dgm:pt>
    <dgm:pt modelId="{75702C4D-3AF5-46D3-A21B-FEA1125AC980}" type="parTrans" cxnId="{3BB8A1C0-6EC3-4EBE-96D4-3F8ABB1611D0}">
      <dgm:prSet/>
      <dgm:spPr/>
      <dgm:t>
        <a:bodyPr/>
        <a:lstStyle/>
        <a:p>
          <a:endParaRPr kumimoji="1" lang="ja-JP" altLang="en-US"/>
        </a:p>
      </dgm:t>
    </dgm:pt>
    <dgm:pt modelId="{D16729C9-6513-4903-9FC6-884122811849}" type="sibTrans" cxnId="{3BB8A1C0-6EC3-4EBE-96D4-3F8ABB1611D0}">
      <dgm:prSet/>
      <dgm:spPr/>
      <dgm:t>
        <a:bodyPr/>
        <a:lstStyle/>
        <a:p>
          <a:endParaRPr kumimoji="1" lang="ja-JP" altLang="en-US"/>
        </a:p>
      </dgm:t>
    </dgm:pt>
    <dgm:pt modelId="{CA352826-B9B3-4047-A503-F61D15DE9316}">
      <dgm:prSet/>
      <dgm:spPr/>
      <dgm:t>
        <a:bodyPr/>
        <a:lstStyle/>
        <a:p>
          <a:r>
            <a:rPr kumimoji="1" lang="ja-JP" dirty="0"/>
            <a:t>サプライチェーン全体での</a:t>
          </a:r>
          <a:r>
            <a:rPr kumimoji="1" lang="en-US" dirty="0"/>
            <a:t>OSS</a:t>
          </a:r>
          <a:r>
            <a:rPr kumimoji="1" lang="ja-JP" dirty="0"/>
            <a:t>コンプライアンスの向上につながる、情報交換、勉強会、情報発信、環境整備などを行うコミュニティ</a:t>
          </a:r>
          <a:endParaRPr lang="ja-JP" dirty="0"/>
        </a:p>
      </dgm:t>
    </dgm:pt>
    <dgm:pt modelId="{5AA4D59B-F7E3-4E5A-B18C-EC7053DB72D0}" type="parTrans" cxnId="{65B21352-4122-4D2B-A588-004269152F79}">
      <dgm:prSet/>
      <dgm:spPr/>
      <dgm:t>
        <a:bodyPr/>
        <a:lstStyle/>
        <a:p>
          <a:endParaRPr kumimoji="1" lang="ja-JP" altLang="en-US"/>
        </a:p>
      </dgm:t>
    </dgm:pt>
    <dgm:pt modelId="{1B581388-CCC8-4122-BE08-929A0D3D690E}" type="sibTrans" cxnId="{65B21352-4122-4D2B-A588-004269152F79}">
      <dgm:prSet/>
      <dgm:spPr/>
      <dgm:t>
        <a:bodyPr/>
        <a:lstStyle/>
        <a:p>
          <a:endParaRPr kumimoji="1" lang="ja-JP" altLang="en-US"/>
        </a:p>
      </dgm:t>
    </dgm:pt>
    <dgm:pt modelId="{A97C73D6-8101-4605-8CA5-274C84B68B51}">
      <dgm:prSet/>
      <dgm:spPr/>
      <dgm:t>
        <a:bodyPr/>
        <a:lstStyle/>
        <a:p>
          <a:r>
            <a:rPr kumimoji="1" lang="en-US" dirty="0"/>
            <a:t>OSS</a:t>
          </a:r>
          <a:r>
            <a:rPr kumimoji="1" lang="ja-JP" dirty="0"/>
            <a:t>開発ではないが、コミュニティ活動の</a:t>
          </a:r>
          <a:r>
            <a:rPr kumimoji="1" lang="en-US" dirty="0" err="1"/>
            <a:t>Give&amp;Take</a:t>
          </a:r>
          <a:r>
            <a:rPr kumimoji="1" lang="ja-JP" dirty="0"/>
            <a:t>で成果物（勉強会資料、</a:t>
          </a:r>
          <a:r>
            <a:rPr kumimoji="1" lang="en-US" dirty="0"/>
            <a:t>FAQ</a:t>
          </a:r>
          <a:r>
            <a:rPr kumimoji="1" lang="ja-JP" dirty="0"/>
            <a:t>資料、ツール情報など）が生まれてくる</a:t>
          </a:r>
          <a:endParaRPr lang="ja-JP" dirty="0"/>
        </a:p>
      </dgm:t>
    </dgm:pt>
    <dgm:pt modelId="{F5E4F113-C8FC-4B62-88B2-18E609489EB4}" type="parTrans" cxnId="{B075E0ED-F260-4AFB-8FEB-D2C620586397}">
      <dgm:prSet/>
      <dgm:spPr/>
      <dgm:t>
        <a:bodyPr/>
        <a:lstStyle/>
        <a:p>
          <a:endParaRPr kumimoji="1" lang="ja-JP" altLang="en-US"/>
        </a:p>
      </dgm:t>
    </dgm:pt>
    <dgm:pt modelId="{166919D7-F6C5-47C9-92ED-B707BBCFD9CD}" type="sibTrans" cxnId="{B075E0ED-F260-4AFB-8FEB-D2C620586397}">
      <dgm:prSet/>
      <dgm:spPr/>
      <dgm:t>
        <a:bodyPr/>
        <a:lstStyle/>
        <a:p>
          <a:endParaRPr kumimoji="1" lang="ja-JP" altLang="en-US"/>
        </a:p>
      </dgm:t>
    </dgm:pt>
    <dgm:pt modelId="{16C2A53D-BD29-42F9-B159-3088F41C925D}">
      <dgm:prSet/>
      <dgm:spPr/>
      <dgm:t>
        <a:bodyPr/>
        <a:lstStyle/>
        <a:p>
          <a:endParaRPr lang="ja-JP" dirty="0"/>
        </a:p>
      </dgm:t>
    </dgm:pt>
    <dgm:pt modelId="{2486BFCD-46E6-4EBA-99B8-E6A3D71EE6E5}" type="parTrans" cxnId="{757140CB-2D90-4421-89EF-3ADACFCCC4D3}">
      <dgm:prSet/>
      <dgm:spPr/>
    </dgm:pt>
    <dgm:pt modelId="{D787BD79-5780-453E-977B-D8E6B1E596E1}" type="sibTrans" cxnId="{757140CB-2D90-4421-89EF-3ADACFCCC4D3}">
      <dgm:prSet/>
      <dgm:spPr/>
    </dgm:pt>
    <dgm:pt modelId="{596FE318-02AD-4AF4-904F-21CAC6DB0F65}">
      <dgm:prSet/>
      <dgm:spPr/>
      <dgm:t>
        <a:bodyPr/>
        <a:lstStyle/>
        <a:p>
          <a:endParaRPr lang="ja-JP" dirty="0"/>
        </a:p>
      </dgm:t>
    </dgm:pt>
    <dgm:pt modelId="{53CF74CD-6D12-4DC4-BA98-78E06C0E0F45}" type="parTrans" cxnId="{8A3B5CAA-508F-4077-AF88-18F4AEE1BFE4}">
      <dgm:prSet/>
      <dgm:spPr/>
    </dgm:pt>
    <dgm:pt modelId="{F113FBEC-7FA0-4F82-9439-1E51BF089DD1}" type="sibTrans" cxnId="{8A3B5CAA-508F-4077-AF88-18F4AEE1BFE4}">
      <dgm:prSet/>
      <dgm:spPr/>
    </dgm:pt>
    <dgm:pt modelId="{04C9CDCB-C103-4A23-984B-1AC08EB30497}">
      <dgm:prSet/>
      <dgm:spPr/>
      <dgm:t>
        <a:bodyPr/>
        <a:lstStyle/>
        <a:p>
          <a:endParaRPr lang="ja-JP" dirty="0"/>
        </a:p>
      </dgm:t>
    </dgm:pt>
    <dgm:pt modelId="{69884541-70FB-4C6B-8367-816DCF592934}" type="parTrans" cxnId="{B39DD991-41F7-4571-B4F4-5C0F57D1B88B}">
      <dgm:prSet/>
      <dgm:spPr/>
    </dgm:pt>
    <dgm:pt modelId="{BBB8B5E5-196D-4216-AF6B-1C7554065CEE}" type="sibTrans" cxnId="{B39DD991-41F7-4571-B4F4-5C0F57D1B88B}">
      <dgm:prSet/>
      <dgm:spPr/>
    </dgm:pt>
    <dgm:pt modelId="{147BA0D0-73C3-4DDA-A438-6C04032FF456}" type="pres">
      <dgm:prSet presAssocID="{ABFBA7B5-A36F-4839-8288-D0AF4993BDEB}" presName="linear" presStyleCnt="0">
        <dgm:presLayoutVars>
          <dgm:animLvl val="lvl"/>
          <dgm:resizeHandles val="exact"/>
        </dgm:presLayoutVars>
      </dgm:prSet>
      <dgm:spPr/>
    </dgm:pt>
    <dgm:pt modelId="{A76FC659-8F12-45D1-A72F-D215FF1938BA}" type="pres">
      <dgm:prSet presAssocID="{6912D00B-78EE-4DC2-AC15-D3B014B0EBC3}" presName="parentText" presStyleLbl="node1" presStyleIdx="0" presStyleCnt="1" custScaleY="99514">
        <dgm:presLayoutVars>
          <dgm:chMax val="0"/>
          <dgm:bulletEnabled val="1"/>
        </dgm:presLayoutVars>
      </dgm:prSet>
      <dgm:spPr/>
    </dgm:pt>
    <dgm:pt modelId="{F303EA9F-2807-4777-B7EE-42F98E255F22}" type="pres">
      <dgm:prSet presAssocID="{6912D00B-78EE-4DC2-AC15-D3B014B0EBC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DE3429-A3AE-46DE-AA76-C8FCFFB1CC58}" type="presOf" srcId="{6912D00B-78EE-4DC2-AC15-D3B014B0EBC3}" destId="{A76FC659-8F12-45D1-A72F-D215FF1938BA}" srcOrd="0" destOrd="0" presId="urn:microsoft.com/office/officeart/2005/8/layout/vList2"/>
    <dgm:cxn modelId="{BC18936A-8F66-490C-B67E-84F8A2C86F9D}" type="presOf" srcId="{596FE318-02AD-4AF4-904F-21CAC6DB0F65}" destId="{F303EA9F-2807-4777-B7EE-42F98E255F22}" srcOrd="0" destOrd="2" presId="urn:microsoft.com/office/officeart/2005/8/layout/vList2"/>
    <dgm:cxn modelId="{65B21352-4122-4D2B-A588-004269152F79}" srcId="{6912D00B-78EE-4DC2-AC15-D3B014B0EBC3}" destId="{CA352826-B9B3-4047-A503-F61D15DE9316}" srcOrd="0" destOrd="0" parTransId="{5AA4D59B-F7E3-4E5A-B18C-EC7053DB72D0}" sibTransId="{1B581388-CCC8-4122-BE08-929A0D3D690E}"/>
    <dgm:cxn modelId="{45222559-A85F-48B5-9F35-C0C01CD6F147}" type="presOf" srcId="{A97C73D6-8101-4605-8CA5-274C84B68B51}" destId="{F303EA9F-2807-4777-B7EE-42F98E255F22}" srcOrd="0" destOrd="1" presId="urn:microsoft.com/office/officeart/2005/8/layout/vList2"/>
    <dgm:cxn modelId="{80ACB48A-C9A1-45A6-BD61-8A29698E0E81}" type="presOf" srcId="{CA352826-B9B3-4047-A503-F61D15DE9316}" destId="{F303EA9F-2807-4777-B7EE-42F98E255F22}" srcOrd="0" destOrd="0" presId="urn:microsoft.com/office/officeart/2005/8/layout/vList2"/>
    <dgm:cxn modelId="{B39DD991-41F7-4571-B4F4-5C0F57D1B88B}" srcId="{6912D00B-78EE-4DC2-AC15-D3B014B0EBC3}" destId="{04C9CDCB-C103-4A23-984B-1AC08EB30497}" srcOrd="3" destOrd="0" parTransId="{69884541-70FB-4C6B-8367-816DCF592934}" sibTransId="{BBB8B5E5-196D-4216-AF6B-1C7554065CEE}"/>
    <dgm:cxn modelId="{8A3B5CAA-508F-4077-AF88-18F4AEE1BFE4}" srcId="{6912D00B-78EE-4DC2-AC15-D3B014B0EBC3}" destId="{596FE318-02AD-4AF4-904F-21CAC6DB0F65}" srcOrd="2" destOrd="0" parTransId="{53CF74CD-6D12-4DC4-BA98-78E06C0E0F45}" sibTransId="{F113FBEC-7FA0-4F82-9439-1E51BF089DD1}"/>
    <dgm:cxn modelId="{C7DBB0AA-B485-4D82-88EC-0EDEA021CA6E}" type="presOf" srcId="{ABFBA7B5-A36F-4839-8288-D0AF4993BDEB}" destId="{147BA0D0-73C3-4DDA-A438-6C04032FF456}" srcOrd="0" destOrd="0" presId="urn:microsoft.com/office/officeart/2005/8/layout/vList2"/>
    <dgm:cxn modelId="{3BB8A1C0-6EC3-4EBE-96D4-3F8ABB1611D0}" srcId="{ABFBA7B5-A36F-4839-8288-D0AF4993BDEB}" destId="{6912D00B-78EE-4DC2-AC15-D3B014B0EBC3}" srcOrd="0" destOrd="0" parTransId="{75702C4D-3AF5-46D3-A21B-FEA1125AC980}" sibTransId="{D16729C9-6513-4903-9FC6-884122811849}"/>
    <dgm:cxn modelId="{757140CB-2D90-4421-89EF-3ADACFCCC4D3}" srcId="{6912D00B-78EE-4DC2-AC15-D3B014B0EBC3}" destId="{16C2A53D-BD29-42F9-B159-3088F41C925D}" srcOrd="4" destOrd="0" parTransId="{2486BFCD-46E6-4EBA-99B8-E6A3D71EE6E5}" sibTransId="{D787BD79-5780-453E-977B-D8E6B1E596E1}"/>
    <dgm:cxn modelId="{33A8C7D1-686E-4D9F-AE57-B69307B9F12D}" type="presOf" srcId="{04C9CDCB-C103-4A23-984B-1AC08EB30497}" destId="{F303EA9F-2807-4777-B7EE-42F98E255F22}" srcOrd="0" destOrd="3" presId="urn:microsoft.com/office/officeart/2005/8/layout/vList2"/>
    <dgm:cxn modelId="{AF3CF0E3-0396-4D9B-9C67-5916B15F60A1}" type="presOf" srcId="{16C2A53D-BD29-42F9-B159-3088F41C925D}" destId="{F303EA9F-2807-4777-B7EE-42F98E255F22}" srcOrd="0" destOrd="4" presId="urn:microsoft.com/office/officeart/2005/8/layout/vList2"/>
    <dgm:cxn modelId="{B075E0ED-F260-4AFB-8FEB-D2C620586397}" srcId="{6912D00B-78EE-4DC2-AC15-D3B014B0EBC3}" destId="{A97C73D6-8101-4605-8CA5-274C84B68B51}" srcOrd="1" destOrd="0" parTransId="{F5E4F113-C8FC-4B62-88B2-18E609489EB4}" sibTransId="{166919D7-F6C5-47C9-92ED-B707BBCFD9CD}"/>
    <dgm:cxn modelId="{057E992C-CB5A-434D-BF55-0045ED1964FE}" type="presParOf" srcId="{147BA0D0-73C3-4DDA-A438-6C04032FF456}" destId="{A76FC659-8F12-45D1-A72F-D215FF1938BA}" srcOrd="0" destOrd="0" presId="urn:microsoft.com/office/officeart/2005/8/layout/vList2"/>
    <dgm:cxn modelId="{235AE645-0A46-49A1-AB0C-602F77597785}" type="presParOf" srcId="{147BA0D0-73C3-4DDA-A438-6C04032FF456}" destId="{F303EA9F-2807-4777-B7EE-42F98E255F2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0B4583-7447-4F31-A826-D90E457BF5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A0DFE31-D956-4A24-A1DF-305D2BEAE35B}">
      <dgm:prSet/>
      <dgm:spPr/>
      <dgm:t>
        <a:bodyPr/>
        <a:lstStyle/>
        <a:p>
          <a:r>
            <a:rPr kumimoji="1" lang="ja-JP" dirty="0"/>
            <a:t>参加者の自主、自立、相互信頼に基づいています。</a:t>
          </a:r>
          <a:endParaRPr lang="ja-JP" dirty="0"/>
        </a:p>
      </dgm:t>
    </dgm:pt>
    <dgm:pt modelId="{8F43C4D8-2FF4-42EF-A782-2778A6B851F2}" type="parTrans" cxnId="{A46A5249-F71C-4A26-8F31-407CFF8D3CC5}">
      <dgm:prSet/>
      <dgm:spPr/>
      <dgm:t>
        <a:bodyPr/>
        <a:lstStyle/>
        <a:p>
          <a:endParaRPr kumimoji="1" lang="ja-JP" altLang="en-US"/>
        </a:p>
      </dgm:t>
    </dgm:pt>
    <dgm:pt modelId="{D0F741F8-1BF8-4803-9038-7C611CFBE927}" type="sibTrans" cxnId="{A46A5249-F71C-4A26-8F31-407CFF8D3CC5}">
      <dgm:prSet/>
      <dgm:spPr/>
      <dgm:t>
        <a:bodyPr/>
        <a:lstStyle/>
        <a:p>
          <a:endParaRPr kumimoji="1" lang="ja-JP" altLang="en-US"/>
        </a:p>
      </dgm:t>
    </dgm:pt>
    <dgm:pt modelId="{0710D8B8-24EC-4AD7-BBAF-3E3C6DCD910C}">
      <dgm:prSet/>
      <dgm:spPr/>
      <dgm:t>
        <a:bodyPr/>
        <a:lstStyle/>
        <a:p>
          <a:r>
            <a:rPr kumimoji="1" lang="ja-JP" dirty="0"/>
            <a:t>参加者のボランティアによって運営されており、どの会社の誰でも運営に寄与できる</a:t>
          </a:r>
          <a:endParaRPr lang="ja-JP" dirty="0"/>
        </a:p>
      </dgm:t>
    </dgm:pt>
    <dgm:pt modelId="{77EB6173-BD87-4CB0-9CA4-8975E2F2AF1A}" type="parTrans" cxnId="{B3D48208-1758-420F-86B5-D6F584B41198}">
      <dgm:prSet/>
      <dgm:spPr/>
      <dgm:t>
        <a:bodyPr/>
        <a:lstStyle/>
        <a:p>
          <a:endParaRPr kumimoji="1" lang="ja-JP" altLang="en-US"/>
        </a:p>
      </dgm:t>
    </dgm:pt>
    <dgm:pt modelId="{6F52606D-E83C-4443-886A-9DF1A69D6A28}" type="sibTrans" cxnId="{B3D48208-1758-420F-86B5-D6F584B41198}">
      <dgm:prSet/>
      <dgm:spPr/>
      <dgm:t>
        <a:bodyPr/>
        <a:lstStyle/>
        <a:p>
          <a:endParaRPr kumimoji="1" lang="ja-JP" altLang="en-US"/>
        </a:p>
      </dgm:t>
    </dgm:pt>
    <dgm:pt modelId="{8AA32017-D3B9-41B2-82C5-84A953CD2A5A}">
      <dgm:prSet/>
      <dgm:spPr/>
      <dgm:t>
        <a:bodyPr/>
        <a:lstStyle/>
        <a:p>
          <a:pPr>
            <a:buFontTx/>
            <a:buChar char="-"/>
          </a:pPr>
          <a:r>
            <a:rPr kumimoji="1" lang="en-US" dirty="0" err="1"/>
            <a:t>OpenChian</a:t>
          </a:r>
          <a:r>
            <a:rPr kumimoji="1" lang="en-US" dirty="0"/>
            <a:t> Project</a:t>
          </a:r>
          <a:r>
            <a:rPr kumimoji="1" lang="ja-JP" dirty="0"/>
            <a:t>のプラチナメンバー</a:t>
          </a:r>
          <a:r>
            <a:rPr kumimoji="1" lang="ja-JP" altLang="en-US" dirty="0"/>
            <a:t>企業</a:t>
          </a:r>
          <a:r>
            <a:rPr kumimoji="1" lang="ja-JP" dirty="0"/>
            <a:t>からの参加</a:t>
          </a:r>
          <a:r>
            <a:rPr kumimoji="1" lang="ja-JP" altLang="en-US" dirty="0"/>
            <a:t>者</a:t>
          </a:r>
          <a:r>
            <a:rPr kumimoji="1" lang="ja-JP" dirty="0"/>
            <a:t>だけで運営しているわけでは</a:t>
          </a:r>
          <a:r>
            <a:rPr kumimoji="1" lang="ja-JP" altLang="en-US" dirty="0"/>
            <a:t>ありません。</a:t>
          </a:r>
          <a:endParaRPr lang="ja-JP" dirty="0"/>
        </a:p>
      </dgm:t>
    </dgm:pt>
    <dgm:pt modelId="{5E24BB95-893A-4D4E-8F3C-C8786472B6B4}" type="parTrans" cxnId="{8C2F8591-0728-4146-8B22-1CA235F5303B}">
      <dgm:prSet/>
      <dgm:spPr/>
      <dgm:t>
        <a:bodyPr/>
        <a:lstStyle/>
        <a:p>
          <a:endParaRPr kumimoji="1" lang="ja-JP" altLang="en-US"/>
        </a:p>
      </dgm:t>
    </dgm:pt>
    <dgm:pt modelId="{4F9ED4A6-456F-424C-9077-9D868199AE25}" type="sibTrans" cxnId="{8C2F8591-0728-4146-8B22-1CA235F5303B}">
      <dgm:prSet/>
      <dgm:spPr/>
      <dgm:t>
        <a:bodyPr/>
        <a:lstStyle/>
        <a:p>
          <a:endParaRPr kumimoji="1" lang="ja-JP" altLang="en-US"/>
        </a:p>
      </dgm:t>
    </dgm:pt>
    <dgm:pt modelId="{02991D59-0330-4700-879C-DA6A7F3F3974}">
      <dgm:prSet/>
      <dgm:spPr/>
      <dgm:t>
        <a:bodyPr/>
        <a:lstStyle/>
        <a:p>
          <a:r>
            <a:rPr kumimoji="1" lang="ja-JP" dirty="0"/>
            <a:t>参加者に責任、義務はない</a:t>
          </a:r>
          <a:endParaRPr lang="ja-JP" dirty="0"/>
        </a:p>
      </dgm:t>
    </dgm:pt>
    <dgm:pt modelId="{E0B2D5D1-5DDD-4C4C-96BD-3255E3A55804}" type="parTrans" cxnId="{257777B9-1471-4A6E-8BD7-3FE11670CBDB}">
      <dgm:prSet/>
      <dgm:spPr/>
      <dgm:t>
        <a:bodyPr/>
        <a:lstStyle/>
        <a:p>
          <a:endParaRPr kumimoji="1" lang="ja-JP" altLang="en-US"/>
        </a:p>
      </dgm:t>
    </dgm:pt>
    <dgm:pt modelId="{C84423E5-0BD5-45E3-8C03-87FD677CE9D0}" type="sibTrans" cxnId="{257777B9-1471-4A6E-8BD7-3FE11670CBDB}">
      <dgm:prSet/>
      <dgm:spPr/>
      <dgm:t>
        <a:bodyPr/>
        <a:lstStyle/>
        <a:p>
          <a:endParaRPr kumimoji="1" lang="ja-JP" altLang="en-US"/>
        </a:p>
      </dgm:t>
    </dgm:pt>
    <dgm:pt modelId="{8ED670F9-DBC4-47E8-AD1B-8F1138C92862}">
      <dgm:prSet/>
      <dgm:spPr/>
      <dgm:t>
        <a:bodyPr/>
        <a:lstStyle/>
        <a:p>
          <a:r>
            <a:rPr kumimoji="1" lang="ja-JP" dirty="0"/>
            <a:t>独禁法</a:t>
          </a:r>
          <a:r>
            <a:rPr kumimoji="1" lang="ja-JP" altLang="en-US" dirty="0"/>
            <a:t>を順守して</a:t>
          </a:r>
          <a:r>
            <a:rPr kumimoji="1" lang="ja-JP" dirty="0"/>
            <a:t>活動</a:t>
          </a:r>
          <a:endParaRPr lang="ja-JP" dirty="0"/>
        </a:p>
      </dgm:t>
    </dgm:pt>
    <dgm:pt modelId="{25E91D15-161C-4E8D-8244-DB11CCE0803F}" type="parTrans" cxnId="{D59BA516-E34A-420E-98A6-F4693A2C30FA}">
      <dgm:prSet/>
      <dgm:spPr/>
      <dgm:t>
        <a:bodyPr/>
        <a:lstStyle/>
        <a:p>
          <a:endParaRPr kumimoji="1" lang="ja-JP" altLang="en-US"/>
        </a:p>
      </dgm:t>
    </dgm:pt>
    <dgm:pt modelId="{C689E229-CC12-45A1-AB3F-528D34852FA3}" type="sibTrans" cxnId="{D59BA516-E34A-420E-98A6-F4693A2C30FA}">
      <dgm:prSet/>
      <dgm:spPr/>
      <dgm:t>
        <a:bodyPr/>
        <a:lstStyle/>
        <a:p>
          <a:endParaRPr kumimoji="1" lang="ja-JP" altLang="en-US"/>
        </a:p>
      </dgm:t>
    </dgm:pt>
    <dgm:pt modelId="{803C9C44-2015-44EA-B920-76E621378791}">
      <dgm:prSet/>
      <dgm:spPr/>
      <dgm:t>
        <a:bodyPr/>
        <a:lstStyle/>
        <a:p>
          <a:r>
            <a:rPr kumimoji="1" lang="ja-JP" dirty="0"/>
            <a:t>参加者の合意に基づいて活動しており、中立である</a:t>
          </a:r>
          <a:endParaRPr lang="ja-JP" dirty="0"/>
        </a:p>
      </dgm:t>
    </dgm:pt>
    <dgm:pt modelId="{3299615C-FCF4-470A-AA93-46B530135857}" type="parTrans" cxnId="{75269707-E9EB-4D2D-99E8-1A0CEA714B83}">
      <dgm:prSet/>
      <dgm:spPr/>
      <dgm:t>
        <a:bodyPr/>
        <a:lstStyle/>
        <a:p>
          <a:endParaRPr kumimoji="1" lang="ja-JP" altLang="en-US"/>
        </a:p>
      </dgm:t>
    </dgm:pt>
    <dgm:pt modelId="{709135F9-0E54-4A4B-B978-8C1AEF7C5419}" type="sibTrans" cxnId="{75269707-E9EB-4D2D-99E8-1A0CEA714B83}">
      <dgm:prSet/>
      <dgm:spPr/>
      <dgm:t>
        <a:bodyPr/>
        <a:lstStyle/>
        <a:p>
          <a:endParaRPr kumimoji="1" lang="ja-JP" altLang="en-US"/>
        </a:p>
      </dgm:t>
    </dgm:pt>
    <dgm:pt modelId="{12471DC6-E187-4A8D-A9AB-B23923FC75F9}">
      <dgm:prSet/>
      <dgm:spPr/>
      <dgm:t>
        <a:bodyPr/>
        <a:lstStyle/>
        <a:p>
          <a:r>
            <a:rPr kumimoji="1" lang="ja-JP" dirty="0"/>
            <a:t>すべての情報は</a:t>
          </a:r>
          <a:r>
            <a:rPr kumimoji="1" lang="ja-JP" altLang="en-US" dirty="0"/>
            <a:t>基本的に</a:t>
          </a:r>
          <a:r>
            <a:rPr kumimoji="1" lang="en-US" dirty="0"/>
            <a:t>Open</a:t>
          </a:r>
          <a:endParaRPr lang="ja-JP" dirty="0"/>
        </a:p>
      </dgm:t>
    </dgm:pt>
    <dgm:pt modelId="{FE7F9261-2C3D-4D4A-94E0-26A72B9E6C80}" type="parTrans" cxnId="{E2130111-FDCA-42DB-89EF-56CAD7254515}">
      <dgm:prSet/>
      <dgm:spPr/>
      <dgm:t>
        <a:bodyPr/>
        <a:lstStyle/>
        <a:p>
          <a:endParaRPr kumimoji="1" lang="ja-JP" altLang="en-US"/>
        </a:p>
      </dgm:t>
    </dgm:pt>
    <dgm:pt modelId="{767D0F55-461A-4AB7-AC23-04EA0990660A}" type="sibTrans" cxnId="{E2130111-FDCA-42DB-89EF-56CAD7254515}">
      <dgm:prSet/>
      <dgm:spPr/>
      <dgm:t>
        <a:bodyPr/>
        <a:lstStyle/>
        <a:p>
          <a:endParaRPr kumimoji="1" lang="ja-JP" altLang="en-US"/>
        </a:p>
      </dgm:t>
    </dgm:pt>
    <dgm:pt modelId="{EDF12C68-7CFC-4A7A-9638-357C79DC71BE}">
      <dgm:prSet/>
      <dgm:spPr/>
      <dgm:t>
        <a:bodyPr/>
        <a:lstStyle/>
        <a:p>
          <a:r>
            <a:rPr kumimoji="1" lang="ja-JP" altLang="en-US" dirty="0"/>
            <a:t>成果物として公開するもの</a:t>
          </a:r>
          <a:r>
            <a:rPr kumimoji="1" lang="ja-JP" dirty="0"/>
            <a:t>は</a:t>
          </a:r>
          <a:r>
            <a:rPr kumimoji="1" lang="en-US" dirty="0"/>
            <a:t>CC0</a:t>
          </a:r>
          <a:r>
            <a:rPr kumimoji="1" lang="ja-JP" altLang="en-US" dirty="0"/>
            <a:t>（パブリックドメイン）</a:t>
          </a:r>
          <a:r>
            <a:rPr kumimoji="1" lang="ja-JP" dirty="0"/>
            <a:t>で扱う</a:t>
          </a:r>
          <a:endParaRPr lang="ja-JP" dirty="0"/>
        </a:p>
      </dgm:t>
    </dgm:pt>
    <dgm:pt modelId="{3B20687D-13D1-4CC3-81C3-A8189C627FEA}" type="parTrans" cxnId="{51DFACEA-3395-4FD4-8848-C8189A7D3D86}">
      <dgm:prSet/>
      <dgm:spPr/>
      <dgm:t>
        <a:bodyPr/>
        <a:lstStyle/>
        <a:p>
          <a:endParaRPr kumimoji="1" lang="ja-JP" altLang="en-US"/>
        </a:p>
      </dgm:t>
    </dgm:pt>
    <dgm:pt modelId="{F9335ED6-6CE1-4ADB-B7B8-17A3AEA35D55}" type="sibTrans" cxnId="{51DFACEA-3395-4FD4-8848-C8189A7D3D86}">
      <dgm:prSet/>
      <dgm:spPr/>
      <dgm:t>
        <a:bodyPr/>
        <a:lstStyle/>
        <a:p>
          <a:endParaRPr kumimoji="1" lang="ja-JP" altLang="en-US"/>
        </a:p>
      </dgm:t>
    </dgm:pt>
    <dgm:pt modelId="{6BFB1F53-8E7D-48CF-8A1E-E669C35CC0D3}" type="pres">
      <dgm:prSet presAssocID="{020B4583-7447-4F31-A826-D90E457BF5D6}" presName="linear" presStyleCnt="0">
        <dgm:presLayoutVars>
          <dgm:animLvl val="lvl"/>
          <dgm:resizeHandles val="exact"/>
        </dgm:presLayoutVars>
      </dgm:prSet>
      <dgm:spPr/>
    </dgm:pt>
    <dgm:pt modelId="{7141E440-7D5B-4260-9B8B-AD887DA474FA}" type="pres">
      <dgm:prSet presAssocID="{FA0DFE31-D956-4A24-A1DF-305D2BEAE35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B7BAE88-88C2-4770-8A75-07B60A728473}" type="pres">
      <dgm:prSet presAssocID="{FA0DFE31-D956-4A24-A1DF-305D2BEAE35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5269707-E9EB-4D2D-99E8-1A0CEA714B83}" srcId="{FA0DFE31-D956-4A24-A1DF-305D2BEAE35B}" destId="{803C9C44-2015-44EA-B920-76E621378791}" srcOrd="3" destOrd="0" parTransId="{3299615C-FCF4-470A-AA93-46B530135857}" sibTransId="{709135F9-0E54-4A4B-B978-8C1AEF7C5419}"/>
    <dgm:cxn modelId="{B3D48208-1758-420F-86B5-D6F584B41198}" srcId="{FA0DFE31-D956-4A24-A1DF-305D2BEAE35B}" destId="{0710D8B8-24EC-4AD7-BBAF-3E3C6DCD910C}" srcOrd="0" destOrd="0" parTransId="{77EB6173-BD87-4CB0-9CA4-8975E2F2AF1A}" sibTransId="{6F52606D-E83C-4443-886A-9DF1A69D6A28}"/>
    <dgm:cxn modelId="{162F420A-8DC4-47CE-B95C-CE167E1233D4}" type="presOf" srcId="{12471DC6-E187-4A8D-A9AB-B23923FC75F9}" destId="{3B7BAE88-88C2-4770-8A75-07B60A728473}" srcOrd="0" destOrd="5" presId="urn:microsoft.com/office/officeart/2005/8/layout/vList2"/>
    <dgm:cxn modelId="{E2130111-FDCA-42DB-89EF-56CAD7254515}" srcId="{FA0DFE31-D956-4A24-A1DF-305D2BEAE35B}" destId="{12471DC6-E187-4A8D-A9AB-B23923FC75F9}" srcOrd="4" destOrd="0" parTransId="{FE7F9261-2C3D-4D4A-94E0-26A72B9E6C80}" sibTransId="{767D0F55-461A-4AB7-AC23-04EA0990660A}"/>
    <dgm:cxn modelId="{D59BA516-E34A-420E-98A6-F4693A2C30FA}" srcId="{FA0DFE31-D956-4A24-A1DF-305D2BEAE35B}" destId="{8ED670F9-DBC4-47E8-AD1B-8F1138C92862}" srcOrd="2" destOrd="0" parTransId="{25E91D15-161C-4E8D-8244-DB11CCE0803F}" sibTransId="{C689E229-CC12-45A1-AB3F-528D34852FA3}"/>
    <dgm:cxn modelId="{A48A5F1C-53B5-44FD-8789-096AE02B267F}" type="presOf" srcId="{020B4583-7447-4F31-A826-D90E457BF5D6}" destId="{6BFB1F53-8E7D-48CF-8A1E-E669C35CC0D3}" srcOrd="0" destOrd="0" presId="urn:microsoft.com/office/officeart/2005/8/layout/vList2"/>
    <dgm:cxn modelId="{A46A5249-F71C-4A26-8F31-407CFF8D3CC5}" srcId="{020B4583-7447-4F31-A826-D90E457BF5D6}" destId="{FA0DFE31-D956-4A24-A1DF-305D2BEAE35B}" srcOrd="0" destOrd="0" parTransId="{8F43C4D8-2FF4-42EF-A782-2778A6B851F2}" sibTransId="{D0F741F8-1BF8-4803-9038-7C611CFBE927}"/>
    <dgm:cxn modelId="{ED510270-B80F-42E0-8B5E-47FD6C309462}" type="presOf" srcId="{EDF12C68-7CFC-4A7A-9638-357C79DC71BE}" destId="{3B7BAE88-88C2-4770-8A75-07B60A728473}" srcOrd="0" destOrd="6" presId="urn:microsoft.com/office/officeart/2005/8/layout/vList2"/>
    <dgm:cxn modelId="{6FDBCD7D-C6E6-4CAB-8C2B-7DAD787F2956}" type="presOf" srcId="{0710D8B8-24EC-4AD7-BBAF-3E3C6DCD910C}" destId="{3B7BAE88-88C2-4770-8A75-07B60A728473}" srcOrd="0" destOrd="0" presId="urn:microsoft.com/office/officeart/2005/8/layout/vList2"/>
    <dgm:cxn modelId="{8C2F8591-0728-4146-8B22-1CA235F5303B}" srcId="{0710D8B8-24EC-4AD7-BBAF-3E3C6DCD910C}" destId="{8AA32017-D3B9-41B2-82C5-84A953CD2A5A}" srcOrd="0" destOrd="0" parTransId="{5E24BB95-893A-4D4E-8F3C-C8786472B6B4}" sibTransId="{4F9ED4A6-456F-424C-9077-9D868199AE25}"/>
    <dgm:cxn modelId="{2C49AF9B-ED3D-4482-82EA-A10F0DA580A0}" type="presOf" srcId="{803C9C44-2015-44EA-B920-76E621378791}" destId="{3B7BAE88-88C2-4770-8A75-07B60A728473}" srcOrd="0" destOrd="4" presId="urn:microsoft.com/office/officeart/2005/8/layout/vList2"/>
    <dgm:cxn modelId="{BC23F6AF-252C-4D68-B23E-B82F1FECF07F}" type="presOf" srcId="{8ED670F9-DBC4-47E8-AD1B-8F1138C92862}" destId="{3B7BAE88-88C2-4770-8A75-07B60A728473}" srcOrd="0" destOrd="3" presId="urn:microsoft.com/office/officeart/2005/8/layout/vList2"/>
    <dgm:cxn modelId="{4D095FB0-F31E-4B26-B77F-21D024907655}" type="presOf" srcId="{02991D59-0330-4700-879C-DA6A7F3F3974}" destId="{3B7BAE88-88C2-4770-8A75-07B60A728473}" srcOrd="0" destOrd="2" presId="urn:microsoft.com/office/officeart/2005/8/layout/vList2"/>
    <dgm:cxn modelId="{257777B9-1471-4A6E-8BD7-3FE11670CBDB}" srcId="{FA0DFE31-D956-4A24-A1DF-305D2BEAE35B}" destId="{02991D59-0330-4700-879C-DA6A7F3F3974}" srcOrd="1" destOrd="0" parTransId="{E0B2D5D1-5DDD-4C4C-96BD-3255E3A55804}" sibTransId="{C84423E5-0BD5-45E3-8C03-87FD677CE9D0}"/>
    <dgm:cxn modelId="{172F44DB-CA3D-4ED2-BC2E-E8DB3B7FCBC4}" type="presOf" srcId="{FA0DFE31-D956-4A24-A1DF-305D2BEAE35B}" destId="{7141E440-7D5B-4260-9B8B-AD887DA474FA}" srcOrd="0" destOrd="0" presId="urn:microsoft.com/office/officeart/2005/8/layout/vList2"/>
    <dgm:cxn modelId="{1885B5DD-0B91-49B0-A513-5C9B13E74E0F}" type="presOf" srcId="{8AA32017-D3B9-41B2-82C5-84A953CD2A5A}" destId="{3B7BAE88-88C2-4770-8A75-07B60A728473}" srcOrd="0" destOrd="1" presId="urn:microsoft.com/office/officeart/2005/8/layout/vList2"/>
    <dgm:cxn modelId="{51DFACEA-3395-4FD4-8848-C8189A7D3D86}" srcId="{FA0DFE31-D956-4A24-A1DF-305D2BEAE35B}" destId="{EDF12C68-7CFC-4A7A-9638-357C79DC71BE}" srcOrd="5" destOrd="0" parTransId="{3B20687D-13D1-4CC3-81C3-A8189C627FEA}" sibTransId="{F9335ED6-6CE1-4ADB-B7B8-17A3AEA35D55}"/>
    <dgm:cxn modelId="{2D02C920-7A03-474F-A0BB-785B1415BE0B}" type="presParOf" srcId="{6BFB1F53-8E7D-48CF-8A1E-E669C35CC0D3}" destId="{7141E440-7D5B-4260-9B8B-AD887DA474FA}" srcOrd="0" destOrd="0" presId="urn:microsoft.com/office/officeart/2005/8/layout/vList2"/>
    <dgm:cxn modelId="{85C445D8-A952-40BD-9C20-68F0309D4F32}" type="presParOf" srcId="{6BFB1F53-8E7D-48CF-8A1E-E669C35CC0D3}" destId="{3B7BAE88-88C2-4770-8A75-07B60A72847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A0B6A0-1FC3-4963-848C-F2548EC63A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DB0EBF6-4C6F-4B63-B271-EAC125BA0F10}">
      <dgm:prSet/>
      <dgm:spPr/>
      <dgm:t>
        <a:bodyPr/>
        <a:lstStyle/>
        <a:p>
          <a:r>
            <a:rPr kumimoji="1" lang="ja-JP" dirty="0"/>
            <a:t>互いに尊重され、話しやすい、活動しやすい場所です。</a:t>
          </a:r>
          <a:endParaRPr lang="ja-JP" dirty="0"/>
        </a:p>
      </dgm:t>
    </dgm:pt>
    <dgm:pt modelId="{D2A67CA8-D521-4DEB-B415-C798C60CF8CF}" type="parTrans" cxnId="{569476E3-3AAE-4159-A697-78C3D26E89BC}">
      <dgm:prSet/>
      <dgm:spPr/>
      <dgm:t>
        <a:bodyPr/>
        <a:lstStyle/>
        <a:p>
          <a:endParaRPr kumimoji="1" lang="ja-JP" altLang="en-US"/>
        </a:p>
      </dgm:t>
    </dgm:pt>
    <dgm:pt modelId="{0AF33EA9-7F06-4059-BD89-CE480AA0A693}" type="sibTrans" cxnId="{569476E3-3AAE-4159-A697-78C3D26E89BC}">
      <dgm:prSet/>
      <dgm:spPr/>
      <dgm:t>
        <a:bodyPr/>
        <a:lstStyle/>
        <a:p>
          <a:endParaRPr kumimoji="1" lang="ja-JP" altLang="en-US"/>
        </a:p>
      </dgm:t>
    </dgm:pt>
    <dgm:pt modelId="{ACC76880-3E35-43DD-B3D2-A68A40A6C3FF}">
      <dgm:prSet/>
      <dgm:spPr/>
      <dgm:t>
        <a:bodyPr/>
        <a:lstStyle/>
        <a:p>
          <a:r>
            <a:rPr kumimoji="1" lang="ja-JP"/>
            <a:t>心理的安全性が保たれている</a:t>
          </a:r>
          <a:endParaRPr lang="ja-JP"/>
        </a:p>
      </dgm:t>
    </dgm:pt>
    <dgm:pt modelId="{D9A4F0EB-9857-4643-840B-BEF403C5424F}" type="parTrans" cxnId="{B562E290-7938-4708-8AE8-AD3F130D2A2A}">
      <dgm:prSet/>
      <dgm:spPr/>
      <dgm:t>
        <a:bodyPr/>
        <a:lstStyle/>
        <a:p>
          <a:endParaRPr kumimoji="1" lang="ja-JP" altLang="en-US"/>
        </a:p>
      </dgm:t>
    </dgm:pt>
    <dgm:pt modelId="{4930F8F3-5A31-4752-864A-77F58382D214}" type="sibTrans" cxnId="{B562E290-7938-4708-8AE8-AD3F130D2A2A}">
      <dgm:prSet/>
      <dgm:spPr/>
      <dgm:t>
        <a:bodyPr/>
        <a:lstStyle/>
        <a:p>
          <a:endParaRPr kumimoji="1" lang="ja-JP" altLang="en-US"/>
        </a:p>
      </dgm:t>
    </dgm:pt>
    <dgm:pt modelId="{1E6A5291-B379-4C54-9A3F-312CBACE2DC6}">
      <dgm:prSet/>
      <dgm:spPr/>
      <dgm:t>
        <a:bodyPr/>
        <a:lstStyle/>
        <a:p>
          <a:r>
            <a:rPr kumimoji="1" lang="ja-JP"/>
            <a:t>お互いに意見、考え方を尊重することが基本</a:t>
          </a:r>
          <a:endParaRPr lang="ja-JP"/>
        </a:p>
      </dgm:t>
    </dgm:pt>
    <dgm:pt modelId="{944773D9-E6B2-4D3E-B9C7-30868DB4C1DD}" type="parTrans" cxnId="{E7ECDB70-9A5D-4DCD-9DB2-DAD6C88D82CA}">
      <dgm:prSet/>
      <dgm:spPr/>
      <dgm:t>
        <a:bodyPr/>
        <a:lstStyle/>
        <a:p>
          <a:endParaRPr kumimoji="1" lang="ja-JP" altLang="en-US"/>
        </a:p>
      </dgm:t>
    </dgm:pt>
    <dgm:pt modelId="{50133BD7-46D0-46CF-AF5F-C07F9E39C58F}" type="sibTrans" cxnId="{E7ECDB70-9A5D-4DCD-9DB2-DAD6C88D82CA}">
      <dgm:prSet/>
      <dgm:spPr/>
      <dgm:t>
        <a:bodyPr/>
        <a:lstStyle/>
        <a:p>
          <a:endParaRPr kumimoji="1" lang="ja-JP" altLang="en-US"/>
        </a:p>
      </dgm:t>
    </dgm:pt>
    <dgm:pt modelId="{12D5CB6E-EA6B-4608-8B3E-AA0495DD6612}">
      <dgm:prSet/>
      <dgm:spPr/>
      <dgm:t>
        <a:bodyPr/>
        <a:lstStyle/>
        <a:p>
          <a:pPr>
            <a:buFontTx/>
            <a:buChar char="-"/>
          </a:pPr>
          <a:r>
            <a:rPr kumimoji="1" lang="ja-JP" dirty="0"/>
            <a:t>いろいろな背景、考え、立場の人が集まり、自由に発言／活動することで、有益な情報／成果が得られると参加者は理解して</a:t>
          </a:r>
          <a:r>
            <a:rPr kumimoji="1" lang="ja-JP" altLang="en-US" dirty="0"/>
            <a:t>います。</a:t>
          </a:r>
          <a:endParaRPr lang="ja-JP" dirty="0"/>
        </a:p>
      </dgm:t>
    </dgm:pt>
    <dgm:pt modelId="{6A891774-3F5B-4B55-B733-9A9FA1160F93}" type="parTrans" cxnId="{70D83B94-8A70-41F9-A1CC-A613011C1703}">
      <dgm:prSet/>
      <dgm:spPr/>
      <dgm:t>
        <a:bodyPr/>
        <a:lstStyle/>
        <a:p>
          <a:endParaRPr kumimoji="1" lang="ja-JP" altLang="en-US"/>
        </a:p>
      </dgm:t>
    </dgm:pt>
    <dgm:pt modelId="{53E77483-4E31-4E1F-A780-A0B7A19DBDAE}" type="sibTrans" cxnId="{70D83B94-8A70-41F9-A1CC-A613011C1703}">
      <dgm:prSet/>
      <dgm:spPr/>
      <dgm:t>
        <a:bodyPr/>
        <a:lstStyle/>
        <a:p>
          <a:endParaRPr kumimoji="1" lang="ja-JP" altLang="en-US"/>
        </a:p>
      </dgm:t>
    </dgm:pt>
    <dgm:pt modelId="{9900B5EB-2D9E-4EC1-814E-7398D119790B}">
      <dgm:prSet/>
      <dgm:spPr/>
      <dgm:t>
        <a:bodyPr/>
        <a:lstStyle/>
        <a:p>
          <a:r>
            <a:rPr kumimoji="1" lang="en-US" dirty="0" err="1"/>
            <a:t>Give&amp;Take</a:t>
          </a:r>
          <a:r>
            <a:rPr kumimoji="1" lang="ja-JP" altLang="en-US" dirty="0"/>
            <a:t>が</a:t>
          </a:r>
          <a:r>
            <a:rPr kumimoji="1" lang="ja-JP" dirty="0"/>
            <a:t>基本行動原理</a:t>
          </a:r>
          <a:endParaRPr lang="ja-JP" dirty="0"/>
        </a:p>
      </dgm:t>
    </dgm:pt>
    <dgm:pt modelId="{10F30BFE-959C-46BC-911F-1401FF46C280}" type="parTrans" cxnId="{937B2C79-C9BD-4166-8AF9-0725D766CD0B}">
      <dgm:prSet/>
      <dgm:spPr/>
      <dgm:t>
        <a:bodyPr/>
        <a:lstStyle/>
        <a:p>
          <a:endParaRPr kumimoji="1" lang="ja-JP" altLang="en-US"/>
        </a:p>
      </dgm:t>
    </dgm:pt>
    <dgm:pt modelId="{9D1D4EB8-4335-4C30-B1EE-446D79FCBC7D}" type="sibTrans" cxnId="{937B2C79-C9BD-4166-8AF9-0725D766CD0B}">
      <dgm:prSet/>
      <dgm:spPr/>
      <dgm:t>
        <a:bodyPr/>
        <a:lstStyle/>
        <a:p>
          <a:endParaRPr kumimoji="1" lang="ja-JP" altLang="en-US"/>
        </a:p>
      </dgm:t>
    </dgm:pt>
    <dgm:pt modelId="{4E79F1B5-AA21-4255-AF3C-4699CE776368}">
      <dgm:prSet/>
      <dgm:spPr/>
      <dgm:t>
        <a:bodyPr/>
        <a:lstStyle/>
        <a:p>
          <a:r>
            <a:rPr kumimoji="1" lang="ja-JP" dirty="0"/>
            <a:t>やりながら学ぶ場（</a:t>
          </a:r>
          <a:r>
            <a:rPr kumimoji="1" lang="en-US" dirty="0"/>
            <a:t>Learning</a:t>
          </a:r>
          <a:r>
            <a:rPr kumimoji="1" lang="ja-JP" dirty="0"/>
            <a:t> </a:t>
          </a:r>
          <a:r>
            <a:rPr kumimoji="1" lang="en-US" dirty="0"/>
            <a:t>by</a:t>
          </a:r>
          <a:r>
            <a:rPr kumimoji="1" lang="ja-JP" dirty="0"/>
            <a:t> </a:t>
          </a:r>
          <a:r>
            <a:rPr kumimoji="1" lang="en-US" dirty="0"/>
            <a:t>Doing</a:t>
          </a:r>
          <a:r>
            <a:rPr kumimoji="1" lang="ja-JP" dirty="0"/>
            <a:t>）</a:t>
          </a:r>
          <a:endParaRPr lang="ja-JP" dirty="0"/>
        </a:p>
      </dgm:t>
    </dgm:pt>
    <dgm:pt modelId="{58082C7B-EFF5-4210-8559-304D391CFF4A}" type="parTrans" cxnId="{0B6272D0-5A99-47F3-B852-665200F6462C}">
      <dgm:prSet/>
      <dgm:spPr/>
      <dgm:t>
        <a:bodyPr/>
        <a:lstStyle/>
        <a:p>
          <a:endParaRPr kumimoji="1" lang="ja-JP" altLang="en-US"/>
        </a:p>
      </dgm:t>
    </dgm:pt>
    <dgm:pt modelId="{F30036AD-7A2A-4DD8-99A9-7E80D1063EC5}" type="sibTrans" cxnId="{0B6272D0-5A99-47F3-B852-665200F6462C}">
      <dgm:prSet/>
      <dgm:spPr/>
      <dgm:t>
        <a:bodyPr/>
        <a:lstStyle/>
        <a:p>
          <a:endParaRPr kumimoji="1" lang="ja-JP" altLang="en-US"/>
        </a:p>
      </dgm:t>
    </dgm:pt>
    <dgm:pt modelId="{BCC73977-2B6F-4AAA-AB08-9D8EC57AD033}">
      <dgm:prSet/>
      <dgm:spPr/>
      <dgm:t>
        <a:bodyPr/>
        <a:lstStyle/>
        <a:p>
          <a:pPr>
            <a:buFontTx/>
            <a:buChar char="-"/>
          </a:pPr>
          <a:r>
            <a:rPr kumimoji="1" lang="ja-JP" dirty="0"/>
            <a:t>会社の意見を表明する、という堅苦しさはなく、それぞれの立場、経験、考察に基づいた意見を自由に交換して、共通理解、共同成果を得ることに価値を置いてい</a:t>
          </a:r>
          <a:r>
            <a:rPr kumimoji="1" lang="ja-JP" altLang="en-US" dirty="0"/>
            <a:t>ます。</a:t>
          </a:r>
          <a:endParaRPr lang="ja-JP" dirty="0"/>
        </a:p>
      </dgm:t>
    </dgm:pt>
    <dgm:pt modelId="{3BF5939B-752B-41EC-9788-9A86697A0A96}" type="parTrans" cxnId="{0EC1E34F-B921-417E-A0B2-698E52F991A3}">
      <dgm:prSet/>
      <dgm:spPr/>
    </dgm:pt>
    <dgm:pt modelId="{4F7DC087-9787-47D9-869C-1694E7D9106D}" type="sibTrans" cxnId="{0EC1E34F-B921-417E-A0B2-698E52F991A3}">
      <dgm:prSet/>
      <dgm:spPr/>
    </dgm:pt>
    <dgm:pt modelId="{9C9630D4-FBA1-4D8F-B1EC-43325D7EE07A}">
      <dgm:prSet/>
      <dgm:spPr/>
      <dgm:t>
        <a:bodyPr/>
        <a:lstStyle/>
        <a:p>
          <a:pPr>
            <a:buFontTx/>
            <a:buChar char="-"/>
          </a:pPr>
          <a:r>
            <a:rPr kumimoji="1" lang="ja-JP" altLang="en-US" dirty="0"/>
            <a:t>参加し、関心を示してもらうだけでも</a:t>
          </a:r>
          <a:r>
            <a:rPr kumimoji="1" lang="en-US" altLang="ja-JP" dirty="0"/>
            <a:t>Give</a:t>
          </a:r>
          <a:r>
            <a:rPr kumimoji="1" lang="ja-JP" altLang="en-US" dirty="0"/>
            <a:t>になります。</a:t>
          </a:r>
          <a:endParaRPr lang="ja-JP" dirty="0"/>
        </a:p>
      </dgm:t>
    </dgm:pt>
    <dgm:pt modelId="{B49507D6-1AFE-433F-830F-28E7FFF6CF73}" type="parTrans" cxnId="{4E4A071F-1331-43E4-8F09-A34CBD0A52E7}">
      <dgm:prSet/>
      <dgm:spPr/>
    </dgm:pt>
    <dgm:pt modelId="{0AEAD046-ED51-4410-969C-50CA858620F3}" type="sibTrans" cxnId="{4E4A071F-1331-43E4-8F09-A34CBD0A52E7}">
      <dgm:prSet/>
      <dgm:spPr/>
    </dgm:pt>
    <dgm:pt modelId="{2B306493-B4AF-49E8-937C-F9C6E1D8055A}" type="pres">
      <dgm:prSet presAssocID="{A5A0B6A0-1FC3-4963-848C-F2548EC63A38}" presName="linear" presStyleCnt="0">
        <dgm:presLayoutVars>
          <dgm:animLvl val="lvl"/>
          <dgm:resizeHandles val="exact"/>
        </dgm:presLayoutVars>
      </dgm:prSet>
      <dgm:spPr/>
    </dgm:pt>
    <dgm:pt modelId="{24F845A4-1C43-4DA8-ABF6-B532A767A8A2}" type="pres">
      <dgm:prSet presAssocID="{ADB0EBF6-4C6F-4B63-B271-EAC125BA0F1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2102B7F-A0FC-45D3-A158-12A4BC5CC165}" type="pres">
      <dgm:prSet presAssocID="{ADB0EBF6-4C6F-4B63-B271-EAC125BA0F1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E4A071F-1331-43E4-8F09-A34CBD0A52E7}" srcId="{9900B5EB-2D9E-4EC1-814E-7398D119790B}" destId="{9C9630D4-FBA1-4D8F-B1EC-43325D7EE07A}" srcOrd="0" destOrd="0" parTransId="{B49507D6-1AFE-433F-830F-28E7FFF6CF73}" sibTransId="{0AEAD046-ED51-4410-969C-50CA858620F3}"/>
    <dgm:cxn modelId="{13D6462E-5207-46F1-98AD-09FA5EA26C8A}" type="presOf" srcId="{9900B5EB-2D9E-4EC1-814E-7398D119790B}" destId="{02102B7F-A0FC-45D3-A158-12A4BC5CC165}" srcOrd="0" destOrd="4" presId="urn:microsoft.com/office/officeart/2005/8/layout/vList2"/>
    <dgm:cxn modelId="{889B9137-7702-4B8B-A564-0CDD449B3684}" type="presOf" srcId="{12D5CB6E-EA6B-4608-8B3E-AA0495DD6612}" destId="{02102B7F-A0FC-45D3-A158-12A4BC5CC165}" srcOrd="0" destOrd="2" presId="urn:microsoft.com/office/officeart/2005/8/layout/vList2"/>
    <dgm:cxn modelId="{33BA9664-5A04-4576-AA56-5BA541302B08}" type="presOf" srcId="{ADB0EBF6-4C6F-4B63-B271-EAC125BA0F10}" destId="{24F845A4-1C43-4DA8-ABF6-B532A767A8A2}" srcOrd="0" destOrd="0" presId="urn:microsoft.com/office/officeart/2005/8/layout/vList2"/>
    <dgm:cxn modelId="{0EC1E34F-B921-417E-A0B2-698E52F991A3}" srcId="{1E6A5291-B379-4C54-9A3F-312CBACE2DC6}" destId="{BCC73977-2B6F-4AAA-AB08-9D8EC57AD033}" srcOrd="1" destOrd="0" parTransId="{3BF5939B-752B-41EC-9788-9A86697A0A96}" sibTransId="{4F7DC087-9787-47D9-869C-1694E7D9106D}"/>
    <dgm:cxn modelId="{E7ECDB70-9A5D-4DCD-9DB2-DAD6C88D82CA}" srcId="{ADB0EBF6-4C6F-4B63-B271-EAC125BA0F10}" destId="{1E6A5291-B379-4C54-9A3F-312CBACE2DC6}" srcOrd="1" destOrd="0" parTransId="{944773D9-E6B2-4D3E-B9C7-30868DB4C1DD}" sibTransId="{50133BD7-46D0-46CF-AF5F-C07F9E39C58F}"/>
    <dgm:cxn modelId="{FCB0F571-7DDF-4DD9-B36C-2340BA279F77}" type="presOf" srcId="{A5A0B6A0-1FC3-4963-848C-F2548EC63A38}" destId="{2B306493-B4AF-49E8-937C-F9C6E1D8055A}" srcOrd="0" destOrd="0" presId="urn:microsoft.com/office/officeart/2005/8/layout/vList2"/>
    <dgm:cxn modelId="{1AFC1D72-FE42-432A-8FCE-8E59FE799FC4}" type="presOf" srcId="{1E6A5291-B379-4C54-9A3F-312CBACE2DC6}" destId="{02102B7F-A0FC-45D3-A158-12A4BC5CC165}" srcOrd="0" destOrd="1" presId="urn:microsoft.com/office/officeart/2005/8/layout/vList2"/>
    <dgm:cxn modelId="{937B2C79-C9BD-4166-8AF9-0725D766CD0B}" srcId="{ADB0EBF6-4C6F-4B63-B271-EAC125BA0F10}" destId="{9900B5EB-2D9E-4EC1-814E-7398D119790B}" srcOrd="2" destOrd="0" parTransId="{10F30BFE-959C-46BC-911F-1401FF46C280}" sibTransId="{9D1D4EB8-4335-4C30-B1EE-446D79FCBC7D}"/>
    <dgm:cxn modelId="{926E4E7E-4345-40A6-8CB6-41CD6509F618}" type="presOf" srcId="{BCC73977-2B6F-4AAA-AB08-9D8EC57AD033}" destId="{02102B7F-A0FC-45D3-A158-12A4BC5CC165}" srcOrd="0" destOrd="3" presId="urn:microsoft.com/office/officeart/2005/8/layout/vList2"/>
    <dgm:cxn modelId="{B562E290-7938-4708-8AE8-AD3F130D2A2A}" srcId="{ADB0EBF6-4C6F-4B63-B271-EAC125BA0F10}" destId="{ACC76880-3E35-43DD-B3D2-A68A40A6C3FF}" srcOrd="0" destOrd="0" parTransId="{D9A4F0EB-9857-4643-840B-BEF403C5424F}" sibTransId="{4930F8F3-5A31-4752-864A-77F58382D214}"/>
    <dgm:cxn modelId="{1E9BEC90-0A09-4404-8F65-C94C8D9F1145}" type="presOf" srcId="{9C9630D4-FBA1-4D8F-B1EC-43325D7EE07A}" destId="{02102B7F-A0FC-45D3-A158-12A4BC5CC165}" srcOrd="0" destOrd="5" presId="urn:microsoft.com/office/officeart/2005/8/layout/vList2"/>
    <dgm:cxn modelId="{70D83B94-8A70-41F9-A1CC-A613011C1703}" srcId="{1E6A5291-B379-4C54-9A3F-312CBACE2DC6}" destId="{12D5CB6E-EA6B-4608-8B3E-AA0495DD6612}" srcOrd="0" destOrd="0" parTransId="{6A891774-3F5B-4B55-B733-9A9FA1160F93}" sibTransId="{53E77483-4E31-4E1F-A780-A0B7A19DBDAE}"/>
    <dgm:cxn modelId="{0B6272D0-5A99-47F3-B852-665200F6462C}" srcId="{ADB0EBF6-4C6F-4B63-B271-EAC125BA0F10}" destId="{4E79F1B5-AA21-4255-AF3C-4699CE776368}" srcOrd="3" destOrd="0" parTransId="{58082C7B-EFF5-4210-8559-304D391CFF4A}" sibTransId="{F30036AD-7A2A-4DD8-99A9-7E80D1063EC5}"/>
    <dgm:cxn modelId="{D4CDA5D8-F3AA-4EFE-8B72-E02A54EF7BFB}" type="presOf" srcId="{4E79F1B5-AA21-4255-AF3C-4699CE776368}" destId="{02102B7F-A0FC-45D3-A158-12A4BC5CC165}" srcOrd="0" destOrd="6" presId="urn:microsoft.com/office/officeart/2005/8/layout/vList2"/>
    <dgm:cxn modelId="{569476E3-3AAE-4159-A697-78C3D26E89BC}" srcId="{A5A0B6A0-1FC3-4963-848C-F2548EC63A38}" destId="{ADB0EBF6-4C6F-4B63-B271-EAC125BA0F10}" srcOrd="0" destOrd="0" parTransId="{D2A67CA8-D521-4DEB-B415-C798C60CF8CF}" sibTransId="{0AF33EA9-7F06-4059-BD89-CE480AA0A693}"/>
    <dgm:cxn modelId="{DD4BF1F6-C4EF-457F-AF79-852DAAE955A4}" type="presOf" srcId="{ACC76880-3E35-43DD-B3D2-A68A40A6C3FF}" destId="{02102B7F-A0FC-45D3-A158-12A4BC5CC165}" srcOrd="0" destOrd="0" presId="urn:microsoft.com/office/officeart/2005/8/layout/vList2"/>
    <dgm:cxn modelId="{DD960CA8-B660-47E8-96B5-3F5F7BBEF95E}" type="presParOf" srcId="{2B306493-B4AF-49E8-937C-F9C6E1D8055A}" destId="{24F845A4-1C43-4DA8-ABF6-B532A767A8A2}" srcOrd="0" destOrd="0" presId="urn:microsoft.com/office/officeart/2005/8/layout/vList2"/>
    <dgm:cxn modelId="{EAABA28D-FDDB-401F-B18B-79523472F2CA}" type="presParOf" srcId="{2B306493-B4AF-49E8-937C-F9C6E1D8055A}" destId="{02102B7F-A0FC-45D3-A158-12A4BC5CC16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29E8B8-3BA1-4E53-80C0-EB86522327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9DC3B2-EC6A-407D-898A-77BC4A1FAF39}">
      <dgm:prSet custT="1"/>
      <dgm:spPr/>
      <dgm:t>
        <a:bodyPr/>
        <a:lstStyle/>
        <a:p>
          <a:r>
            <a:rPr kumimoji="1" lang="ja-JP" sz="1800" dirty="0"/>
            <a:t>一人では得られない、</a:t>
          </a:r>
          <a:r>
            <a:rPr kumimoji="1" lang="en-US" sz="1800" dirty="0"/>
            <a:t>OSS</a:t>
          </a:r>
          <a:r>
            <a:rPr kumimoji="1" lang="ja-JP" sz="1800" dirty="0"/>
            <a:t>コンプライアンス情報、共通理解、影響力を求めて参加者が集まっています。</a:t>
          </a:r>
          <a:endParaRPr lang="en-US" sz="1800" dirty="0"/>
        </a:p>
      </dgm:t>
    </dgm:pt>
    <dgm:pt modelId="{2D2D78F8-8388-4FAC-B992-938DC4B6865D}" type="parTrans" cxnId="{6DEC30B2-7529-4337-9571-88B300AB658B}">
      <dgm:prSet/>
      <dgm:spPr/>
      <dgm:t>
        <a:bodyPr/>
        <a:lstStyle/>
        <a:p>
          <a:endParaRPr lang="en-US"/>
        </a:p>
      </dgm:t>
    </dgm:pt>
    <dgm:pt modelId="{45E7D375-90C9-4C84-A7BD-63EEB5BD5D60}" type="sibTrans" cxnId="{6DEC30B2-7529-4337-9571-88B300AB658B}">
      <dgm:prSet/>
      <dgm:spPr/>
      <dgm:t>
        <a:bodyPr/>
        <a:lstStyle/>
        <a:p>
          <a:endParaRPr lang="en-US"/>
        </a:p>
      </dgm:t>
    </dgm:pt>
    <dgm:pt modelId="{C4E01B59-9351-44F1-817C-D8530C25646C}">
      <dgm:prSet custT="1"/>
      <dgm:spPr/>
      <dgm:t>
        <a:bodyPr/>
        <a:lstStyle/>
        <a:p>
          <a:r>
            <a:rPr kumimoji="1" lang="ja-JP" sz="1800" dirty="0"/>
            <a:t>さらに、これらが生み出されるプロセスに加わる魅力があります。</a:t>
          </a:r>
          <a:endParaRPr lang="en-US" sz="1800" dirty="0"/>
        </a:p>
      </dgm:t>
    </dgm:pt>
    <dgm:pt modelId="{8098663E-1F72-40BD-A64F-D9C8F53A709D}" type="parTrans" cxnId="{DBC5F1B9-AF8F-4D14-9272-01D9B74898A5}">
      <dgm:prSet/>
      <dgm:spPr/>
      <dgm:t>
        <a:bodyPr/>
        <a:lstStyle/>
        <a:p>
          <a:endParaRPr lang="en-US"/>
        </a:p>
      </dgm:t>
    </dgm:pt>
    <dgm:pt modelId="{BA8EF178-3F21-4537-89FB-695248347B0B}" type="sibTrans" cxnId="{DBC5F1B9-AF8F-4D14-9272-01D9B74898A5}">
      <dgm:prSet/>
      <dgm:spPr/>
      <dgm:t>
        <a:bodyPr/>
        <a:lstStyle/>
        <a:p>
          <a:endParaRPr lang="en-US"/>
        </a:p>
      </dgm:t>
    </dgm:pt>
    <dgm:pt modelId="{587E8F84-3056-401B-973E-ADDD2181F707}">
      <dgm:prSet custT="1"/>
      <dgm:spPr/>
      <dgm:t>
        <a:bodyPr/>
        <a:lstStyle/>
        <a:p>
          <a:r>
            <a:rPr kumimoji="1" lang="ja-JP" sz="1600" dirty="0"/>
            <a:t>他社の事例を知ることが出来る</a:t>
          </a:r>
          <a:endParaRPr lang="en-US" sz="1600" dirty="0"/>
        </a:p>
      </dgm:t>
    </dgm:pt>
    <dgm:pt modelId="{7CE70D9C-4071-4450-842C-B957EFA40B37}" type="parTrans" cxnId="{F6F76654-2F74-4069-B6F0-4513F2722169}">
      <dgm:prSet/>
      <dgm:spPr/>
      <dgm:t>
        <a:bodyPr/>
        <a:lstStyle/>
        <a:p>
          <a:endParaRPr lang="en-US"/>
        </a:p>
      </dgm:t>
    </dgm:pt>
    <dgm:pt modelId="{D074B236-4752-41DE-8F2A-C0B1C6CC29A7}" type="sibTrans" cxnId="{F6F76654-2F74-4069-B6F0-4513F2722169}">
      <dgm:prSet/>
      <dgm:spPr/>
      <dgm:t>
        <a:bodyPr/>
        <a:lstStyle/>
        <a:p>
          <a:endParaRPr lang="en-US"/>
        </a:p>
      </dgm:t>
    </dgm:pt>
    <dgm:pt modelId="{984F1824-CA1D-4401-8E3E-80E6EF15AE64}">
      <dgm:prSet custT="1"/>
      <dgm:spPr/>
      <dgm:t>
        <a:bodyPr/>
        <a:lstStyle/>
        <a:p>
          <a:r>
            <a:rPr kumimoji="1" lang="ja-JP" sz="1600" dirty="0"/>
            <a:t>サプライチェーン、業界、コミュニティにリーチできる</a:t>
          </a:r>
          <a:endParaRPr lang="en-US" sz="1600" dirty="0"/>
        </a:p>
      </dgm:t>
    </dgm:pt>
    <dgm:pt modelId="{580F29D1-21F1-49A9-BE53-D97D21290919}" type="parTrans" cxnId="{EDDADAB5-02D4-492A-8EE9-D36FCECFF339}">
      <dgm:prSet/>
      <dgm:spPr/>
      <dgm:t>
        <a:bodyPr/>
        <a:lstStyle/>
        <a:p>
          <a:endParaRPr lang="en-US"/>
        </a:p>
      </dgm:t>
    </dgm:pt>
    <dgm:pt modelId="{FF257B7B-5452-4E50-BCE3-3F88D8C05438}" type="sibTrans" cxnId="{EDDADAB5-02D4-492A-8EE9-D36FCECFF339}">
      <dgm:prSet/>
      <dgm:spPr/>
      <dgm:t>
        <a:bodyPr/>
        <a:lstStyle/>
        <a:p>
          <a:endParaRPr lang="en-US"/>
        </a:p>
      </dgm:t>
    </dgm:pt>
    <dgm:pt modelId="{6E75B40C-2E85-48DF-A89C-1C51CC071D7B}">
      <dgm:prSet custT="1"/>
      <dgm:spPr/>
      <dgm:t>
        <a:bodyPr/>
        <a:lstStyle/>
        <a:p>
          <a:r>
            <a:rPr kumimoji="1" lang="ja-JP" sz="1600" dirty="0"/>
            <a:t>海外のディスカッションに（間接的に）参加できる</a:t>
          </a:r>
          <a:endParaRPr lang="en-US" sz="1600" dirty="0"/>
        </a:p>
      </dgm:t>
    </dgm:pt>
    <dgm:pt modelId="{1038E4D0-8AFD-4DE3-9AA2-6F93AFD4E5FC}" type="parTrans" cxnId="{141478F8-6824-4699-B0E6-DC2E0875EF88}">
      <dgm:prSet/>
      <dgm:spPr/>
      <dgm:t>
        <a:bodyPr/>
        <a:lstStyle/>
        <a:p>
          <a:endParaRPr lang="en-US"/>
        </a:p>
      </dgm:t>
    </dgm:pt>
    <dgm:pt modelId="{B62C8E92-1C85-485E-8857-DA77F5A82FD5}" type="sibTrans" cxnId="{141478F8-6824-4699-B0E6-DC2E0875EF88}">
      <dgm:prSet/>
      <dgm:spPr/>
      <dgm:t>
        <a:bodyPr/>
        <a:lstStyle/>
        <a:p>
          <a:endParaRPr lang="en-US"/>
        </a:p>
      </dgm:t>
    </dgm:pt>
    <dgm:pt modelId="{6059FC26-1BD1-4BA6-9DC8-304E8E710ABB}">
      <dgm:prSet custT="1"/>
      <dgm:spPr/>
      <dgm:t>
        <a:bodyPr/>
        <a:lstStyle/>
        <a:p>
          <a:r>
            <a:rPr kumimoji="1" lang="ja-JP" sz="1600" dirty="0"/>
            <a:t>有益な情報が得られる</a:t>
          </a:r>
          <a:endParaRPr lang="en-US" sz="1600" dirty="0"/>
        </a:p>
      </dgm:t>
    </dgm:pt>
    <dgm:pt modelId="{08241CFA-AF5D-443D-849D-8FBA446B657E}" type="parTrans" cxnId="{7AFB0CF8-CDA1-4E67-8995-0869FEC01E4B}">
      <dgm:prSet/>
      <dgm:spPr/>
      <dgm:t>
        <a:bodyPr/>
        <a:lstStyle/>
        <a:p>
          <a:endParaRPr lang="en-US"/>
        </a:p>
      </dgm:t>
    </dgm:pt>
    <dgm:pt modelId="{FE8CBD84-840E-41E5-991C-402EB5365014}" type="sibTrans" cxnId="{7AFB0CF8-CDA1-4E67-8995-0869FEC01E4B}">
      <dgm:prSet/>
      <dgm:spPr/>
      <dgm:t>
        <a:bodyPr/>
        <a:lstStyle/>
        <a:p>
          <a:endParaRPr lang="en-US"/>
        </a:p>
      </dgm:t>
    </dgm:pt>
    <dgm:pt modelId="{3AA82EFD-4BFD-439E-A06C-8AD261F3209E}">
      <dgm:prSet custT="1"/>
      <dgm:spPr/>
      <dgm:t>
        <a:bodyPr/>
        <a:lstStyle/>
        <a:p>
          <a:r>
            <a:rPr kumimoji="1" lang="ja-JP" sz="1600" dirty="0"/>
            <a:t>情報を出すと情報が集まってくる（</a:t>
          </a:r>
          <a:r>
            <a:rPr kumimoji="1" lang="en-US" sz="1600" dirty="0" err="1"/>
            <a:t>Give&amp;Take</a:t>
          </a:r>
          <a:r>
            <a:rPr kumimoji="1" lang="ja-JP" sz="1600" dirty="0"/>
            <a:t>）</a:t>
          </a:r>
          <a:endParaRPr lang="en-US" sz="1600" dirty="0"/>
        </a:p>
      </dgm:t>
    </dgm:pt>
    <dgm:pt modelId="{B0E1AC10-1080-4619-A84B-DD9F3785E58D}" type="parTrans" cxnId="{E5B234CD-125D-45D2-90F8-6F6702E05A15}">
      <dgm:prSet/>
      <dgm:spPr/>
      <dgm:t>
        <a:bodyPr/>
        <a:lstStyle/>
        <a:p>
          <a:endParaRPr lang="en-US"/>
        </a:p>
      </dgm:t>
    </dgm:pt>
    <dgm:pt modelId="{8082CD90-B0C1-4A47-A4F3-580B3C2925E7}" type="sibTrans" cxnId="{E5B234CD-125D-45D2-90F8-6F6702E05A15}">
      <dgm:prSet/>
      <dgm:spPr/>
      <dgm:t>
        <a:bodyPr/>
        <a:lstStyle/>
        <a:p>
          <a:endParaRPr lang="en-US"/>
        </a:p>
      </dgm:t>
    </dgm:pt>
    <dgm:pt modelId="{DBC40012-F9D6-46DC-9536-9F5D7104EDA1}">
      <dgm:prSet custT="1"/>
      <dgm:spPr/>
      <dgm:t>
        <a:bodyPr/>
        <a:lstStyle/>
        <a:p>
          <a:pPr>
            <a:buFontTx/>
            <a:buChar char="-"/>
          </a:pPr>
          <a:r>
            <a:rPr kumimoji="1" lang="ja-JP" sz="1600" dirty="0"/>
            <a:t>多くの人の目で集めた情報が得られ</a:t>
          </a:r>
          <a:r>
            <a:rPr kumimoji="1" lang="ja-JP" altLang="en-US" sz="1600" dirty="0"/>
            <a:t>ます</a:t>
          </a:r>
          <a:endParaRPr lang="en-US" sz="1600" dirty="0"/>
        </a:p>
      </dgm:t>
    </dgm:pt>
    <dgm:pt modelId="{FAAB7275-724B-4C2F-B8CB-653AB437A995}" type="parTrans" cxnId="{405ECD6B-9BF0-4A31-AED1-9478C1DB04B2}">
      <dgm:prSet/>
      <dgm:spPr/>
      <dgm:t>
        <a:bodyPr/>
        <a:lstStyle/>
        <a:p>
          <a:endParaRPr lang="en-US"/>
        </a:p>
      </dgm:t>
    </dgm:pt>
    <dgm:pt modelId="{96F771E8-FC38-42D6-B858-1327C76B47D6}" type="sibTrans" cxnId="{405ECD6B-9BF0-4A31-AED1-9478C1DB04B2}">
      <dgm:prSet/>
      <dgm:spPr/>
      <dgm:t>
        <a:bodyPr/>
        <a:lstStyle/>
        <a:p>
          <a:endParaRPr lang="en-US"/>
        </a:p>
      </dgm:t>
    </dgm:pt>
    <dgm:pt modelId="{C593FC11-6858-4719-BEDE-739779F4140E}">
      <dgm:prSet custT="1"/>
      <dgm:spPr/>
      <dgm:t>
        <a:bodyPr/>
        <a:lstStyle/>
        <a:p>
          <a:pPr>
            <a:buFontTx/>
            <a:buChar char="-"/>
          </a:pPr>
          <a:r>
            <a:rPr kumimoji="1" lang="ja-JP" sz="1600" dirty="0"/>
            <a:t>その情報に対するいろいろな視点からの意見が得られ</a:t>
          </a:r>
          <a:r>
            <a:rPr kumimoji="1" lang="ja-JP" altLang="en-US" sz="1600" dirty="0"/>
            <a:t>ます</a:t>
          </a:r>
          <a:endParaRPr lang="en-US" sz="1600" dirty="0"/>
        </a:p>
      </dgm:t>
    </dgm:pt>
    <dgm:pt modelId="{F0AA8C01-9F90-448C-9096-2952A66D8431}" type="parTrans" cxnId="{F2439F30-F89F-44C1-BC95-505673F15A71}">
      <dgm:prSet/>
      <dgm:spPr/>
      <dgm:t>
        <a:bodyPr/>
        <a:lstStyle/>
        <a:p>
          <a:endParaRPr lang="en-US"/>
        </a:p>
      </dgm:t>
    </dgm:pt>
    <dgm:pt modelId="{F0188BA3-A0B2-4634-9614-A98B3819C39D}" type="sibTrans" cxnId="{F2439F30-F89F-44C1-BC95-505673F15A71}">
      <dgm:prSet/>
      <dgm:spPr/>
      <dgm:t>
        <a:bodyPr/>
        <a:lstStyle/>
        <a:p>
          <a:endParaRPr lang="en-US"/>
        </a:p>
      </dgm:t>
    </dgm:pt>
    <dgm:pt modelId="{EE22478D-2A1B-4961-8134-1997528AE971}">
      <dgm:prSet custT="1"/>
      <dgm:spPr/>
      <dgm:t>
        <a:bodyPr/>
        <a:lstStyle/>
        <a:p>
          <a:r>
            <a:rPr kumimoji="1" lang="ja-JP" sz="1600"/>
            <a:t>コンセンサスが得られる</a:t>
          </a:r>
          <a:endParaRPr lang="en-US" sz="1600"/>
        </a:p>
      </dgm:t>
    </dgm:pt>
    <dgm:pt modelId="{4C614CA0-CA9F-4C7C-AE8C-93F9B5FDDA46}" type="parTrans" cxnId="{CCB3CA7B-C4D7-46AA-849F-68FBF5C07896}">
      <dgm:prSet/>
      <dgm:spPr/>
      <dgm:t>
        <a:bodyPr/>
        <a:lstStyle/>
        <a:p>
          <a:endParaRPr lang="en-US"/>
        </a:p>
      </dgm:t>
    </dgm:pt>
    <dgm:pt modelId="{991E257C-78FF-4849-872D-6E212DDDBB54}" type="sibTrans" cxnId="{CCB3CA7B-C4D7-46AA-849F-68FBF5C07896}">
      <dgm:prSet/>
      <dgm:spPr/>
      <dgm:t>
        <a:bodyPr/>
        <a:lstStyle/>
        <a:p>
          <a:endParaRPr lang="en-US"/>
        </a:p>
      </dgm:t>
    </dgm:pt>
    <dgm:pt modelId="{64593537-6E11-41D6-A479-A6B3907CCF2F}">
      <dgm:prSet custT="1"/>
      <dgm:spPr/>
      <dgm:t>
        <a:bodyPr/>
        <a:lstStyle/>
        <a:p>
          <a:r>
            <a:rPr kumimoji="1" lang="ja-JP" sz="1600" dirty="0"/>
            <a:t>フィードバックが得られ、自分の考えの良い点／改善点がわかる</a:t>
          </a:r>
          <a:endParaRPr lang="en-US" sz="1600" dirty="0"/>
        </a:p>
      </dgm:t>
    </dgm:pt>
    <dgm:pt modelId="{1BE6184A-444C-4A24-88B8-F8A1B1BF5EA9}" type="parTrans" cxnId="{6A463996-F1D2-409E-B34B-C2082B56942F}">
      <dgm:prSet/>
      <dgm:spPr/>
      <dgm:t>
        <a:bodyPr/>
        <a:lstStyle/>
        <a:p>
          <a:endParaRPr lang="en-US"/>
        </a:p>
      </dgm:t>
    </dgm:pt>
    <dgm:pt modelId="{C732DB76-08AD-4BBF-AA6A-633389FCA708}" type="sibTrans" cxnId="{6A463996-F1D2-409E-B34B-C2082B56942F}">
      <dgm:prSet/>
      <dgm:spPr/>
      <dgm:t>
        <a:bodyPr/>
        <a:lstStyle/>
        <a:p>
          <a:endParaRPr lang="en-US"/>
        </a:p>
      </dgm:t>
    </dgm:pt>
    <dgm:pt modelId="{5D4C7D90-8B12-44DE-B0DF-8CBF5743B3DC}" type="pres">
      <dgm:prSet presAssocID="{4829E8B8-3BA1-4E53-80C0-EB8652232741}" presName="linear" presStyleCnt="0">
        <dgm:presLayoutVars>
          <dgm:animLvl val="lvl"/>
          <dgm:resizeHandles val="exact"/>
        </dgm:presLayoutVars>
      </dgm:prSet>
      <dgm:spPr/>
    </dgm:pt>
    <dgm:pt modelId="{4B22F8A5-44C7-40F1-B087-BA6D2B89885B}" type="pres">
      <dgm:prSet presAssocID="{BA9DC3B2-EC6A-407D-898A-77BC4A1FAF39}" presName="parentText" presStyleLbl="node1" presStyleIdx="0" presStyleCnt="2" custLinFactY="-24060" custLinFactNeighborY="-100000">
        <dgm:presLayoutVars>
          <dgm:chMax val="0"/>
          <dgm:bulletEnabled val="1"/>
        </dgm:presLayoutVars>
      </dgm:prSet>
      <dgm:spPr/>
    </dgm:pt>
    <dgm:pt modelId="{DF4DBA8E-1976-46E7-82A4-9B11CDCCD78E}" type="pres">
      <dgm:prSet presAssocID="{45E7D375-90C9-4C84-A7BD-63EEB5BD5D60}" presName="spacer" presStyleCnt="0"/>
      <dgm:spPr/>
    </dgm:pt>
    <dgm:pt modelId="{E3027F2E-279D-4B94-8A07-9A214CC36789}" type="pres">
      <dgm:prSet presAssocID="{C4E01B59-9351-44F1-817C-D8530C25646C}" presName="parentText" presStyleLbl="node1" presStyleIdx="1" presStyleCnt="2" custLinFactNeighborY="-1640">
        <dgm:presLayoutVars>
          <dgm:chMax val="0"/>
          <dgm:bulletEnabled val="1"/>
        </dgm:presLayoutVars>
      </dgm:prSet>
      <dgm:spPr/>
    </dgm:pt>
    <dgm:pt modelId="{C545D92E-7746-4430-A13A-D03D818421D6}" type="pres">
      <dgm:prSet presAssocID="{C4E01B59-9351-44F1-817C-D8530C25646C}" presName="childText" presStyleLbl="revTx" presStyleIdx="0" presStyleCnt="1" custScaleY="100463">
        <dgm:presLayoutVars>
          <dgm:bulletEnabled val="1"/>
        </dgm:presLayoutVars>
      </dgm:prSet>
      <dgm:spPr/>
    </dgm:pt>
  </dgm:ptLst>
  <dgm:cxnLst>
    <dgm:cxn modelId="{6E92CE03-CE45-457A-ADDA-4780B44CCF69}" type="presOf" srcId="{C4E01B59-9351-44F1-817C-D8530C25646C}" destId="{E3027F2E-279D-4B94-8A07-9A214CC36789}" srcOrd="0" destOrd="0" presId="urn:microsoft.com/office/officeart/2005/8/layout/vList2"/>
    <dgm:cxn modelId="{4996620C-1CAB-4DB0-BD63-3D3989CEC173}" type="presOf" srcId="{DBC40012-F9D6-46DC-9536-9F5D7104EDA1}" destId="{C545D92E-7746-4430-A13A-D03D818421D6}" srcOrd="0" destOrd="5" presId="urn:microsoft.com/office/officeart/2005/8/layout/vList2"/>
    <dgm:cxn modelId="{1531F417-F5B8-4181-9505-2B324D8B81DC}" type="presOf" srcId="{6E75B40C-2E85-48DF-A89C-1C51CC071D7B}" destId="{C545D92E-7746-4430-A13A-D03D818421D6}" srcOrd="0" destOrd="2" presId="urn:microsoft.com/office/officeart/2005/8/layout/vList2"/>
    <dgm:cxn modelId="{F2439F30-F89F-44C1-BC95-505673F15A71}" srcId="{3AA82EFD-4BFD-439E-A06C-8AD261F3209E}" destId="{C593FC11-6858-4719-BEDE-739779F4140E}" srcOrd="1" destOrd="0" parTransId="{F0AA8C01-9F90-448C-9096-2952A66D8431}" sibTransId="{F0188BA3-A0B2-4634-9614-A98B3819C39D}"/>
    <dgm:cxn modelId="{124C3640-6DE8-4A58-86A9-39DD959CE016}" type="presOf" srcId="{984F1824-CA1D-4401-8E3E-80E6EF15AE64}" destId="{C545D92E-7746-4430-A13A-D03D818421D6}" srcOrd="0" destOrd="1" presId="urn:microsoft.com/office/officeart/2005/8/layout/vList2"/>
    <dgm:cxn modelId="{405ECD6B-9BF0-4A31-AED1-9478C1DB04B2}" srcId="{3AA82EFD-4BFD-439E-A06C-8AD261F3209E}" destId="{DBC40012-F9D6-46DC-9536-9F5D7104EDA1}" srcOrd="0" destOrd="0" parTransId="{FAAB7275-724B-4C2F-B8CB-653AB437A995}" sibTransId="{96F771E8-FC38-42D6-B858-1327C76B47D6}"/>
    <dgm:cxn modelId="{F6F76654-2F74-4069-B6F0-4513F2722169}" srcId="{C4E01B59-9351-44F1-817C-D8530C25646C}" destId="{587E8F84-3056-401B-973E-ADDD2181F707}" srcOrd="0" destOrd="0" parTransId="{7CE70D9C-4071-4450-842C-B957EFA40B37}" sibTransId="{D074B236-4752-41DE-8F2A-C0B1C6CC29A7}"/>
    <dgm:cxn modelId="{CCB3CA7B-C4D7-46AA-849F-68FBF5C07896}" srcId="{C4E01B59-9351-44F1-817C-D8530C25646C}" destId="{EE22478D-2A1B-4961-8134-1997528AE971}" srcOrd="5" destOrd="0" parTransId="{4C614CA0-CA9F-4C7C-AE8C-93F9B5FDDA46}" sibTransId="{991E257C-78FF-4849-872D-6E212DDDBB54}"/>
    <dgm:cxn modelId="{82B67388-58F2-486B-AA0E-B0030E218D7B}" type="presOf" srcId="{BA9DC3B2-EC6A-407D-898A-77BC4A1FAF39}" destId="{4B22F8A5-44C7-40F1-B087-BA6D2B89885B}" srcOrd="0" destOrd="0" presId="urn:microsoft.com/office/officeart/2005/8/layout/vList2"/>
    <dgm:cxn modelId="{6A463996-F1D2-409E-B34B-C2082B56942F}" srcId="{C4E01B59-9351-44F1-817C-D8530C25646C}" destId="{64593537-6E11-41D6-A479-A6B3907CCF2F}" srcOrd="6" destOrd="0" parTransId="{1BE6184A-444C-4A24-88B8-F8A1B1BF5EA9}" sibTransId="{C732DB76-08AD-4BBF-AA6A-633389FCA708}"/>
    <dgm:cxn modelId="{51907F96-7A1D-4065-9725-688C89E70E0B}" type="presOf" srcId="{EE22478D-2A1B-4961-8134-1997528AE971}" destId="{C545D92E-7746-4430-A13A-D03D818421D6}" srcOrd="0" destOrd="7" presId="urn:microsoft.com/office/officeart/2005/8/layout/vList2"/>
    <dgm:cxn modelId="{0EBFCCA8-C2EB-4C41-93F3-C6F9E59501D6}" type="presOf" srcId="{6059FC26-1BD1-4BA6-9DC8-304E8E710ABB}" destId="{C545D92E-7746-4430-A13A-D03D818421D6}" srcOrd="0" destOrd="3" presId="urn:microsoft.com/office/officeart/2005/8/layout/vList2"/>
    <dgm:cxn modelId="{6DEC30B2-7529-4337-9571-88B300AB658B}" srcId="{4829E8B8-3BA1-4E53-80C0-EB8652232741}" destId="{BA9DC3B2-EC6A-407D-898A-77BC4A1FAF39}" srcOrd="0" destOrd="0" parTransId="{2D2D78F8-8388-4FAC-B992-938DC4B6865D}" sibTransId="{45E7D375-90C9-4C84-A7BD-63EEB5BD5D60}"/>
    <dgm:cxn modelId="{EDDADAB5-02D4-492A-8EE9-D36FCECFF339}" srcId="{C4E01B59-9351-44F1-817C-D8530C25646C}" destId="{984F1824-CA1D-4401-8E3E-80E6EF15AE64}" srcOrd="1" destOrd="0" parTransId="{580F29D1-21F1-49A9-BE53-D97D21290919}" sibTransId="{FF257B7B-5452-4E50-BCE3-3F88D8C05438}"/>
    <dgm:cxn modelId="{DBC5F1B9-AF8F-4D14-9272-01D9B74898A5}" srcId="{4829E8B8-3BA1-4E53-80C0-EB8652232741}" destId="{C4E01B59-9351-44F1-817C-D8530C25646C}" srcOrd="1" destOrd="0" parTransId="{8098663E-1F72-40BD-A64F-D9C8F53A709D}" sibTransId="{BA8EF178-3F21-4537-89FB-695248347B0B}"/>
    <dgm:cxn modelId="{E5B234CD-125D-45D2-90F8-6F6702E05A15}" srcId="{C4E01B59-9351-44F1-817C-D8530C25646C}" destId="{3AA82EFD-4BFD-439E-A06C-8AD261F3209E}" srcOrd="4" destOrd="0" parTransId="{B0E1AC10-1080-4619-A84B-DD9F3785E58D}" sibTransId="{8082CD90-B0C1-4A47-A4F3-580B3C2925E7}"/>
    <dgm:cxn modelId="{A313CCD5-A25B-4E7E-8659-A557D50609EC}" type="presOf" srcId="{3AA82EFD-4BFD-439E-A06C-8AD261F3209E}" destId="{C545D92E-7746-4430-A13A-D03D818421D6}" srcOrd="0" destOrd="4" presId="urn:microsoft.com/office/officeart/2005/8/layout/vList2"/>
    <dgm:cxn modelId="{69716AF1-2C83-4F20-881E-10E9D030785C}" type="presOf" srcId="{64593537-6E11-41D6-A479-A6B3907CCF2F}" destId="{C545D92E-7746-4430-A13A-D03D818421D6}" srcOrd="0" destOrd="8" presId="urn:microsoft.com/office/officeart/2005/8/layout/vList2"/>
    <dgm:cxn modelId="{788F5EF2-43BA-4373-8EDF-032E3CF3B636}" type="presOf" srcId="{C593FC11-6858-4719-BEDE-739779F4140E}" destId="{C545D92E-7746-4430-A13A-D03D818421D6}" srcOrd="0" destOrd="6" presId="urn:microsoft.com/office/officeart/2005/8/layout/vList2"/>
    <dgm:cxn modelId="{31D6B4F7-BAB4-4EFD-A569-BC0965EAA85E}" type="presOf" srcId="{4829E8B8-3BA1-4E53-80C0-EB8652232741}" destId="{5D4C7D90-8B12-44DE-B0DF-8CBF5743B3DC}" srcOrd="0" destOrd="0" presId="urn:microsoft.com/office/officeart/2005/8/layout/vList2"/>
    <dgm:cxn modelId="{7AFB0CF8-CDA1-4E67-8995-0869FEC01E4B}" srcId="{C4E01B59-9351-44F1-817C-D8530C25646C}" destId="{6059FC26-1BD1-4BA6-9DC8-304E8E710ABB}" srcOrd="3" destOrd="0" parTransId="{08241CFA-AF5D-443D-849D-8FBA446B657E}" sibTransId="{FE8CBD84-840E-41E5-991C-402EB5365014}"/>
    <dgm:cxn modelId="{141478F8-6824-4699-B0E6-DC2E0875EF88}" srcId="{C4E01B59-9351-44F1-817C-D8530C25646C}" destId="{6E75B40C-2E85-48DF-A89C-1C51CC071D7B}" srcOrd="2" destOrd="0" parTransId="{1038E4D0-8AFD-4DE3-9AA2-6F93AFD4E5FC}" sibTransId="{B62C8E92-1C85-485E-8857-DA77F5A82FD5}"/>
    <dgm:cxn modelId="{D8484EFE-5254-48E5-BFD3-1264DCF3AF72}" type="presOf" srcId="{587E8F84-3056-401B-973E-ADDD2181F707}" destId="{C545D92E-7746-4430-A13A-D03D818421D6}" srcOrd="0" destOrd="0" presId="urn:microsoft.com/office/officeart/2005/8/layout/vList2"/>
    <dgm:cxn modelId="{BF083BCE-ECB5-4FF3-AEE1-5B86CD09B37C}" type="presParOf" srcId="{5D4C7D90-8B12-44DE-B0DF-8CBF5743B3DC}" destId="{4B22F8A5-44C7-40F1-B087-BA6D2B89885B}" srcOrd="0" destOrd="0" presId="urn:microsoft.com/office/officeart/2005/8/layout/vList2"/>
    <dgm:cxn modelId="{88320638-D2F7-42B8-99E0-C5E4FA2A7A80}" type="presParOf" srcId="{5D4C7D90-8B12-44DE-B0DF-8CBF5743B3DC}" destId="{DF4DBA8E-1976-46E7-82A4-9B11CDCCD78E}" srcOrd="1" destOrd="0" presId="urn:microsoft.com/office/officeart/2005/8/layout/vList2"/>
    <dgm:cxn modelId="{9237134B-1A0F-4935-8A2B-A72DEF725160}" type="presParOf" srcId="{5D4C7D90-8B12-44DE-B0DF-8CBF5743B3DC}" destId="{E3027F2E-279D-4B94-8A07-9A214CC36789}" srcOrd="2" destOrd="0" presId="urn:microsoft.com/office/officeart/2005/8/layout/vList2"/>
    <dgm:cxn modelId="{76E81BF9-3FE4-4000-A7FF-2C2BF33F1696}" type="presParOf" srcId="{5D4C7D90-8B12-44DE-B0DF-8CBF5743B3DC}" destId="{C545D92E-7746-4430-A13A-D03D818421D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72B29-417F-4FC9-9133-0F8E788C0FFD}">
      <dsp:nvSpPr>
        <dsp:cNvPr id="0" name=""/>
        <dsp:cNvSpPr/>
      </dsp:nvSpPr>
      <dsp:spPr>
        <a:xfrm>
          <a:off x="0" y="74160"/>
          <a:ext cx="11040000" cy="1051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100" kern="1200" dirty="0"/>
            <a:t>非常に緩い人の集まりです。</a:t>
          </a:r>
          <a:endParaRPr lang="ja-JP" sz="3100" kern="1200" dirty="0"/>
        </a:p>
      </dsp:txBody>
      <dsp:txXfrm>
        <a:off x="51346" y="125506"/>
        <a:ext cx="10937308" cy="949138"/>
      </dsp:txXfrm>
    </dsp:sp>
    <dsp:sp modelId="{A30BB232-B12E-4BBA-B96A-E095EC5D7F6E}">
      <dsp:nvSpPr>
        <dsp:cNvPr id="0" name=""/>
        <dsp:cNvSpPr/>
      </dsp:nvSpPr>
      <dsp:spPr>
        <a:xfrm>
          <a:off x="0" y="1125990"/>
          <a:ext cx="11040000" cy="391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52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2400" kern="1200" dirty="0"/>
            <a:t>入会申請書や契約は不要。会費も不要。</a:t>
          </a:r>
          <a:endParaRPr lang="ja-JP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lang="ja-JP" altLang="en-US" sz="2400" kern="1200" dirty="0"/>
            <a:t>まずは、全体の</a:t>
          </a:r>
          <a:r>
            <a:rPr lang="en-US" altLang="ja-JP" sz="2400" kern="1200" dirty="0"/>
            <a:t>ML</a:t>
          </a:r>
          <a:r>
            <a:rPr lang="ja-JP" altLang="en-US" sz="2400" kern="1200" dirty="0"/>
            <a:t>に参加すると全体会合や</a:t>
          </a:r>
          <a:r>
            <a:rPr lang="en-US" altLang="ja-JP" sz="2400" kern="1200" dirty="0" err="1"/>
            <a:t>SubWG</a:t>
          </a:r>
          <a:r>
            <a:rPr lang="ja-JP" altLang="en-US" sz="2400" kern="1200" dirty="0"/>
            <a:t>の情報が得られます。</a:t>
          </a:r>
          <a:endParaRPr lang="ja-JP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kumimoji="1" lang="ja-JP" sz="2400" kern="1200" dirty="0"/>
            <a:t>全体</a:t>
          </a:r>
          <a:r>
            <a:rPr kumimoji="1" lang="ja-JP" altLang="en-US" sz="2400" kern="1200" dirty="0"/>
            <a:t>会合や</a:t>
          </a:r>
          <a:r>
            <a:rPr kumimoji="1" lang="en-US" sz="2400" kern="1200" dirty="0" err="1"/>
            <a:t>SubWG</a:t>
          </a:r>
          <a:r>
            <a:rPr kumimoji="1" lang="ja-JP" altLang="en-US" sz="2400" kern="1200" dirty="0"/>
            <a:t>の会合の</a:t>
          </a:r>
          <a:r>
            <a:rPr kumimoji="1" lang="ja-JP" sz="2400" kern="1200" dirty="0"/>
            <a:t>案内に従って参加してください。</a:t>
          </a:r>
          <a:endParaRPr lang="ja-JP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lang="ja-JP" altLang="en-US" sz="2400" kern="1200" dirty="0"/>
            <a:t>会合の他に、</a:t>
          </a:r>
          <a:r>
            <a:rPr lang="en-US" altLang="ja-JP" sz="2400" kern="1200" dirty="0"/>
            <a:t>Slack</a:t>
          </a:r>
          <a:r>
            <a:rPr lang="ja-JP" altLang="en-US" sz="2400" kern="1200" dirty="0"/>
            <a:t>で活発に議論されています。</a:t>
          </a:r>
          <a:endParaRPr lang="ja-JP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ja-JP" sz="2400" kern="1200" dirty="0"/>
            <a:t>Linux Foundation</a:t>
          </a:r>
          <a:r>
            <a:rPr lang="ja-JP" altLang="en-US" sz="2400" kern="1200" dirty="0"/>
            <a:t>のメンバー企業でなくても参加可能</a:t>
          </a:r>
          <a:endParaRPr lang="ja-JP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lang="ja-JP" altLang="en-US" sz="2400" kern="1200" dirty="0"/>
            <a:t>個人参加も歓迎です。</a:t>
          </a:r>
          <a:endParaRPr lang="ja-JP" sz="2400" kern="1200" dirty="0"/>
        </a:p>
      </dsp:txBody>
      <dsp:txXfrm>
        <a:off x="0" y="1125990"/>
        <a:ext cx="11040000" cy="3914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2A93D-FA90-4B20-BBD5-E0C941CA0C19}">
      <dsp:nvSpPr>
        <dsp:cNvPr id="0" name=""/>
        <dsp:cNvSpPr/>
      </dsp:nvSpPr>
      <dsp:spPr>
        <a:xfrm>
          <a:off x="0" y="0"/>
          <a:ext cx="11040000" cy="1471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800" kern="1200" dirty="0"/>
            <a:t>OSS</a:t>
          </a:r>
          <a:r>
            <a:rPr kumimoji="1" lang="ja-JP" sz="2800" kern="1200" dirty="0"/>
            <a:t>コンプライアンスについて、（いろいろなレベルで）関心のある人が集まっています。</a:t>
          </a:r>
          <a:endParaRPr lang="ja-JP" sz="2800" kern="1200" dirty="0"/>
        </a:p>
      </dsp:txBody>
      <dsp:txXfrm>
        <a:off x="71852" y="71852"/>
        <a:ext cx="10896296" cy="1328191"/>
      </dsp:txXfrm>
    </dsp:sp>
    <dsp:sp modelId="{E407392D-A974-4874-8D65-B0846ED28D62}">
      <dsp:nvSpPr>
        <dsp:cNvPr id="0" name=""/>
        <dsp:cNvSpPr/>
      </dsp:nvSpPr>
      <dsp:spPr>
        <a:xfrm>
          <a:off x="0" y="1474148"/>
          <a:ext cx="11040000" cy="3478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52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800" kern="1200" dirty="0"/>
            <a:t>所属する会社内で</a:t>
          </a:r>
          <a:r>
            <a:rPr kumimoji="1" lang="en-US" sz="1800" kern="1200" dirty="0"/>
            <a:t>OSS</a:t>
          </a:r>
          <a:r>
            <a:rPr kumimoji="1" lang="ja-JP" sz="1800" kern="1200" dirty="0"/>
            <a:t>の適切な利用を推進する役割の人、推進しなければと思っている人</a:t>
          </a:r>
          <a:endParaRPr lang="ja-JP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kumimoji="1" lang="en-US" sz="1800" kern="1200" dirty="0"/>
            <a:t>OSS</a:t>
          </a:r>
          <a:r>
            <a:rPr kumimoji="1" lang="ja-JP" sz="1800" kern="1200" dirty="0"/>
            <a:t>の適切な利用について理解し、それを推進するために、相談相手を求めて集まってい</a:t>
          </a:r>
          <a:r>
            <a:rPr kumimoji="1" lang="ja-JP" altLang="en-US" sz="1800" kern="1200" dirty="0"/>
            <a:t>ます。</a:t>
          </a:r>
          <a:endParaRPr lang="ja-JP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800" kern="1200" dirty="0"/>
            <a:t>所属する会社の事業活動に</a:t>
          </a:r>
          <a:r>
            <a:rPr kumimoji="1" lang="ja-JP" sz="1600" kern="1200" dirty="0"/>
            <a:t>とって</a:t>
          </a:r>
          <a:r>
            <a:rPr kumimoji="1" lang="ja-JP" sz="1800" kern="1200" dirty="0"/>
            <a:t>、</a:t>
          </a:r>
          <a:r>
            <a:rPr kumimoji="1" lang="en-US" sz="1800" kern="1200" dirty="0"/>
            <a:t>OSS</a:t>
          </a:r>
          <a:r>
            <a:rPr kumimoji="1" lang="ja-JP" sz="1800" kern="1200" dirty="0"/>
            <a:t>の発展、業界全体での適切な利用が重要と考えている人</a:t>
          </a:r>
          <a:endParaRPr lang="ja-JP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kumimoji="1" lang="ja-JP" sz="1800" kern="1200" dirty="0"/>
            <a:t>ソフトのサプライチェーンに</a:t>
          </a:r>
          <a:r>
            <a:rPr kumimoji="1" lang="en-US" sz="1800" kern="1200" dirty="0"/>
            <a:t>OSS</a:t>
          </a:r>
          <a:r>
            <a:rPr kumimoji="1" lang="ja-JP" sz="1800" kern="1200" dirty="0"/>
            <a:t>が入ってきたことにより、自社だけの努力</a:t>
          </a:r>
          <a:r>
            <a:rPr kumimoji="1" lang="ja-JP" altLang="en-US" sz="1800" kern="1200" dirty="0"/>
            <a:t>で</a:t>
          </a:r>
          <a:r>
            <a:rPr kumimoji="1" lang="en-US" sz="1800" kern="1200" dirty="0"/>
            <a:t>OSS</a:t>
          </a:r>
          <a:r>
            <a:rPr kumimoji="1" lang="ja-JP" sz="1800" kern="1200" dirty="0"/>
            <a:t>の適切な利用が不可能となってい</a:t>
          </a:r>
          <a:r>
            <a:rPr kumimoji="1" lang="ja-JP" altLang="en-US" sz="1800" kern="1200" dirty="0"/>
            <a:t>ます。</a:t>
          </a:r>
          <a:endParaRPr lang="ja-JP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sz="1800" kern="1200" dirty="0"/>
            <a:t>OSS</a:t>
          </a:r>
          <a:r>
            <a:rPr kumimoji="1" lang="ja-JP" sz="1800" kern="1200" dirty="0"/>
            <a:t>の適切な利用について、理解したい、実践すべきと思っている人</a:t>
          </a:r>
          <a:endParaRPr lang="ja-JP" sz="1800" kern="1200" dirty="0"/>
        </a:p>
      </dsp:txBody>
      <dsp:txXfrm>
        <a:off x="0" y="1474148"/>
        <a:ext cx="11040000" cy="3478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FC659-8F12-45D1-A72F-D215FF1938BA}">
      <dsp:nvSpPr>
        <dsp:cNvPr id="0" name=""/>
        <dsp:cNvSpPr/>
      </dsp:nvSpPr>
      <dsp:spPr>
        <a:xfrm>
          <a:off x="0" y="16120"/>
          <a:ext cx="11040000" cy="166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800" kern="1200" dirty="0"/>
            <a:t>参加者の希望に沿って、</a:t>
          </a:r>
          <a:r>
            <a:rPr kumimoji="1" lang="en-US" sz="2800" kern="1200" dirty="0"/>
            <a:t>OSS</a:t>
          </a:r>
          <a:r>
            <a:rPr kumimoji="1" lang="ja-JP" sz="2800" kern="1200" dirty="0"/>
            <a:t>コンプライアンスに関する情報共有、情報発信を行っています。</a:t>
          </a:r>
          <a:endParaRPr lang="ja-JP" sz="2800" kern="1200" dirty="0"/>
        </a:p>
      </dsp:txBody>
      <dsp:txXfrm>
        <a:off x="81163" y="97283"/>
        <a:ext cx="10877674" cy="1500314"/>
      </dsp:txXfrm>
    </dsp:sp>
    <dsp:sp modelId="{F303EA9F-2807-4777-B7EE-42F98E255F22}">
      <dsp:nvSpPr>
        <dsp:cNvPr id="0" name=""/>
        <dsp:cNvSpPr/>
      </dsp:nvSpPr>
      <dsp:spPr>
        <a:xfrm>
          <a:off x="0" y="1678760"/>
          <a:ext cx="11040000" cy="3419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52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2200" kern="1200" dirty="0"/>
            <a:t>サプライチェーン全体での</a:t>
          </a:r>
          <a:r>
            <a:rPr kumimoji="1" lang="en-US" sz="2200" kern="1200" dirty="0"/>
            <a:t>OSS</a:t>
          </a:r>
          <a:r>
            <a:rPr kumimoji="1" lang="ja-JP" sz="2200" kern="1200" dirty="0"/>
            <a:t>コンプライアンスの向上につながる、情報交換、勉強会、情報発信、環境整備などを行うコミュニティ</a:t>
          </a:r>
          <a:endParaRPr lang="ja-JP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sz="2200" kern="1200" dirty="0"/>
            <a:t>OSS</a:t>
          </a:r>
          <a:r>
            <a:rPr kumimoji="1" lang="ja-JP" sz="2200" kern="1200" dirty="0"/>
            <a:t>開発ではないが、コミュニティ活動の</a:t>
          </a:r>
          <a:r>
            <a:rPr kumimoji="1" lang="en-US" sz="2200" kern="1200" dirty="0" err="1"/>
            <a:t>Give&amp;Take</a:t>
          </a:r>
          <a:r>
            <a:rPr kumimoji="1" lang="ja-JP" sz="2200" kern="1200" dirty="0"/>
            <a:t>で成果物（勉強会資料、</a:t>
          </a:r>
          <a:r>
            <a:rPr kumimoji="1" lang="en-US" sz="2200" kern="1200" dirty="0"/>
            <a:t>FAQ</a:t>
          </a:r>
          <a:r>
            <a:rPr kumimoji="1" lang="ja-JP" sz="2200" kern="1200" dirty="0"/>
            <a:t>資料、ツール情報など）が生まれてくる</a:t>
          </a:r>
          <a:endParaRPr lang="ja-JP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ja-JP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ja-JP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ja-JP" sz="2200" kern="1200" dirty="0"/>
        </a:p>
      </dsp:txBody>
      <dsp:txXfrm>
        <a:off x="0" y="1678760"/>
        <a:ext cx="11040000" cy="3419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1E440-7D5B-4260-9B8B-AD887DA474FA}">
      <dsp:nvSpPr>
        <dsp:cNvPr id="0" name=""/>
        <dsp:cNvSpPr/>
      </dsp:nvSpPr>
      <dsp:spPr>
        <a:xfrm>
          <a:off x="0" y="11385"/>
          <a:ext cx="11040000" cy="848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500" kern="1200" dirty="0"/>
            <a:t>参加者の自主、自立、相互信頼に基づいています。</a:t>
          </a:r>
          <a:endParaRPr lang="ja-JP" sz="2500" kern="1200" dirty="0"/>
        </a:p>
      </dsp:txBody>
      <dsp:txXfrm>
        <a:off x="41408" y="52793"/>
        <a:ext cx="10957184" cy="765434"/>
      </dsp:txXfrm>
    </dsp:sp>
    <dsp:sp modelId="{3B7BAE88-88C2-4770-8A75-07B60A728473}">
      <dsp:nvSpPr>
        <dsp:cNvPr id="0" name=""/>
        <dsp:cNvSpPr/>
      </dsp:nvSpPr>
      <dsp:spPr>
        <a:xfrm>
          <a:off x="0" y="859635"/>
          <a:ext cx="11040000" cy="42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52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2000" kern="1200" dirty="0"/>
            <a:t>参加者のボランティアによって運営されており、どの会社の誰でも運営に寄与できる</a:t>
          </a:r>
          <a:endParaRPr lang="ja-JP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kumimoji="1" lang="en-US" sz="2000" kern="1200" dirty="0" err="1"/>
            <a:t>OpenChian</a:t>
          </a:r>
          <a:r>
            <a:rPr kumimoji="1" lang="en-US" sz="2000" kern="1200" dirty="0"/>
            <a:t> Project</a:t>
          </a:r>
          <a:r>
            <a:rPr kumimoji="1" lang="ja-JP" sz="2000" kern="1200" dirty="0"/>
            <a:t>のプラチナメンバー</a:t>
          </a:r>
          <a:r>
            <a:rPr kumimoji="1" lang="ja-JP" altLang="en-US" sz="2000" kern="1200" dirty="0"/>
            <a:t>企業</a:t>
          </a:r>
          <a:r>
            <a:rPr kumimoji="1" lang="ja-JP" sz="2000" kern="1200" dirty="0"/>
            <a:t>からの参加</a:t>
          </a:r>
          <a:r>
            <a:rPr kumimoji="1" lang="ja-JP" altLang="en-US" sz="2000" kern="1200" dirty="0"/>
            <a:t>者</a:t>
          </a:r>
          <a:r>
            <a:rPr kumimoji="1" lang="ja-JP" sz="2000" kern="1200" dirty="0"/>
            <a:t>だけで運営しているわけでは</a:t>
          </a:r>
          <a:r>
            <a:rPr kumimoji="1" lang="ja-JP" altLang="en-US" sz="2000" kern="1200" dirty="0"/>
            <a:t>ありません。</a:t>
          </a:r>
          <a:endParaRPr lang="ja-JP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2000" kern="1200" dirty="0"/>
            <a:t>参加者に責任、義務はない</a:t>
          </a:r>
          <a:endParaRPr lang="ja-JP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2000" kern="1200" dirty="0"/>
            <a:t>独禁法</a:t>
          </a:r>
          <a:r>
            <a:rPr kumimoji="1" lang="ja-JP" altLang="en-US" sz="2000" kern="1200" dirty="0"/>
            <a:t>を順守して</a:t>
          </a:r>
          <a:r>
            <a:rPr kumimoji="1" lang="ja-JP" sz="2000" kern="1200" dirty="0"/>
            <a:t>活動</a:t>
          </a:r>
          <a:endParaRPr lang="ja-JP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2000" kern="1200" dirty="0"/>
            <a:t>参加者の合意に基づいて活動しており、中立である</a:t>
          </a:r>
          <a:endParaRPr lang="ja-JP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2000" kern="1200" dirty="0"/>
            <a:t>すべての情報は</a:t>
          </a:r>
          <a:r>
            <a:rPr kumimoji="1" lang="ja-JP" altLang="en-US" sz="2000" kern="1200" dirty="0"/>
            <a:t>基本的に</a:t>
          </a:r>
          <a:r>
            <a:rPr kumimoji="1" lang="en-US" sz="2000" kern="1200" dirty="0"/>
            <a:t>Open</a:t>
          </a:r>
          <a:endParaRPr lang="ja-JP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altLang="en-US" sz="2000" kern="1200" dirty="0"/>
            <a:t>成果物として公開するもの</a:t>
          </a:r>
          <a:r>
            <a:rPr kumimoji="1" lang="ja-JP" sz="2000" kern="1200" dirty="0"/>
            <a:t>は</a:t>
          </a:r>
          <a:r>
            <a:rPr kumimoji="1" lang="en-US" sz="2000" kern="1200" dirty="0"/>
            <a:t>CC0</a:t>
          </a:r>
          <a:r>
            <a:rPr kumimoji="1" lang="ja-JP" altLang="en-US" sz="2000" kern="1200" dirty="0"/>
            <a:t>（パブリックドメイン）</a:t>
          </a:r>
          <a:r>
            <a:rPr kumimoji="1" lang="ja-JP" sz="2000" kern="1200" dirty="0"/>
            <a:t>で扱う</a:t>
          </a:r>
          <a:endParaRPr lang="ja-JP" sz="2000" kern="1200" dirty="0"/>
        </a:p>
      </dsp:txBody>
      <dsp:txXfrm>
        <a:off x="0" y="859635"/>
        <a:ext cx="11040000" cy="4243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845A4-1C43-4DA8-ABF6-B532A767A8A2}">
      <dsp:nvSpPr>
        <dsp:cNvPr id="0" name=""/>
        <dsp:cNvSpPr/>
      </dsp:nvSpPr>
      <dsp:spPr>
        <a:xfrm>
          <a:off x="0" y="24615"/>
          <a:ext cx="11040000" cy="780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300" kern="1200" dirty="0"/>
            <a:t>互いに尊重され、話しやすい、活動しやすい場所です。</a:t>
          </a:r>
          <a:endParaRPr lang="ja-JP" sz="2300" kern="1200" dirty="0"/>
        </a:p>
      </dsp:txBody>
      <dsp:txXfrm>
        <a:off x="38095" y="62710"/>
        <a:ext cx="10963810" cy="704200"/>
      </dsp:txXfrm>
    </dsp:sp>
    <dsp:sp modelId="{02102B7F-A0FC-45D3-A158-12A4BC5CC165}">
      <dsp:nvSpPr>
        <dsp:cNvPr id="0" name=""/>
        <dsp:cNvSpPr/>
      </dsp:nvSpPr>
      <dsp:spPr>
        <a:xfrm>
          <a:off x="0" y="805005"/>
          <a:ext cx="11040000" cy="428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52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800" kern="1200"/>
            <a:t>心理的安全性が保たれている</a:t>
          </a:r>
          <a:endParaRPr lang="ja-JP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800" kern="1200"/>
            <a:t>お互いに意見、考え方を尊重することが基本</a:t>
          </a:r>
          <a:endParaRPr lang="ja-JP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kumimoji="1" lang="ja-JP" sz="1800" kern="1200" dirty="0"/>
            <a:t>いろいろな背景、考え、立場の人が集まり、自由に発言／活動することで、有益な情報／成果が得られると参加者は理解して</a:t>
          </a:r>
          <a:r>
            <a:rPr kumimoji="1" lang="ja-JP" altLang="en-US" sz="1800" kern="1200" dirty="0"/>
            <a:t>います。</a:t>
          </a:r>
          <a:endParaRPr lang="ja-JP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kumimoji="1" lang="ja-JP" sz="1800" kern="1200" dirty="0"/>
            <a:t>会社の意見を表明する、という堅苦しさはなく、それぞれの立場、経験、考察に基づいた意見を自由に交換して、共通理解、共同成果を得ることに価値を置いてい</a:t>
          </a:r>
          <a:r>
            <a:rPr kumimoji="1" lang="ja-JP" altLang="en-US" sz="1800" kern="1200" dirty="0"/>
            <a:t>ます。</a:t>
          </a:r>
          <a:endParaRPr lang="ja-JP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sz="1800" kern="1200" dirty="0" err="1"/>
            <a:t>Give&amp;Take</a:t>
          </a:r>
          <a:r>
            <a:rPr kumimoji="1" lang="ja-JP" altLang="en-US" sz="1800" kern="1200" dirty="0"/>
            <a:t>が</a:t>
          </a:r>
          <a:r>
            <a:rPr kumimoji="1" lang="ja-JP" sz="1800" kern="1200" dirty="0"/>
            <a:t>基本行動原理</a:t>
          </a:r>
          <a:endParaRPr lang="ja-JP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kumimoji="1" lang="ja-JP" altLang="en-US" sz="1800" kern="1200" dirty="0"/>
            <a:t>参加し、関心を示してもらうだけでも</a:t>
          </a:r>
          <a:r>
            <a:rPr kumimoji="1" lang="en-US" altLang="ja-JP" sz="1800" kern="1200" dirty="0"/>
            <a:t>Give</a:t>
          </a:r>
          <a:r>
            <a:rPr kumimoji="1" lang="ja-JP" altLang="en-US" sz="1800" kern="1200" dirty="0"/>
            <a:t>になります。</a:t>
          </a:r>
          <a:endParaRPr lang="ja-JP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800" kern="1200" dirty="0"/>
            <a:t>やりながら学ぶ場（</a:t>
          </a:r>
          <a:r>
            <a:rPr kumimoji="1" lang="en-US" sz="1800" kern="1200" dirty="0"/>
            <a:t>Learning</a:t>
          </a:r>
          <a:r>
            <a:rPr kumimoji="1" lang="ja-JP" sz="1800" kern="1200" dirty="0"/>
            <a:t> </a:t>
          </a:r>
          <a:r>
            <a:rPr kumimoji="1" lang="en-US" sz="1800" kern="1200" dirty="0"/>
            <a:t>by</a:t>
          </a:r>
          <a:r>
            <a:rPr kumimoji="1" lang="ja-JP" sz="1800" kern="1200" dirty="0"/>
            <a:t> </a:t>
          </a:r>
          <a:r>
            <a:rPr kumimoji="1" lang="en-US" sz="1800" kern="1200" dirty="0"/>
            <a:t>Doing</a:t>
          </a:r>
          <a:r>
            <a:rPr kumimoji="1" lang="ja-JP" sz="1800" kern="1200" dirty="0"/>
            <a:t>）</a:t>
          </a:r>
          <a:endParaRPr lang="ja-JP" sz="1800" kern="1200" dirty="0"/>
        </a:p>
      </dsp:txBody>
      <dsp:txXfrm>
        <a:off x="0" y="805005"/>
        <a:ext cx="11040000" cy="42849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2F8A5-44C7-40F1-B087-BA6D2B89885B}">
      <dsp:nvSpPr>
        <dsp:cNvPr id="0" name=""/>
        <dsp:cNvSpPr/>
      </dsp:nvSpPr>
      <dsp:spPr>
        <a:xfrm>
          <a:off x="0" y="0"/>
          <a:ext cx="11040000" cy="6037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 dirty="0"/>
            <a:t>一人では得られない、</a:t>
          </a:r>
          <a:r>
            <a:rPr kumimoji="1" lang="en-US" sz="1800" kern="1200" dirty="0"/>
            <a:t>OSS</a:t>
          </a:r>
          <a:r>
            <a:rPr kumimoji="1" lang="ja-JP" sz="1800" kern="1200" dirty="0"/>
            <a:t>コンプライアンス情報、共通理解、影響力を求めて参加者が集まっています。</a:t>
          </a:r>
          <a:endParaRPr lang="en-US" sz="1800" kern="1200" dirty="0"/>
        </a:p>
      </dsp:txBody>
      <dsp:txXfrm>
        <a:off x="29473" y="29473"/>
        <a:ext cx="10981054" cy="544819"/>
      </dsp:txXfrm>
    </dsp:sp>
    <dsp:sp modelId="{E3027F2E-279D-4B94-8A07-9A214CC36789}">
      <dsp:nvSpPr>
        <dsp:cNvPr id="0" name=""/>
        <dsp:cNvSpPr/>
      </dsp:nvSpPr>
      <dsp:spPr>
        <a:xfrm>
          <a:off x="0" y="556996"/>
          <a:ext cx="11040000" cy="6037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 dirty="0"/>
            <a:t>さらに、これらが生み出されるプロセスに加わる魅力があります。</a:t>
          </a:r>
          <a:endParaRPr lang="en-US" sz="1800" kern="1200" dirty="0"/>
        </a:p>
      </dsp:txBody>
      <dsp:txXfrm>
        <a:off x="29473" y="586469"/>
        <a:ext cx="10981054" cy="544819"/>
      </dsp:txXfrm>
    </dsp:sp>
    <dsp:sp modelId="{C545D92E-7746-4430-A13A-D03D818421D6}">
      <dsp:nvSpPr>
        <dsp:cNvPr id="0" name=""/>
        <dsp:cNvSpPr/>
      </dsp:nvSpPr>
      <dsp:spPr>
        <a:xfrm>
          <a:off x="0" y="1224225"/>
          <a:ext cx="11040000" cy="3887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52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600" kern="1200" dirty="0"/>
            <a:t>他社の事例を知ることが出来る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600" kern="1200" dirty="0"/>
            <a:t>サプライチェーン、業界、コミュニティにリーチできる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600" kern="1200" dirty="0"/>
            <a:t>海外のディスカッションに（間接的に）参加できる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600" kern="1200" dirty="0"/>
            <a:t>有益な情報が得られる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600" kern="1200" dirty="0"/>
            <a:t>情報を出すと情報が集まってくる（</a:t>
          </a:r>
          <a:r>
            <a:rPr kumimoji="1" lang="en-US" sz="1600" kern="1200" dirty="0" err="1"/>
            <a:t>Give&amp;Take</a:t>
          </a:r>
          <a:r>
            <a:rPr kumimoji="1" lang="ja-JP" sz="1600" kern="1200" dirty="0"/>
            <a:t>）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kumimoji="1" lang="ja-JP" sz="1600" kern="1200" dirty="0"/>
            <a:t>多くの人の目で集めた情報が得られ</a:t>
          </a:r>
          <a:r>
            <a:rPr kumimoji="1" lang="ja-JP" altLang="en-US" sz="1600" kern="1200" dirty="0"/>
            <a:t>ます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kumimoji="1" lang="ja-JP" sz="1600" kern="1200" dirty="0"/>
            <a:t>その情報に対するいろいろな視点からの意見が得られ</a:t>
          </a:r>
          <a:r>
            <a:rPr kumimoji="1" lang="ja-JP" altLang="en-US" sz="1600" kern="1200" dirty="0"/>
            <a:t>ます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600" kern="1200"/>
            <a:t>コンセンサスが得られる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600" kern="1200" dirty="0"/>
            <a:t>フィードバックが得られ、自分の考えの良い点／改善点がわかる</a:t>
          </a:r>
          <a:endParaRPr lang="en-US" sz="1600" kern="1200" dirty="0"/>
        </a:p>
      </dsp:txBody>
      <dsp:txXfrm>
        <a:off x="0" y="1224225"/>
        <a:ext cx="11040000" cy="3887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2021/3/10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1F06AD94-AEBC-4086-9F86-FB5792B028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FC66187-0EEF-4330-B560-0C790A90D5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65347" y="5915667"/>
            <a:ext cx="1325522" cy="7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8776148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999F2D05-6CA3-4829-8E8F-22016BD3D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29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FDBADE8-0141-40C8-B622-F9374E860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1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Segoe UI Symbol" panose="020B0502040204020203" pitchFamily="34" charset="0"/>
              <a:buChar char="-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E0F038ED-9984-4FF6-A56C-0447354E07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EDDB23D-F494-4DA4-B3B4-CD95635CB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65347" y="5915667"/>
            <a:ext cx="1325522" cy="7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中表紙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34433" y="1989000"/>
            <a:ext cx="11485034" cy="1440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noProof="0" dirty="0"/>
              <a:t>マスタータイトルの書式設定</a:t>
            </a:r>
            <a:endParaRPr lang="de-DE" altLang="ja-JP" noProof="0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34433" y="3697200"/>
            <a:ext cx="11485034" cy="2595600"/>
          </a:xfrm>
        </p:spPr>
        <p:txBody>
          <a:bodyPr/>
          <a:lstStyle>
            <a:lvl1pPr marL="304800" marR="0" indent="-30480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A6A6A6"/>
              </a:buClr>
              <a:buSzTx/>
              <a:buFont typeface="Wingdings" pitchFamily="2" charset="2"/>
              <a:buChar char="n"/>
              <a:tabLst/>
              <a:defRPr sz="2800">
                <a:latin typeface="Segoe UI" panose="020B0502040204020203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 dirty="0"/>
              <a:t>マスタ サブタイトルの書式設定</a:t>
            </a:r>
            <a:endParaRPr kumimoji="1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/>
            <a:endParaRPr kumimoji="1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/>
            <a:endParaRPr kumimoji="1" lang="de-DE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" name="Picture 2" descr="C:\Users\Owner\Desktop\white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2" y="6540249"/>
            <a:ext cx="2976331" cy="35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9"/>
          <p:cNvSpPr txBox="1">
            <a:spLocks noChangeArrowheads="1"/>
          </p:cNvSpPr>
          <p:nvPr userDrawn="1"/>
        </p:nvSpPr>
        <p:spPr bwMode="gray">
          <a:xfrm>
            <a:off x="5736168" y="6540250"/>
            <a:ext cx="719666" cy="331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0" lang="de-DE" altLang="ja-JP" sz="1500" b="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9pPr>
          </a:lstStyle>
          <a:p>
            <a:fld id="{E5C4FF1C-8F5E-4BC8-BCAF-207649A9C157}" type="slidenum">
              <a:rPr lang="en-US" sz="1500" b="0" smtClean="0">
                <a:solidFill>
                  <a:schemeClr val="tx1"/>
                </a:solidFill>
                <a:latin typeface="Segoe UI"/>
                <a:cs typeface="Arial"/>
              </a:rPr>
              <a:pPr/>
              <a:t>‹#›</a:t>
            </a:fld>
            <a:endParaRPr lang="ja-JP" altLang="en-US" sz="1500" b="0" dirty="0">
              <a:solidFill>
                <a:schemeClr val="tx1"/>
              </a:solidFill>
              <a:latin typeface="Segoe U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65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224369" y="764704"/>
            <a:ext cx="11715750" cy="56886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b="1" baseline="0">
                <a:latin typeface="Segoe UI" panose="020B0502040204020203" pitchFamily="34" charset="0"/>
              </a:defRPr>
            </a:lvl1pPr>
            <a:lvl2pPr marL="712788" indent="-268288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baseline="0">
                <a:latin typeface="Segoe UI" panose="020B0502040204020203" pitchFamily="34" charset="0"/>
              </a:defRPr>
            </a:lvl2pPr>
            <a:lvl3pPr marL="989013" indent="-277813">
              <a:lnSpc>
                <a:spcPct val="100000"/>
              </a:lnSpc>
              <a:spcBef>
                <a:spcPts val="200"/>
              </a:spcBef>
              <a:buClrTx/>
              <a:buFont typeface="Segoe UI" panose="020B0502040204020203" pitchFamily="34" charset="0"/>
              <a:buChar char="‐"/>
              <a:defRPr sz="2800" baseline="0"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255713" indent="-1793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egoe UI" panose="020B0502040204020203" pitchFamily="34" charset="0"/>
              <a:buChar char="∙"/>
              <a:defRPr kumimoji="1" lang="en-US" altLang="ja-JP" sz="2800" baseline="0" dirty="0" smtClean="0">
                <a:solidFill>
                  <a:srgbClr val="000000"/>
                </a:solidFill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226485" y="-13736"/>
            <a:ext cx="11786319" cy="56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2A5CFB6-5A14-4853-A947-4D11A58661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CC0-1.0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73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15" r:id="rId6"/>
    <p:sldLayoutId id="2147483916" r:id="rId7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2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2B3D0FB-6881-469B-85A1-D77A3FE53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OpenChain JWG Newbies</a:t>
            </a:r>
            <a:endParaRPr kumimoji="1" lang="ja-JP" altLang="en-US" dirty="0"/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E423FF5A-2EB1-41AD-A36A-D06510966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854" y="3595653"/>
            <a:ext cx="10794377" cy="1914601"/>
          </a:xfrm>
        </p:spPr>
        <p:txBody>
          <a:bodyPr numCol="2" spcCol="288000"/>
          <a:lstStyle/>
          <a:p>
            <a:endParaRPr kumimoji="1" lang="en-US" altLang="ja-JP" dirty="0"/>
          </a:p>
          <a:p>
            <a:pPr lvl="1"/>
            <a:r>
              <a:rPr lang="ja-JP" altLang="en-US" dirty="0"/>
              <a:t>参加方法は？</a:t>
            </a:r>
            <a:endParaRPr lang="en-US" altLang="ja-JP" dirty="0"/>
          </a:p>
          <a:p>
            <a:pPr lvl="1"/>
            <a:r>
              <a:rPr kumimoji="1" lang="ja-JP" altLang="en-US" dirty="0"/>
              <a:t>どんな人が集まっているの？</a:t>
            </a:r>
            <a:endParaRPr kumimoji="1" lang="en-US" altLang="ja-JP" dirty="0"/>
          </a:p>
          <a:p>
            <a:pPr lvl="1"/>
            <a:r>
              <a:rPr lang="ja-JP" altLang="en-US" dirty="0"/>
              <a:t>どんなことをしているの？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endParaRPr lang="en-US" altLang="ja-JP" dirty="0"/>
          </a:p>
          <a:p>
            <a:pPr lvl="1"/>
            <a:r>
              <a:rPr kumimoji="1" lang="ja-JP" altLang="en-US" dirty="0"/>
              <a:t>運営方法／ルールは？</a:t>
            </a:r>
            <a:endParaRPr kumimoji="1" lang="en-US" altLang="ja-JP" dirty="0"/>
          </a:p>
          <a:p>
            <a:pPr lvl="1"/>
            <a:r>
              <a:rPr lang="ja-JP" altLang="en-US" dirty="0"/>
              <a:t>どんな雰囲気？</a:t>
            </a:r>
            <a:endParaRPr lang="en-US" altLang="ja-JP" dirty="0"/>
          </a:p>
          <a:p>
            <a:pPr lvl="1"/>
            <a:r>
              <a:rPr kumimoji="1" lang="ja-JP" altLang="en-US" dirty="0"/>
              <a:t>なぜ参加者が集まるの？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755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949DC0E-E7A6-44D8-9B76-0962A7C4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JWG</a:t>
            </a:r>
            <a:r>
              <a:rPr lang="ja-JP" altLang="en-US" dirty="0"/>
              <a:t> </a:t>
            </a:r>
            <a:r>
              <a:rPr lang="en-US" altLang="ja-JP" dirty="0"/>
              <a:t>Newbies</a:t>
            </a:r>
            <a:r>
              <a:rPr lang="ja-JP" altLang="en-US" dirty="0"/>
              <a:t>：参加方法は？</a:t>
            </a:r>
            <a:endParaRPr kumimoji="1" lang="ja-JP" altLang="en-US" dirty="0"/>
          </a:p>
        </p:txBody>
      </p:sp>
      <p:graphicFrame>
        <p:nvGraphicFramePr>
          <p:cNvPr id="2" name="コンテンツ プレースホルダー 1">
            <a:extLst>
              <a:ext uri="{FF2B5EF4-FFF2-40B4-BE49-F238E27FC236}">
                <a16:creationId xmlns:a16="http://schemas.microsoft.com/office/drawing/2014/main" id="{7C132092-74D7-4668-B0B4-55EDB392805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894541908"/>
              </p:ext>
            </p:extLst>
          </p:nvPr>
        </p:nvGraphicFramePr>
        <p:xfrm>
          <a:off x="576000" y="1056491"/>
          <a:ext cx="11040000" cy="5114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028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949DC0E-E7A6-44D8-9B76-0962A7C4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JWG</a:t>
            </a:r>
            <a:r>
              <a:rPr lang="ja-JP" altLang="en-US" dirty="0"/>
              <a:t> </a:t>
            </a:r>
            <a:r>
              <a:rPr lang="en-US" altLang="ja-JP" dirty="0"/>
              <a:t>Newbies</a:t>
            </a:r>
            <a:r>
              <a:rPr lang="ja-JP" altLang="en-US" dirty="0"/>
              <a:t>：どんな人が集まっているの？</a:t>
            </a:r>
            <a:endParaRPr kumimoji="1" lang="ja-JP" altLang="en-US" dirty="0"/>
          </a:p>
        </p:txBody>
      </p:sp>
      <p:graphicFrame>
        <p:nvGraphicFramePr>
          <p:cNvPr id="2" name="コンテンツ プレースホルダー 1">
            <a:extLst>
              <a:ext uri="{FF2B5EF4-FFF2-40B4-BE49-F238E27FC236}">
                <a16:creationId xmlns:a16="http://schemas.microsoft.com/office/drawing/2014/main" id="{89E649E3-CF4E-453E-B84E-92C3EA2D305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08266458"/>
              </p:ext>
            </p:extLst>
          </p:nvPr>
        </p:nvGraphicFramePr>
        <p:xfrm>
          <a:off x="576000" y="1056491"/>
          <a:ext cx="11040000" cy="4954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09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949DC0E-E7A6-44D8-9B76-0962A7C4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JWG</a:t>
            </a:r>
            <a:r>
              <a:rPr lang="ja-JP" altLang="en-US" dirty="0"/>
              <a:t> </a:t>
            </a:r>
            <a:r>
              <a:rPr lang="en-US" altLang="ja-JP" dirty="0"/>
              <a:t>Newbies</a:t>
            </a:r>
            <a:r>
              <a:rPr lang="ja-JP" altLang="en-US" dirty="0"/>
              <a:t>：どんなことをしているの？</a:t>
            </a:r>
            <a:endParaRPr kumimoji="1" lang="ja-JP" altLang="en-US" dirty="0"/>
          </a:p>
        </p:txBody>
      </p:sp>
      <p:graphicFrame>
        <p:nvGraphicFramePr>
          <p:cNvPr id="2" name="コンテンツ プレースホルダー 1">
            <a:extLst>
              <a:ext uri="{FF2B5EF4-FFF2-40B4-BE49-F238E27FC236}">
                <a16:creationId xmlns:a16="http://schemas.microsoft.com/office/drawing/2014/main" id="{5B688735-2CBB-4EDA-8044-0F047D857B9F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99907826"/>
              </p:ext>
            </p:extLst>
          </p:nvPr>
        </p:nvGraphicFramePr>
        <p:xfrm>
          <a:off x="576000" y="1056491"/>
          <a:ext cx="11040000" cy="5114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534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949DC0E-E7A6-44D8-9B76-0962A7C4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JWG</a:t>
            </a:r>
            <a:r>
              <a:rPr lang="ja-JP" altLang="en-US" dirty="0"/>
              <a:t> </a:t>
            </a:r>
            <a:r>
              <a:rPr lang="en-US" altLang="ja-JP" dirty="0"/>
              <a:t>Newbies</a:t>
            </a:r>
            <a:r>
              <a:rPr lang="ja-JP" altLang="en-US" dirty="0"/>
              <a:t>：運営方法／ルールは？</a:t>
            </a:r>
            <a:endParaRPr kumimoji="1" lang="ja-JP" altLang="en-US" dirty="0"/>
          </a:p>
        </p:txBody>
      </p:sp>
      <p:graphicFrame>
        <p:nvGraphicFramePr>
          <p:cNvPr id="2" name="コンテンツ プレースホルダー 1">
            <a:extLst>
              <a:ext uri="{FF2B5EF4-FFF2-40B4-BE49-F238E27FC236}">
                <a16:creationId xmlns:a16="http://schemas.microsoft.com/office/drawing/2014/main" id="{96ABE846-AA1B-4D54-80B4-3B95CB16A2C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5435010"/>
              </p:ext>
            </p:extLst>
          </p:nvPr>
        </p:nvGraphicFramePr>
        <p:xfrm>
          <a:off x="576000" y="1056491"/>
          <a:ext cx="11040000" cy="5114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17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949DC0E-E7A6-44D8-9B76-0962A7C4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JWG</a:t>
            </a:r>
            <a:r>
              <a:rPr lang="ja-JP" altLang="en-US" dirty="0"/>
              <a:t> </a:t>
            </a:r>
            <a:r>
              <a:rPr lang="en-US" altLang="ja-JP" dirty="0"/>
              <a:t>Newbies</a:t>
            </a:r>
            <a:r>
              <a:rPr lang="ja-JP" altLang="en-US" dirty="0"/>
              <a:t>：どんな雰囲気？</a:t>
            </a:r>
            <a:endParaRPr kumimoji="1" lang="ja-JP" altLang="en-US" dirty="0"/>
          </a:p>
        </p:txBody>
      </p:sp>
      <p:graphicFrame>
        <p:nvGraphicFramePr>
          <p:cNvPr id="2" name="コンテンツ プレースホルダー 1">
            <a:extLst>
              <a:ext uri="{FF2B5EF4-FFF2-40B4-BE49-F238E27FC236}">
                <a16:creationId xmlns:a16="http://schemas.microsoft.com/office/drawing/2014/main" id="{6BC4D5EC-3C00-4C7C-BAC2-3817048A6FC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02509713"/>
              </p:ext>
            </p:extLst>
          </p:nvPr>
        </p:nvGraphicFramePr>
        <p:xfrm>
          <a:off x="576000" y="1056491"/>
          <a:ext cx="11040000" cy="5114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695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949DC0E-E7A6-44D8-9B76-0962A7C4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</p:spPr>
        <p:txBody>
          <a:bodyPr wrap="none" anchor="b">
            <a:normAutofit/>
          </a:bodyPr>
          <a:lstStyle/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JWG</a:t>
            </a:r>
            <a:r>
              <a:rPr lang="ja-JP" altLang="en-US" dirty="0"/>
              <a:t> </a:t>
            </a:r>
            <a:r>
              <a:rPr lang="en-US" altLang="ja-JP" dirty="0"/>
              <a:t>Newbies</a:t>
            </a:r>
            <a:r>
              <a:rPr lang="ja-JP" altLang="en-US" dirty="0"/>
              <a:t>：なぜ参加者が集まるの？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4">
            <a:extLst>
              <a:ext uri="{FF2B5EF4-FFF2-40B4-BE49-F238E27FC236}">
                <a16:creationId xmlns:a16="http://schemas.microsoft.com/office/drawing/2014/main" id="{2EA37456-931B-4B03-B8B6-D16A48E9595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81369899"/>
              </p:ext>
            </p:extLst>
          </p:nvPr>
        </p:nvGraphicFramePr>
        <p:xfrm>
          <a:off x="576000" y="1056491"/>
          <a:ext cx="11040000" cy="5114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1133573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Microsoft Office PowerPoint</Application>
  <PresentationFormat>ワイド画面</PresentationFormat>
  <Paragraphs>59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7</vt:i4>
      </vt:variant>
    </vt:vector>
  </HeadingPairs>
  <TitlesOfParts>
    <vt:vector size="18" baseType="lpstr">
      <vt:lpstr>HGP創英角ｺﾞｼｯｸUB</vt:lpstr>
      <vt:lpstr>Myriad Pro</vt:lpstr>
      <vt:lpstr>游ゴシック</vt:lpstr>
      <vt:lpstr>Arial</vt:lpstr>
      <vt:lpstr>Segoe UI</vt:lpstr>
      <vt:lpstr>Segoe UI Symbol</vt:lpstr>
      <vt:lpstr>Tahoma</vt:lpstr>
      <vt:lpstr>Wingdings</vt:lpstr>
      <vt:lpstr>1_OSSL資料_20160418_c</vt:lpstr>
      <vt:lpstr>OSSL資料_20160418_c</vt:lpstr>
      <vt:lpstr>2_OSSL資料_20160418_c</vt:lpstr>
      <vt:lpstr>OpenChain JWG Newbies</vt:lpstr>
      <vt:lpstr>OpenChain JWG Newbies：参加方法は？</vt:lpstr>
      <vt:lpstr>OpenChain JWG Newbies：どんな人が集まっているの？</vt:lpstr>
      <vt:lpstr>OpenChain JWG Newbies：どんなことをしているの？</vt:lpstr>
      <vt:lpstr>OpenChain JWG Newbies：運営方法／ルールは？</vt:lpstr>
      <vt:lpstr>OpenChain JWG Newbies：どんな雰囲気？</vt:lpstr>
      <vt:lpstr>OpenChain JWG Newbies：なぜ参加者が集まるの？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2021-03-10T08:21:08Z</dcterms:created>
  <dcterms:modified xsi:type="dcterms:W3CDTF">2021-03-10T08:21:22Z</dcterms:modified>
</cp:coreProperties>
</file>