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  <p:sldMasterId id="2147483899" r:id="rId2"/>
  </p:sldMasterIdLst>
  <p:notesMasterIdLst>
    <p:notesMasterId r:id="rId8"/>
  </p:notesMasterIdLst>
  <p:sldIdLst>
    <p:sldId id="293" r:id="rId3"/>
    <p:sldId id="311" r:id="rId4"/>
    <p:sldId id="300" r:id="rId5"/>
    <p:sldId id="312" r:id="rId6"/>
    <p:sldId id="33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7" autoAdjust="0"/>
    <p:restoredTop sz="94899" autoAdjust="0"/>
  </p:normalViewPr>
  <p:slideViewPr>
    <p:cSldViewPr snapToGrid="0">
      <p:cViewPr varScale="1">
        <p:scale>
          <a:sx n="72" d="100"/>
          <a:sy n="72" d="100"/>
        </p:scale>
        <p:origin x="2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4739-6B5A-4F8B-B16A-0057429AE121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56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4767-C37E-45FC-97CA-CB11AB76749C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1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1CA7-7D10-4549-A359-CC229CBEA567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81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3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3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2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3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3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endParaRPr lang="ja-JP" altLang="ja-JP" sz="12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3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3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3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endParaRPr lang="ja-JP" altLang="ja-JP" sz="12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0EEA-4AC9-487F-BF7E-E7ADE265C8B1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20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72B9-0DC0-43A3-A586-259C5CCCC7B7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5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AD0A-FF56-440C-8866-2DBB85638F26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16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01A6-9B05-4412-9B66-4612911364EA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27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7C22-1549-405D-A0B3-B16D97AD5E99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50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ACC1-FFB1-4714-840C-A511AA693359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93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6D9A3-D474-427A-8BEC-4724A22B28E1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01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E405-2BEB-4CB5-9650-43A5C6CAEB09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CC0-1.0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15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9D9F-14C0-4FEA-A161-9952562F370E}" type="datetime1">
              <a:rPr kumimoji="1" lang="ja-JP" altLang="en-US" smtClean="0"/>
              <a:t>2018/11/28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dirty="0"/>
              <a:t>CC0-1.0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CAD1-C0A0-4594-A3B7-66B84FE72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00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Chain-Project/Onboarding-JWG/blob/master/CaseStudy/BusinessFlow/Report-of-business-workflow-and-roles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Planning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Subgroup</a:t>
            </a:r>
            <a:r>
              <a:rPr kumimoji="1" lang="ja-JP" altLang="en-US" dirty="0"/>
              <a:t>報告</a:t>
            </a:r>
            <a:br>
              <a:rPr lang="en-US" altLang="ja-JP" dirty="0"/>
            </a:br>
            <a:r>
              <a:rPr lang="ja-JP" altLang="en-US" sz="3200" dirty="0"/>
              <a:t>（</a:t>
            </a:r>
            <a:r>
              <a:rPr lang="en-US" altLang="ja-JP" sz="3200" dirty="0"/>
              <a:t>2018</a:t>
            </a:r>
            <a:r>
              <a:rPr lang="ja-JP" altLang="en-US" sz="3200" dirty="0"/>
              <a:t>年</a:t>
            </a:r>
            <a:r>
              <a:rPr lang="en-US" altLang="ja-JP" sz="3200" dirty="0"/>
              <a:t>11</a:t>
            </a:r>
            <a:r>
              <a:rPr lang="ja-JP" altLang="en-US" sz="3200" dirty="0"/>
              <a:t>月活動分）</a:t>
            </a:r>
            <a:endParaRPr kumimoji="1" lang="ja-JP" altLang="en-US" sz="3200" dirty="0"/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2018</a:t>
            </a:r>
            <a:r>
              <a:rPr kumimoji="1" lang="ja-JP" altLang="en-US" dirty="0"/>
              <a:t>年</a:t>
            </a:r>
            <a:r>
              <a:rPr kumimoji="1" lang="en-US" altLang="ja-JP" dirty="0"/>
              <a:t>12</a:t>
            </a:r>
            <a:r>
              <a:rPr kumimoji="1" lang="ja-JP" altLang="en-US" dirty="0"/>
              <a:t>月</a:t>
            </a:r>
            <a:r>
              <a:rPr lang="en-US" altLang="ja-JP" dirty="0"/>
              <a:t>5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r>
              <a:rPr kumimoji="1" lang="ja-JP" altLang="en-US" dirty="0"/>
              <a:t>福地　弘行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391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92B5E8-7187-44CB-8716-B3F341778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AC7FD6-D6DB-496C-94DF-84892226E501}"/>
              </a:ext>
            </a:extLst>
          </p:cNvPr>
          <p:cNvSpPr txBox="1"/>
          <p:nvPr/>
        </p:nvSpPr>
        <p:spPr>
          <a:xfrm>
            <a:off x="3373120" y="2773680"/>
            <a:ext cx="5445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/>
              <a:t>活動報告</a:t>
            </a:r>
          </a:p>
        </p:txBody>
      </p:sp>
    </p:spTree>
    <p:extLst>
      <p:ext uri="{BB962C8B-B14F-4D97-AF65-F5344CB8AC3E}">
        <p14:creationId xmlns:p14="http://schemas.microsoft.com/office/powerpoint/2010/main" val="216453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AFCA54-6DE0-4D02-884C-187A81FA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活動概要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5241A-713D-41C3-804C-BB1806C9E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メンバー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野村、今田、遠藤、阿部、野末、</a:t>
            </a:r>
            <a:r>
              <a:rPr lang="ja-JP" altLang="en-US" dirty="0"/>
              <a:t>上田、山岡、小保田</a:t>
            </a:r>
            <a:endParaRPr lang="en-US" altLang="ja-JP" dirty="0"/>
          </a:p>
          <a:p>
            <a:pPr lvl="1"/>
            <a:r>
              <a:rPr lang="ja-JP" altLang="en-US" dirty="0"/>
              <a:t>大内、原田、浅羽、渡邊、小泉、加藤</a:t>
            </a:r>
            <a:endParaRPr lang="en-US" altLang="ja-JP" dirty="0"/>
          </a:p>
          <a:p>
            <a:pPr lvl="1"/>
            <a:r>
              <a:rPr lang="ja-JP" altLang="en-US" dirty="0"/>
              <a:t>福地（報告者）</a:t>
            </a:r>
            <a:endParaRPr kumimoji="1" lang="en-US" altLang="ja-JP" dirty="0"/>
          </a:p>
          <a:p>
            <a:r>
              <a:rPr lang="ja-JP" altLang="en-US" dirty="0"/>
              <a:t>活動状況</a:t>
            </a:r>
            <a:endParaRPr lang="en-US" altLang="ja-JP" dirty="0"/>
          </a:p>
          <a:p>
            <a:pPr lvl="1"/>
            <a:r>
              <a:rPr kumimoji="1" lang="en-US" altLang="ja-JP" dirty="0"/>
              <a:t>F2F</a:t>
            </a:r>
            <a:r>
              <a:rPr kumimoji="1" lang="ja-JP" altLang="en-US" dirty="0"/>
              <a:t>会議：</a:t>
            </a:r>
            <a:r>
              <a:rPr lang="en-US" altLang="ja-JP" dirty="0"/>
              <a:t>1</a:t>
            </a:r>
            <a:r>
              <a:rPr kumimoji="1" lang="ja-JP" altLang="en-US" dirty="0"/>
              <a:t>回　</a:t>
            </a:r>
            <a:r>
              <a:rPr kumimoji="1" lang="en-US" altLang="ja-JP" dirty="0"/>
              <a:t>11/7</a:t>
            </a:r>
            <a:r>
              <a:rPr lang="ja-JP" altLang="en-US" dirty="0"/>
              <a:t>（</a:t>
            </a:r>
            <a:r>
              <a:rPr lang="en-US" altLang="ja-JP" dirty="0"/>
              <a:t>@</a:t>
            </a:r>
            <a:r>
              <a:rPr kumimoji="1" lang="ja-JP" altLang="en-US" dirty="0"/>
              <a:t>ソニー）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全体会合調整</a:t>
            </a:r>
            <a:endParaRPr kumimoji="1" lang="en-US" altLang="ja-JP" dirty="0"/>
          </a:p>
          <a:p>
            <a:pPr lvl="1"/>
            <a:r>
              <a:rPr lang="ja-JP" altLang="en-US" dirty="0"/>
              <a:t>ワークフローレポート作成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8B8DCC-70D1-4C28-A8D6-651F0E9A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743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0FE773-2C06-4BA1-9AF8-F4CA9A02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ビジネスワークフロー　レポート作成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C5BD6E-4ECC-4690-A84C-3D6DB312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作業：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ビジネスワークフロー図　整形・英語化</a:t>
            </a:r>
            <a:endParaRPr kumimoji="1" lang="en-US" altLang="ja-JP" dirty="0"/>
          </a:p>
          <a:p>
            <a:pPr lvl="1"/>
            <a:r>
              <a:rPr lang="en-US" altLang="ja-JP" dirty="0"/>
              <a:t>Universal</a:t>
            </a:r>
            <a:r>
              <a:rPr lang="ja-JP" altLang="en-US" dirty="0"/>
              <a:t> </a:t>
            </a:r>
            <a:r>
              <a:rPr lang="en-US" altLang="ja-JP" dirty="0"/>
              <a:t>Model</a:t>
            </a:r>
            <a:r>
              <a:rPr lang="ja-JP" altLang="en-US" dirty="0"/>
              <a:t>作成　整形・英語化</a:t>
            </a:r>
            <a:endParaRPr lang="en-US" altLang="ja-JP" dirty="0"/>
          </a:p>
          <a:p>
            <a:pPr lvl="1"/>
            <a:r>
              <a:rPr lang="ja-JP" altLang="en-US" dirty="0"/>
              <a:t>役割の抽出</a:t>
            </a:r>
            <a:endParaRPr lang="en-US" altLang="ja-JP" dirty="0"/>
          </a:p>
          <a:p>
            <a:pPr lvl="1"/>
            <a:r>
              <a:rPr lang="ja-JP" altLang="en-US" dirty="0"/>
              <a:t>レポート作成（英文）</a:t>
            </a:r>
            <a:endParaRPr lang="en-US" altLang="ja-JP" sz="3200" dirty="0"/>
          </a:p>
          <a:p>
            <a:pPr lvl="1"/>
            <a:r>
              <a:rPr lang="en-US" altLang="ja-JP" sz="1600" dirty="0">
                <a:hlinkClick r:id="rId2"/>
              </a:rPr>
              <a:t>https://github.com/OpenChain-Project/Onboarding-JWG/blob/master/CaseStudy/BusinessFlow/Report-of-business-workflow-and-roles.md</a:t>
            </a:r>
            <a:endParaRPr lang="en-US" altLang="ja-JP" sz="1600" dirty="0"/>
          </a:p>
          <a:p>
            <a:endParaRPr kumimoji="1" lang="en-US" altLang="ja-JP" dirty="0"/>
          </a:p>
          <a:p>
            <a:r>
              <a:rPr kumimoji="1" lang="ja-JP" altLang="en-US" dirty="0"/>
              <a:t>作成したレポートは、教育資料</a:t>
            </a:r>
            <a:r>
              <a:rPr kumimoji="1" lang="en-US" altLang="ja-JP" dirty="0"/>
              <a:t>SG</a:t>
            </a:r>
            <a:r>
              <a:rPr kumimoji="1" lang="ja-JP" altLang="en-US" dirty="0"/>
              <a:t>で活用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7A05C1-43F2-46FE-BD8D-F30B6ED0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CC0-1.0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3873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354C96E9-2B65-4537-988D-05D30EECE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07" y="838325"/>
            <a:ext cx="3086367" cy="3246401"/>
          </a:xfrm>
          <a:ln w="19050">
            <a:solidFill>
              <a:schemeClr val="tx1"/>
            </a:solidFill>
          </a:ln>
        </p:spPr>
      </p:pic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483F78-C563-4218-A440-0815B4CE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 w="19050">
            <a:noFill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CC0-1.0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4965172-FCDA-420C-82F0-94F119C83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190" y="1350381"/>
            <a:ext cx="3284505" cy="42599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2BDA90C-526E-4D95-8D38-72921C6E1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200" y="1704741"/>
            <a:ext cx="3071126" cy="355122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A7009F9-11F9-4FCE-BACE-7623D35AA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817" y="2376863"/>
            <a:ext cx="3093988" cy="228619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A962E40E-AF5A-4BCC-9A0E-4E7108175D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411" y="2666636"/>
            <a:ext cx="3093988" cy="41913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0997D5A-EB2C-49FE-A5E7-C4EAE37A3DC1}"/>
              </a:ext>
            </a:extLst>
          </p:cNvPr>
          <p:cNvSpPr txBox="1"/>
          <p:nvPr/>
        </p:nvSpPr>
        <p:spPr>
          <a:xfrm>
            <a:off x="748706" y="1"/>
            <a:ext cx="12254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prstClr val="black"/>
                </a:solidFill>
              </a:rPr>
              <a:t>Analysis of Business Workflow and Roles</a:t>
            </a:r>
            <a:endParaRPr kumimoji="1" lang="ja-JP" alt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85306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2847</TotalTime>
  <Words>67</Words>
  <Application>Microsoft Office PowerPoint</Application>
  <PresentationFormat>ワイド画面</PresentationFormat>
  <Paragraphs>28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9" baseType="lpstr">
      <vt:lpstr>Adobe Gothic Std B</vt:lpstr>
      <vt:lpstr>HGP創英角ｺﾞｼｯｸUB</vt:lpstr>
      <vt:lpstr>ＭＳ Ｐゴシック</vt:lpstr>
      <vt:lpstr>Myriad Pro</vt:lpstr>
      <vt:lpstr>メイリオ</vt:lpstr>
      <vt:lpstr>游ゴシック</vt:lpstr>
      <vt:lpstr>Arial</vt:lpstr>
      <vt:lpstr>Calibri</vt:lpstr>
      <vt:lpstr>Segoe UI</vt:lpstr>
      <vt:lpstr>Segoe UI Symbol</vt:lpstr>
      <vt:lpstr>Tahoma</vt:lpstr>
      <vt:lpstr>Times New Roman</vt:lpstr>
      <vt:lpstr>Blank</vt:lpstr>
      <vt:lpstr>1_OSSL資料_20160418_c</vt:lpstr>
      <vt:lpstr>Planning Subgroup報告 （2018年11月活動分）</vt:lpstr>
      <vt:lpstr>PowerPoint プレゼンテーション</vt:lpstr>
      <vt:lpstr>活動概要</vt:lpstr>
      <vt:lpstr>ビジネスワークフロー　レポート作成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GitHubメモ</dc:title>
  <dc:creator>Fukuchi, Hiroyuki (Sony)</dc:creator>
  <cp:lastModifiedBy>Fukuchi, Hiroyuki (Sony)</cp:lastModifiedBy>
  <cp:revision>204</cp:revision>
  <dcterms:created xsi:type="dcterms:W3CDTF">2018-07-20T07:39:34Z</dcterms:created>
  <dcterms:modified xsi:type="dcterms:W3CDTF">2018-11-28T07:02:03Z</dcterms:modified>
</cp:coreProperties>
</file>