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  <p:sldMasterId id="2147483905" r:id="rId3"/>
  </p:sldMasterIdLst>
  <p:notesMasterIdLst>
    <p:notesMasterId r:id="rId14"/>
  </p:notesMasterIdLst>
  <p:sldIdLst>
    <p:sldId id="406" r:id="rId4"/>
    <p:sldId id="407" r:id="rId5"/>
    <p:sldId id="413" r:id="rId6"/>
    <p:sldId id="423" r:id="rId7"/>
    <p:sldId id="415" r:id="rId8"/>
    <p:sldId id="418" r:id="rId9"/>
    <p:sldId id="424" r:id="rId10"/>
    <p:sldId id="420" r:id="rId11"/>
    <p:sldId id="417" r:id="rId12"/>
    <p:sldId id="4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9" d="100"/>
          <a:sy n="79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904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29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福地　弘行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F1363-B475-4A01-BB68-20AADAA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回、</a:t>
            </a:r>
            <a:r>
              <a:rPr kumimoji="1" lang="en-US" altLang="ja-JP" dirty="0"/>
              <a:t>12</a:t>
            </a:r>
            <a:r>
              <a:rPr kumimoji="1" lang="ja-JP" altLang="en-US" dirty="0"/>
              <a:t>回の状況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F30AE-4F36-4124-9AD8-BCD0053642C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ja-JP" altLang="en-US" dirty="0">
                <a:solidFill>
                  <a:prstClr val="black"/>
                </a:solidFill>
              </a:rPr>
              <a:t>第</a:t>
            </a:r>
            <a:r>
              <a:rPr lang="en-US" altLang="ja-JP" dirty="0">
                <a:solidFill>
                  <a:prstClr val="black"/>
                </a:solidFill>
              </a:rPr>
              <a:t>11</a:t>
            </a:r>
            <a:r>
              <a:rPr lang="ja-JP" altLang="en-US" dirty="0">
                <a:solidFill>
                  <a:prstClr val="black"/>
                </a:solidFill>
              </a:rPr>
              <a:t>回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dirty="0">
                <a:solidFill>
                  <a:prstClr val="black"/>
                </a:solidFill>
              </a:rPr>
              <a:t>2019</a:t>
            </a:r>
            <a:r>
              <a:rPr lang="ja-JP" altLang="en-US" dirty="0">
                <a:solidFill>
                  <a:prstClr val="black"/>
                </a:solidFill>
              </a:rPr>
              <a:t>年</a:t>
            </a:r>
            <a:r>
              <a:rPr lang="en-US" altLang="ja-JP" dirty="0">
                <a:solidFill>
                  <a:prstClr val="black"/>
                </a:solidFill>
              </a:rPr>
              <a:t>9</a:t>
            </a:r>
            <a:r>
              <a:rPr lang="ja-JP" altLang="en-US" dirty="0">
                <a:solidFill>
                  <a:prstClr val="black"/>
                </a:solidFill>
              </a:rPr>
              <a:t>月頃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dirty="0">
                <a:solidFill>
                  <a:prstClr val="black"/>
                </a:solidFill>
              </a:rPr>
              <a:t>オリンパス（北八王子）でホストできそう</a:t>
            </a:r>
            <a:endParaRPr lang="en-US" altLang="ja-JP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dirty="0">
                <a:solidFill>
                  <a:prstClr val="black"/>
                </a:solidFill>
              </a:rPr>
              <a:t>第</a:t>
            </a:r>
            <a:r>
              <a:rPr lang="en-US" altLang="ja-JP" dirty="0">
                <a:solidFill>
                  <a:prstClr val="black"/>
                </a:solidFill>
              </a:rPr>
              <a:t>12</a:t>
            </a:r>
            <a:r>
              <a:rPr lang="ja-JP" altLang="en-US" dirty="0">
                <a:solidFill>
                  <a:prstClr val="black"/>
                </a:solidFill>
              </a:rPr>
              <a:t>回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dirty="0">
                <a:solidFill>
                  <a:prstClr val="black"/>
                </a:solidFill>
              </a:rPr>
              <a:t>時期　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Compliance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Summit</a:t>
            </a:r>
            <a:r>
              <a:rPr lang="ja-JP" altLang="en-US" dirty="0">
                <a:solidFill>
                  <a:prstClr val="black"/>
                </a:solidFill>
              </a:rPr>
              <a:t>前後。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Source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Forum</a:t>
            </a:r>
            <a:r>
              <a:rPr lang="ja-JP" altLang="en-US" dirty="0">
                <a:solidFill>
                  <a:prstClr val="black"/>
                </a:solidFill>
              </a:rPr>
              <a:t>とかぶらないように、後ろの方で調整できないか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ja-JP" dirty="0">
                <a:solidFill>
                  <a:prstClr val="black"/>
                </a:solidFill>
              </a:rPr>
              <a:t>NEC</a:t>
            </a:r>
            <a:r>
              <a:rPr lang="ja-JP" altLang="en-US" dirty="0">
                <a:solidFill>
                  <a:prstClr val="black"/>
                </a:solidFill>
              </a:rPr>
              <a:t>と相談中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dirty="0">
                <a:solidFill>
                  <a:prstClr val="black"/>
                </a:solidFill>
              </a:rPr>
              <a:t>バックアップで日立の部屋も確保しておきたい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altLang="ja-JP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59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打ち合わせ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日時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2019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5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29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水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15:00-17:00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メンバー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今田、加藤、大崎、青木、大内、浅羽、渡邊、小泉、上田、福地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遠藤（電話）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場所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横浜ビジネスポート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本日のアジェンダ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ALS2019</a:t>
            </a:r>
            <a:r>
              <a:rPr lang="ja-JP" altLang="en-US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での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プロモーション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全体会合の進め方改善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次回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第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10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回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全体会合のアジェンダ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Ad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hoc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会合の提案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第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11</a:t>
            </a:r>
            <a:r>
              <a:rPr lang="ja-JP" altLang="en-US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、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12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回会合の状況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ALS2019</a:t>
            </a:r>
            <a:r>
              <a:rPr lang="ja-JP" altLang="en-US" dirty="0" err="1"/>
              <a:t>での</a:t>
            </a:r>
            <a:r>
              <a:rPr lang="ja-JP" altLang="en-US" dirty="0"/>
              <a:t>プロモーション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デンソーテンは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AGL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でブースを持つ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コンプライアンス、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の紹介ができないか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</a:rPr>
              <a:t>AGL</a:t>
            </a:r>
            <a:r>
              <a:rPr lang="ja-JP" altLang="en-US" dirty="0" err="1">
                <a:solidFill>
                  <a:prstClr val="black"/>
                </a:solidFill>
              </a:rPr>
              <a:t>には</a:t>
            </a:r>
            <a:r>
              <a:rPr lang="ja-JP" altLang="en-US" dirty="0">
                <a:solidFill>
                  <a:prstClr val="black"/>
                </a:solidFill>
              </a:rPr>
              <a:t>営業・ビジネス系の人間が参加　＞　アピールしたい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パンフレットを配布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実ビジネス（自動車サプライチェーン）で利用される可能性を示唆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紹介資料　最新版が欲しい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Japan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WG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でブースを持つか？　持たない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他の会社ではブースを持つか？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SW360,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FOSSology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の説明ブースは？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ライセンスで関連するブース、セッションを資料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AGL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に向けた準備活動を進めていく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全体会合の進め方　アイディア１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問題提起：</a:t>
            </a:r>
            <a:endParaRPr lang="en-US" altLang="ja-JP" dirty="0"/>
          </a:p>
          <a:p>
            <a:pPr lvl="1"/>
            <a:r>
              <a:rPr lang="en-US" altLang="ja-JP" dirty="0"/>
              <a:t>JPWG</a:t>
            </a:r>
            <a:r>
              <a:rPr lang="ja-JP" altLang="en-US" dirty="0"/>
              <a:t>が、初期の</a:t>
            </a:r>
            <a:r>
              <a:rPr lang="en-US" altLang="ja-JP" dirty="0"/>
              <a:t>WG</a:t>
            </a:r>
            <a:r>
              <a:rPr lang="ja-JP" altLang="en-US" dirty="0"/>
              <a:t>の頃の、参加者による議論・親交の場という感じよりは、どちらかというと発表聴講の場になってしまっている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提案：</a:t>
            </a:r>
            <a:endParaRPr lang="en-US" altLang="ja-JP" dirty="0"/>
          </a:p>
          <a:p>
            <a:pPr lvl="1"/>
            <a:r>
              <a:rPr lang="ja-JP" altLang="en-US" dirty="0"/>
              <a:t>次回の富士通蒲田では、お尻が痛くならないホールをメイン会場に、</a:t>
            </a:r>
            <a:endParaRPr lang="en-US" altLang="ja-JP" dirty="0"/>
          </a:p>
          <a:p>
            <a:pPr lvl="1"/>
            <a:r>
              <a:rPr lang="ja-JP" altLang="en-US" dirty="0"/>
              <a:t>隣のセッションの説明や議論を聞くことができる</a:t>
            </a:r>
            <a:r>
              <a:rPr lang="en-US" altLang="ja-JP" dirty="0"/>
              <a:t>PLY</a:t>
            </a:r>
            <a:r>
              <a:rPr lang="ja-JP" altLang="en-US" dirty="0"/>
              <a:t>を個別会場として、</a:t>
            </a:r>
            <a:endParaRPr lang="en-US" altLang="ja-JP" dirty="0"/>
          </a:p>
          <a:p>
            <a:pPr lvl="1"/>
            <a:r>
              <a:rPr lang="ja-JP" altLang="en-US" dirty="0"/>
              <a:t>メインのセッションでは各</a:t>
            </a:r>
            <a:r>
              <a:rPr lang="en-US" altLang="ja-JP" dirty="0"/>
              <a:t>SWG</a:t>
            </a:r>
            <a:r>
              <a:rPr lang="ja-JP" altLang="en-US" dirty="0"/>
              <a:t>を「チラ見せ」して（５分）、</a:t>
            </a:r>
            <a:endParaRPr lang="en-US" altLang="ja-JP" dirty="0"/>
          </a:p>
          <a:p>
            <a:pPr lvl="1"/>
            <a:r>
              <a:rPr lang="ja-JP" altLang="en-US" dirty="0"/>
              <a:t>個別のセッションで複数の</a:t>
            </a:r>
            <a:r>
              <a:rPr lang="en-US" altLang="ja-JP" dirty="0"/>
              <a:t>SWG</a:t>
            </a:r>
            <a:r>
              <a:rPr lang="ja-JP" altLang="en-US" dirty="0"/>
              <a:t>の詳細説明および質疑</a:t>
            </a:r>
            <a:endParaRPr lang="en-US" altLang="ja-JP" dirty="0"/>
          </a:p>
          <a:p>
            <a:pPr lvl="1"/>
            <a:r>
              <a:rPr lang="ja-JP" altLang="en-US" dirty="0"/>
              <a:t>複数の</a:t>
            </a:r>
            <a:r>
              <a:rPr lang="en-US" altLang="ja-JP" dirty="0"/>
              <a:t>SWG</a:t>
            </a:r>
            <a:r>
              <a:rPr lang="ja-JP" altLang="en-US" dirty="0"/>
              <a:t>に参加している人は、両方同時に聞く＆発言する</a:t>
            </a:r>
            <a:endParaRPr lang="en-US" altLang="ja-JP" dirty="0"/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74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全体会合の進め方　アイディア２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SWG</a:t>
            </a:r>
            <a:r>
              <a:rPr lang="ja-JP" altLang="en-US" dirty="0"/>
              <a:t>の紹介：</a:t>
            </a:r>
            <a:endParaRPr lang="en-US" altLang="ja-JP" dirty="0"/>
          </a:p>
          <a:p>
            <a:pPr lvl="1"/>
            <a:r>
              <a:rPr lang="ja-JP" altLang="en-US" dirty="0"/>
              <a:t>各</a:t>
            </a:r>
            <a:r>
              <a:rPr lang="en-US" altLang="ja-JP" dirty="0"/>
              <a:t>SWG</a:t>
            </a:r>
            <a:r>
              <a:rPr lang="ja-JP" altLang="en-US" dirty="0"/>
              <a:t>の紹介は、</a:t>
            </a:r>
            <a:r>
              <a:rPr lang="en-US" altLang="ja-JP" dirty="0"/>
              <a:t>Wiki </a:t>
            </a:r>
            <a:r>
              <a:rPr lang="ja-JP" altLang="en-US" dirty="0"/>
              <a:t>に掲載</a:t>
            </a:r>
            <a:endParaRPr lang="en-US" altLang="ja-JP" dirty="0"/>
          </a:p>
          <a:p>
            <a:pPr lvl="1"/>
            <a:r>
              <a:rPr lang="ja-JP" altLang="en-US" dirty="0"/>
              <a:t>活動内容や参加方法、成果物等をそこで参照できるようにする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Japan WG</a:t>
            </a:r>
            <a:r>
              <a:rPr lang="ja-JP" altLang="en-US" dirty="0"/>
              <a:t>紹介」の中で、簡単に紹介するだけで足りるのでは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オープンディスカッション：</a:t>
            </a:r>
            <a:endParaRPr lang="en-US" altLang="ja-JP" dirty="0"/>
          </a:p>
          <a:p>
            <a:pPr lvl="1"/>
            <a:r>
              <a:rPr lang="ja-JP" altLang="en-US" dirty="0"/>
              <a:t>テーマを何にするか</a:t>
            </a:r>
            <a:endParaRPr lang="en-US" altLang="ja-JP" dirty="0"/>
          </a:p>
          <a:p>
            <a:pPr lvl="1"/>
            <a:r>
              <a:rPr lang="ja-JP" altLang="en-US" dirty="0"/>
              <a:t>できれば、事前に通知できると、参加者がディスカッションに参加しやすくなる</a:t>
            </a:r>
            <a:endParaRPr lang="en-US" altLang="ja-JP" dirty="0"/>
          </a:p>
          <a:p>
            <a:pPr lvl="1"/>
            <a:r>
              <a:rPr lang="ja-JP" altLang="en-US" dirty="0"/>
              <a:t>以前、加藤さんがやられていたように、テーマに関して、参加者に事前にアンケートをする</a:t>
            </a:r>
            <a:endParaRPr lang="en-US" altLang="ja-JP" dirty="0"/>
          </a:p>
          <a:p>
            <a:pPr lvl="1"/>
            <a:r>
              <a:rPr lang="ja-JP" altLang="en-US" dirty="0"/>
              <a:t>司会者がコメントを求めやすくなる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dirty="0"/>
              <a:t>OpenChain </a:t>
            </a:r>
            <a:r>
              <a:rPr lang="ja-JP" altLang="en-US" dirty="0"/>
              <a:t>仕様</a:t>
            </a:r>
            <a:r>
              <a:rPr lang="en-US" altLang="ja-JP" dirty="0"/>
              <a:t>V2</a:t>
            </a:r>
            <a:r>
              <a:rPr lang="ja-JP" altLang="en-US" dirty="0"/>
              <a:t>について実施策や不明点、教育内容等をアンケートする</a:t>
            </a:r>
            <a:endParaRPr lang="en-US" altLang="ja-JP" dirty="0"/>
          </a:p>
          <a:p>
            <a:pPr lvl="2"/>
            <a:r>
              <a:rPr lang="ja-JP" altLang="en-US" dirty="0"/>
              <a:t>参加者が教育に興味のある人が多いようなら、役割毎の教育</a:t>
            </a:r>
            <a:r>
              <a:rPr lang="en-US" altLang="ja-JP" dirty="0"/>
              <a:t>SWG</a:t>
            </a:r>
            <a:r>
              <a:rPr lang="ja-JP" altLang="en-US" dirty="0"/>
              <a:t>の成果物を使用して議論を発展させる</a:t>
            </a:r>
            <a:endParaRPr lang="en-US" altLang="ja-JP" dirty="0"/>
          </a:p>
          <a:p>
            <a:pPr lvl="2"/>
            <a:r>
              <a:rPr lang="en-US" altLang="ja-JP" dirty="0"/>
              <a:t>OpenChain </a:t>
            </a:r>
            <a:r>
              <a:rPr lang="ja-JP" altLang="en-US" dirty="0"/>
              <a:t>で公開してる教材の利用について聞くのもおもしろいかも</a:t>
            </a:r>
          </a:p>
        </p:txBody>
      </p:sp>
    </p:spTree>
    <p:extLst>
      <p:ext uri="{BB962C8B-B14F-4D97-AF65-F5344CB8AC3E}">
        <p14:creationId xmlns:p14="http://schemas.microsoft.com/office/powerpoint/2010/main" val="214606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5B831-94B8-461B-B117-E77C38D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全体会合の進め方議論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FB6A1-6B4A-448A-A22A-CF5DDC1F519E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前半（</a:t>
            </a:r>
            <a:r>
              <a:rPr lang="en-US" altLang="ja-JP" dirty="0"/>
              <a:t>1</a:t>
            </a:r>
            <a:r>
              <a:rPr lang="ja-JP" altLang="en-US" dirty="0"/>
              <a:t>時間程度）</a:t>
            </a:r>
            <a:endParaRPr lang="en-US" altLang="ja-JP" dirty="0"/>
          </a:p>
          <a:p>
            <a:pPr lvl="1"/>
            <a:r>
              <a:rPr lang="ja-JP" altLang="en-US" dirty="0"/>
              <a:t>ホストからメッセージ</a:t>
            </a:r>
            <a:endParaRPr lang="en-US" altLang="ja-JP" dirty="0"/>
          </a:p>
          <a:p>
            <a:pPr lvl="1"/>
            <a:r>
              <a:rPr lang="en-US" altLang="ja-JP" dirty="0"/>
              <a:t>Shane</a:t>
            </a:r>
            <a:r>
              <a:rPr lang="ja-JP" altLang="en-US" dirty="0"/>
              <a:t>からメッセージ</a:t>
            </a:r>
            <a:endParaRPr lang="en-US" altLang="ja-JP" dirty="0"/>
          </a:p>
          <a:p>
            <a:pPr lvl="1"/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WG</a:t>
            </a:r>
            <a:r>
              <a:rPr lang="ja-JP" altLang="en-US" dirty="0"/>
              <a:t>紹介</a:t>
            </a:r>
            <a:endParaRPr lang="en-US" altLang="ja-JP" dirty="0"/>
          </a:p>
          <a:p>
            <a:pPr lvl="2"/>
            <a:r>
              <a:rPr lang="ja-JP" altLang="en-US" dirty="0"/>
              <a:t>各</a:t>
            </a:r>
            <a:r>
              <a:rPr lang="en-US" altLang="ja-JP" dirty="0"/>
              <a:t>SWG</a:t>
            </a:r>
            <a:r>
              <a:rPr lang="ja-JP" altLang="en-US" dirty="0"/>
              <a:t>活動は各</a:t>
            </a:r>
            <a:r>
              <a:rPr lang="en-US" altLang="ja-JP" dirty="0"/>
              <a:t>1</a:t>
            </a:r>
            <a:r>
              <a:rPr lang="ja-JP" altLang="en-US" dirty="0"/>
              <a:t>ページにまとめた上で、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WG</a:t>
            </a:r>
            <a:r>
              <a:rPr lang="ja-JP" altLang="en-US" dirty="0"/>
              <a:t>紹介枠で説明</a:t>
            </a:r>
            <a:endParaRPr lang="en-US" altLang="ja-JP" dirty="0"/>
          </a:p>
          <a:p>
            <a:pPr lvl="2"/>
            <a:r>
              <a:rPr lang="ja-JP" altLang="en-US" dirty="0"/>
              <a:t>トピックスがある</a:t>
            </a:r>
            <a:r>
              <a:rPr lang="en-US" altLang="ja-JP" dirty="0"/>
              <a:t>SWG</a:t>
            </a:r>
            <a:r>
              <a:rPr lang="ja-JP" altLang="en-US" dirty="0"/>
              <a:t>は別途セッション枠を取って説明</a:t>
            </a:r>
            <a:endParaRPr lang="en-US" altLang="ja-JP" dirty="0"/>
          </a:p>
          <a:p>
            <a:r>
              <a:rPr lang="ja-JP" altLang="en-US" dirty="0"/>
              <a:t>後半（</a:t>
            </a:r>
            <a:r>
              <a:rPr lang="en-US" altLang="ja-JP" dirty="0"/>
              <a:t>2</a:t>
            </a:r>
            <a:r>
              <a:rPr lang="ja-JP" altLang="en-US" dirty="0"/>
              <a:t>時間程度）</a:t>
            </a:r>
            <a:endParaRPr lang="en-US" altLang="ja-JP" dirty="0"/>
          </a:p>
          <a:p>
            <a:pPr lvl="1"/>
            <a:r>
              <a:rPr lang="ja-JP" altLang="en-US" dirty="0"/>
              <a:t>オープンディスカッションの時間を取る</a:t>
            </a:r>
            <a:endParaRPr lang="en-US" altLang="ja-JP" dirty="0"/>
          </a:p>
          <a:p>
            <a:pPr lvl="2"/>
            <a:r>
              <a:rPr lang="ja-JP" altLang="en-US" dirty="0"/>
              <a:t>テーマは事前に募集するのがよさそう</a:t>
            </a:r>
            <a:endParaRPr lang="en-US" altLang="ja-JP" dirty="0"/>
          </a:p>
          <a:p>
            <a:pPr lvl="1"/>
            <a:r>
              <a:rPr lang="en-US" altLang="ja-JP" dirty="0"/>
              <a:t>SWG</a:t>
            </a:r>
            <a:r>
              <a:rPr lang="ja-JP" altLang="en-US" dirty="0"/>
              <a:t>のトピックス</a:t>
            </a:r>
            <a:endParaRPr lang="en-US" altLang="ja-JP" dirty="0"/>
          </a:p>
          <a:p>
            <a:pPr lvl="2"/>
            <a:r>
              <a:rPr lang="ja-JP" altLang="en-US" dirty="0"/>
              <a:t>例：リーフレット、教育資料、</a:t>
            </a:r>
            <a:r>
              <a:rPr lang="en-US" altLang="ja-JP" dirty="0"/>
              <a:t>SPDX</a:t>
            </a:r>
            <a:r>
              <a:rPr lang="ja-JP" altLang="en-US" dirty="0"/>
              <a:t> </a:t>
            </a:r>
            <a:r>
              <a:rPr lang="en-US" altLang="ja-JP" dirty="0"/>
              <a:t>Lite</a:t>
            </a:r>
            <a:r>
              <a:rPr lang="ja-JP" altLang="en-US" dirty="0"/>
              <a:t>等</a:t>
            </a:r>
            <a:endParaRPr lang="en-US" altLang="ja-JP" dirty="0"/>
          </a:p>
          <a:p>
            <a:pPr lvl="1"/>
            <a:r>
              <a:rPr lang="ja-JP" altLang="en-US" dirty="0"/>
              <a:t>ホストで工夫して並行セッションにしてもよい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301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回全体会合アジェンダ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8FE9FAB-E15E-4C7D-B324-1791A1E7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454150"/>
            <a:ext cx="5270500" cy="39497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ED3FB2E-A5CD-4319-90AD-BB76104EC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96" y="1454150"/>
            <a:ext cx="52705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</a:rPr>
              <a:t>Ad Hoc Mtg</a:t>
            </a:r>
            <a:r>
              <a:rPr lang="ja-JP" altLang="en-US" dirty="0">
                <a:solidFill>
                  <a:prstClr val="black"/>
                </a:solidFill>
              </a:rPr>
              <a:t>開催の提案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ja-JP" altLang="en-US" dirty="0">
                <a:solidFill>
                  <a:prstClr val="black"/>
                </a:solidFill>
              </a:rPr>
              <a:t>リーフレット説明会</a:t>
            </a:r>
            <a:endParaRPr lang="en-US" altLang="ja-JP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dirty="0">
                <a:solidFill>
                  <a:prstClr val="black"/>
                </a:solidFill>
              </a:rPr>
              <a:t>発表者：上田さん、</a:t>
            </a:r>
          </a:p>
          <a:p>
            <a:pPr lvl="0">
              <a:defRPr/>
            </a:pPr>
            <a:r>
              <a:rPr lang="ja-JP" altLang="en-US" dirty="0">
                <a:solidFill>
                  <a:prstClr val="black"/>
                </a:solidFill>
              </a:rPr>
              <a:t>内容：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dirty="0">
                <a:solidFill>
                  <a:prstClr val="black"/>
                </a:solidFill>
              </a:rPr>
              <a:t>リーフレットの各ページの内容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dirty="0">
                <a:solidFill>
                  <a:prstClr val="black"/>
                </a:solidFill>
              </a:rPr>
              <a:t>背景</a:t>
            </a:r>
          </a:p>
          <a:p>
            <a:pPr lvl="0">
              <a:defRPr/>
            </a:pPr>
            <a:r>
              <a:rPr lang="ja-JP" altLang="en-US" dirty="0">
                <a:solidFill>
                  <a:prstClr val="black"/>
                </a:solidFill>
              </a:rPr>
              <a:t>規模：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ja-JP" altLang="en-US" dirty="0">
                <a:solidFill>
                  <a:prstClr val="black"/>
                </a:solidFill>
              </a:rPr>
              <a:t>小規模（</a:t>
            </a:r>
            <a:r>
              <a:rPr lang="en-US" altLang="ja-JP" dirty="0">
                <a:solidFill>
                  <a:prstClr val="black"/>
                </a:solidFill>
              </a:rPr>
              <a:t>20</a:t>
            </a:r>
            <a:r>
              <a:rPr lang="ja-JP" altLang="en-US" dirty="0">
                <a:solidFill>
                  <a:prstClr val="black"/>
                </a:solidFill>
              </a:rPr>
              <a:t>人程度）の</a:t>
            </a:r>
            <a:r>
              <a:rPr lang="en-US" altLang="ja-JP" dirty="0">
                <a:solidFill>
                  <a:prstClr val="black"/>
                </a:solidFill>
              </a:rPr>
              <a:t>Mtg</a:t>
            </a: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610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4463</TotalTime>
  <Words>517</Words>
  <Application>Microsoft Office PowerPoint</Application>
  <PresentationFormat>ワイド画面</PresentationFormat>
  <Paragraphs>95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25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OSSL資料_20160418_c</vt:lpstr>
      <vt:lpstr>Planning Subgroup</vt:lpstr>
      <vt:lpstr>打ち合わせ</vt:lpstr>
      <vt:lpstr>本日のアジェンダ</vt:lpstr>
      <vt:lpstr>ALS2019でのプロモーション</vt:lpstr>
      <vt:lpstr>全体会合の進め方　アイディア１</vt:lpstr>
      <vt:lpstr>全体会合の進め方　アイディア２</vt:lpstr>
      <vt:lpstr>全体会合の進め方議論</vt:lpstr>
      <vt:lpstr>第10回全体会合アジェンダ</vt:lpstr>
      <vt:lpstr>Ad Hoc Mtg開催の提案</vt:lpstr>
      <vt:lpstr>第11回、12回の状況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248</cp:revision>
  <dcterms:created xsi:type="dcterms:W3CDTF">2018-07-20T07:39:34Z</dcterms:created>
  <dcterms:modified xsi:type="dcterms:W3CDTF">2019-05-30T01:31:11Z</dcterms:modified>
</cp:coreProperties>
</file>