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</p:sldMasterIdLst>
  <p:notesMasterIdLst>
    <p:notesMasterId r:id="rId9"/>
  </p:notesMasterIdLst>
  <p:sldIdLst>
    <p:sldId id="406" r:id="rId3"/>
    <p:sldId id="407" r:id="rId4"/>
    <p:sldId id="413" r:id="rId5"/>
    <p:sldId id="440" r:id="rId6"/>
    <p:sldId id="442" r:id="rId7"/>
    <p:sldId id="44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3" d="100"/>
          <a:sy n="83" d="100"/>
        </p:scale>
        <p:origin x="10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Planning</a:t>
            </a:r>
            <a:r>
              <a:rPr lang="ja-JP" altLang="en-US" dirty="0"/>
              <a:t> </a:t>
            </a:r>
            <a:r>
              <a:rPr lang="en-US" altLang="ja-JP" dirty="0"/>
              <a:t>Subgroup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May</a:t>
            </a:r>
            <a:r>
              <a:rPr lang="ja-JP" altLang="en-US" dirty="0"/>
              <a:t> </a:t>
            </a:r>
            <a:r>
              <a:rPr lang="en-US" altLang="ja-JP" dirty="0"/>
              <a:t>12, 2020</a:t>
            </a:r>
          </a:p>
          <a:p>
            <a:r>
              <a:rPr kumimoji="1" lang="en-US" altLang="ja-JP" dirty="0"/>
              <a:t>Hiroyuki</a:t>
            </a:r>
            <a:r>
              <a:rPr kumimoji="1" lang="ja-JP" altLang="en-US" dirty="0"/>
              <a:t> </a:t>
            </a:r>
            <a:r>
              <a:rPr kumimoji="1" lang="en-US" altLang="ja-JP" dirty="0"/>
              <a:t>Fukuchi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May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12(Tue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), 2020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16:00-xx:xx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Imada, Endo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,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Osaki,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Owada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, Kato,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Kobota, Koizumi, Ninjouji, Shima, Yoneshima, Dote, Fukuchi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Venue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前回オンライン会合振り返り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2020</a:t>
            </a:r>
            <a:r>
              <a:rPr lang="ja-JP" altLang="en-US" sz="2400" dirty="0"/>
              <a:t>年</a:t>
            </a:r>
            <a:r>
              <a:rPr lang="en-US" altLang="ja-JP" sz="2400" dirty="0"/>
              <a:t>4</a:t>
            </a:r>
            <a:r>
              <a:rPr lang="ja-JP" altLang="en-US" sz="2400" dirty="0"/>
              <a:t>月</a:t>
            </a:r>
            <a:r>
              <a:rPr lang="en-US" altLang="ja-JP" sz="2400" dirty="0"/>
              <a:t>23</a:t>
            </a:r>
            <a:r>
              <a:rPr lang="ja-JP" altLang="en-US" sz="2400" dirty="0"/>
              <a:t>日開催分</a:t>
            </a:r>
            <a:endParaRPr lang="en-US" altLang="ja-JP" sz="2400" dirty="0"/>
          </a:p>
          <a:p>
            <a:pPr lvl="1">
              <a:defRPr/>
            </a:pP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次回オンライン会合</a:t>
            </a: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2020</a:t>
            </a:r>
            <a:r>
              <a:rPr lang="ja-JP" altLang="en-US" sz="2800" dirty="0"/>
              <a:t>年</a:t>
            </a:r>
            <a:r>
              <a:rPr lang="en-US" altLang="ja-JP" sz="2800" dirty="0"/>
              <a:t>12</a:t>
            </a:r>
            <a:r>
              <a:rPr lang="ja-JP" altLang="en-US" sz="2800" dirty="0"/>
              <a:t>月の全体会合の会場確保</a:t>
            </a:r>
            <a:endParaRPr lang="en-US" altLang="ja-JP" sz="2800" dirty="0"/>
          </a:p>
          <a:p>
            <a:pPr marL="400050" lvl="1" indent="0">
              <a:buNone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オンライン報告会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参加者数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>
              <a:defRPr/>
            </a:pPr>
            <a:r>
              <a:rPr lang="en-US" altLang="ja-JP" sz="1600" dirty="0"/>
              <a:t>Promotion 76</a:t>
            </a:r>
          </a:p>
          <a:p>
            <a:pPr lvl="1">
              <a:defRPr/>
            </a:pPr>
            <a:r>
              <a:rPr lang="en-US" altLang="ja-JP" sz="1600" dirty="0"/>
              <a:t>License Info 83</a:t>
            </a:r>
          </a:p>
          <a:p>
            <a:pPr lvl="1">
              <a:defRPr/>
            </a:pPr>
            <a:r>
              <a:rPr lang="en-US" altLang="ja-JP" sz="1600" dirty="0"/>
              <a:t>Break 82</a:t>
            </a:r>
          </a:p>
          <a:p>
            <a:pPr lvl="1">
              <a:defRPr/>
            </a:pPr>
            <a:r>
              <a:rPr lang="en-US" altLang="ja-JP" sz="1600" dirty="0"/>
              <a:t>Tooling 79</a:t>
            </a:r>
          </a:p>
          <a:p>
            <a:pPr lvl="1">
              <a:defRPr/>
            </a:pPr>
            <a:r>
              <a:rPr lang="en-US" altLang="ja-JP" sz="1600" dirty="0"/>
              <a:t>Leaflet 77</a:t>
            </a:r>
          </a:p>
          <a:p>
            <a:pPr lvl="1">
              <a:defRPr/>
            </a:pPr>
            <a:r>
              <a:rPr lang="en-US" altLang="ja-JP" sz="1600" dirty="0"/>
              <a:t>Break 78</a:t>
            </a:r>
          </a:p>
          <a:p>
            <a:pPr lvl="1">
              <a:defRPr/>
            </a:pPr>
            <a:r>
              <a:rPr lang="en-US" altLang="ja-JP" sz="1600" dirty="0"/>
              <a:t>FAQ 81</a:t>
            </a:r>
          </a:p>
          <a:p>
            <a:pPr lvl="1">
              <a:defRPr/>
            </a:pPr>
            <a:r>
              <a:rPr lang="en-US" altLang="ja-JP" sz="1600" dirty="0"/>
              <a:t>Education 77</a:t>
            </a:r>
          </a:p>
          <a:p>
            <a:pPr lvl="1">
              <a:defRPr/>
            </a:pPr>
            <a:r>
              <a:rPr lang="en-US" altLang="ja-JP" sz="1600" dirty="0"/>
              <a:t>Closing 72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400050" lvl="1" indent="0">
              <a:buNone/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400050" lvl="1" indent="0">
              <a:buNone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C6BAD59-30D3-44AF-B167-CBB2F410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51" y="1001949"/>
            <a:ext cx="3627736" cy="54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会合直後の振り返り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8"/>
            <a:ext cx="10515600" cy="5629761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100" dirty="0"/>
              <a:t>★</a:t>
            </a:r>
            <a:r>
              <a:rPr lang="en-US" altLang="ja-JP" sz="1100" dirty="0"/>
              <a:t>2020</a:t>
            </a:r>
            <a:r>
              <a:rPr lang="ja-JP" altLang="en-US" sz="1100" dirty="0"/>
              <a:t>年</a:t>
            </a:r>
            <a:r>
              <a:rPr lang="en-US" altLang="ja-JP" sz="1100" dirty="0"/>
              <a:t>4</a:t>
            </a:r>
            <a:r>
              <a:rPr lang="ja-JP" altLang="en-US" sz="1100" dirty="0"/>
              <a:t>月</a:t>
            </a:r>
            <a:r>
              <a:rPr lang="en-US" altLang="ja-JP" sz="1100" dirty="0"/>
              <a:t>23</a:t>
            </a:r>
            <a:r>
              <a:rPr lang="ja-JP" altLang="en-US" sz="1100" dirty="0"/>
              <a:t>日　オンライン会合直後振り返り★</a:t>
            </a:r>
            <a:br>
              <a:rPr lang="ja-JP" altLang="en-US" sz="1100" dirty="0"/>
            </a:br>
            <a:r>
              <a:rPr lang="ja-JP" altLang="en-US" sz="1100" dirty="0"/>
              <a:t>　大和田、今田、島、小泉、福地。</a:t>
            </a:r>
            <a:endParaRPr lang="en-US" altLang="ja-JP" sz="1100" dirty="0"/>
          </a:p>
          <a:p>
            <a:pPr>
              <a:defRPr/>
            </a:pPr>
            <a:r>
              <a:rPr lang="en-US" altLang="ja-JP" sz="1100" dirty="0"/>
              <a:t>80</a:t>
            </a:r>
            <a:r>
              <a:rPr lang="ja-JP" altLang="en-US" sz="1100" dirty="0"/>
              <a:t>名以上参加　全体では</a:t>
            </a:r>
            <a:r>
              <a:rPr lang="en-US" altLang="ja-JP" sz="1100" dirty="0"/>
              <a:t>90</a:t>
            </a:r>
            <a:r>
              <a:rPr lang="ja-JP" altLang="en-US" sz="1100" dirty="0"/>
              <a:t>名位かも？</a:t>
            </a:r>
            <a:br>
              <a:rPr lang="ja-JP" altLang="en-US" sz="1100" dirty="0"/>
            </a:br>
            <a:r>
              <a:rPr lang="ja-JP" altLang="en-US" sz="1100" dirty="0"/>
              <a:t>平均で</a:t>
            </a:r>
            <a:r>
              <a:rPr lang="en-US" altLang="ja-JP" sz="1100" dirty="0"/>
              <a:t>70</a:t>
            </a:r>
            <a:r>
              <a:rPr lang="ja-JP" altLang="en-US" sz="1100" dirty="0"/>
              <a:t>名位はずっと出席していた。最後まで</a:t>
            </a:r>
            <a:r>
              <a:rPr lang="en-US" altLang="ja-JP" sz="1100" dirty="0"/>
              <a:t>70</a:t>
            </a:r>
            <a:r>
              <a:rPr lang="ja-JP" altLang="en-US" sz="1100" dirty="0"/>
              <a:t>名位出席。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雑談ぽくて参加しやすいというコメントがあった。</a:t>
            </a:r>
            <a:br>
              <a:rPr lang="ja-JP" altLang="en-US" sz="1100" dirty="0"/>
            </a:br>
            <a:r>
              <a:rPr lang="ja-JP" altLang="en-US" sz="1100" dirty="0"/>
              <a:t>障壁が小さいと感じてもらえたかも。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新規出席者半分位あった。収穫。発表内容は、面白かった。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各リーダーに細かく説明してもらったのは良かった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次は、教育のところでリクエスト出たように、各テーマを深掘りするのが良いかも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本日の</a:t>
            </a:r>
            <a:r>
              <a:rPr lang="en-US" altLang="ja-JP" sz="1100" dirty="0"/>
              <a:t>FAQ</a:t>
            </a:r>
            <a:r>
              <a:rPr lang="ja-JP" altLang="en-US" sz="1100" dirty="0"/>
              <a:t>セッションのやり方の感想を聞きたい。</a:t>
            </a:r>
            <a:br>
              <a:rPr lang="ja-JP" altLang="en-US" sz="1100" dirty="0"/>
            </a:br>
            <a:r>
              <a:rPr lang="en-US" altLang="ja-JP" sz="1100" dirty="0"/>
              <a:t>FAQ</a:t>
            </a:r>
            <a:r>
              <a:rPr lang="ja-JP" altLang="en-US" sz="1100" dirty="0"/>
              <a:t>サブグループの雰囲気がわかって面白かったのでは。</a:t>
            </a:r>
            <a:br>
              <a:rPr lang="ja-JP" altLang="en-US" sz="1100" dirty="0"/>
            </a:br>
            <a:r>
              <a:rPr lang="ja-JP" altLang="en-US" sz="1100" dirty="0"/>
              <a:t>人によっては面白い人もいるし、そうでない人もいるかも。感想を聞きたい。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休憩の間の録音を止めるのは良いアイディア。</a:t>
            </a:r>
            <a:br>
              <a:rPr lang="ja-JP" altLang="en-US" sz="1100" dirty="0"/>
            </a:br>
            <a:r>
              <a:rPr lang="ja-JP" altLang="en-US" sz="1100" dirty="0"/>
              <a:t>録音するので雑談が話せないから。休憩時間を長めに取って雑談タイムにすると良いかも。</a:t>
            </a:r>
            <a:br>
              <a:rPr lang="ja-JP" altLang="en-US" sz="1100" dirty="0"/>
            </a:br>
            <a:r>
              <a:rPr lang="en-US" altLang="ja-JP" sz="1100" dirty="0"/>
              <a:t>Japan WG</a:t>
            </a:r>
            <a:r>
              <a:rPr lang="ja-JP" altLang="en-US" sz="1100" dirty="0"/>
              <a:t>の全体の雰囲気や参加者のキャラを伝えるためにも良いかも。</a:t>
            </a:r>
            <a:br>
              <a:rPr lang="ja-JP" altLang="en-US" sz="1100" dirty="0"/>
            </a:br>
            <a:r>
              <a:rPr lang="ja-JP" altLang="en-US" sz="1100" dirty="0"/>
              <a:t>長めに取ると、いなくならないか心配だったが、今回は大丈夫だった。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参加者名　匿名であったが、その分、参加者が増えたかも。</a:t>
            </a:r>
            <a:br>
              <a:rPr lang="ja-JP" altLang="en-US" sz="1100" dirty="0"/>
            </a:br>
            <a:r>
              <a:rPr lang="ja-JP" altLang="en-US" sz="1100" dirty="0"/>
              <a:t>今後もこれで良いのでは。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時間配分：本日は、一つ一つのセッションが</a:t>
            </a:r>
            <a:r>
              <a:rPr lang="en-US" altLang="ja-JP" sz="1100" dirty="0"/>
              <a:t>15</a:t>
            </a:r>
            <a:r>
              <a:rPr lang="ja-JP" altLang="en-US" sz="1100" dirty="0"/>
              <a:t>分と短かったので、全体で</a:t>
            </a:r>
            <a:r>
              <a:rPr lang="en-US" altLang="ja-JP" sz="1100" dirty="0"/>
              <a:t>2</a:t>
            </a:r>
            <a:r>
              <a:rPr lang="ja-JP" altLang="en-US" sz="1100" dirty="0"/>
              <a:t>時間</a:t>
            </a:r>
            <a:r>
              <a:rPr lang="en-US" altLang="ja-JP" sz="1100" dirty="0"/>
              <a:t>30</a:t>
            </a:r>
            <a:r>
              <a:rPr lang="ja-JP" altLang="en-US" sz="1100" dirty="0"/>
              <a:t>分でも聞くことができた。</a:t>
            </a:r>
            <a:br>
              <a:rPr lang="ja-JP" altLang="en-US" sz="1100" dirty="0"/>
            </a:br>
            <a:r>
              <a:rPr lang="ja-JP" altLang="en-US" sz="1100" dirty="0"/>
              <a:t>次は</a:t>
            </a:r>
            <a:r>
              <a:rPr lang="en-US" altLang="ja-JP" sz="1100" dirty="0"/>
              <a:t>1</a:t>
            </a:r>
            <a:r>
              <a:rPr lang="ja-JP" altLang="en-US" sz="1100" dirty="0"/>
              <a:t>時間から</a:t>
            </a:r>
            <a:r>
              <a:rPr lang="en-US" altLang="ja-JP" sz="1100" dirty="0"/>
              <a:t>1</a:t>
            </a:r>
            <a:r>
              <a:rPr lang="ja-JP" altLang="en-US" sz="1100" dirty="0"/>
              <a:t>時間</a:t>
            </a:r>
            <a:r>
              <a:rPr lang="en-US" altLang="ja-JP" sz="1100" dirty="0"/>
              <a:t>30</a:t>
            </a:r>
            <a:r>
              <a:rPr lang="ja-JP" altLang="en-US" sz="1100" dirty="0"/>
              <a:t>分位が良いのでは。今回のような活動報告会は、年に</a:t>
            </a:r>
            <a:r>
              <a:rPr lang="en-US" altLang="ja-JP" sz="1100" dirty="0"/>
              <a:t>1</a:t>
            </a:r>
            <a:r>
              <a:rPr lang="ja-JP" altLang="en-US" sz="1100" dirty="0"/>
              <a:t>回程度開催が良いのでは。</a:t>
            </a:r>
            <a:br>
              <a:rPr lang="ja-JP" altLang="en-US" sz="1100" dirty="0"/>
            </a:br>
            <a:r>
              <a:rPr lang="ja-JP" altLang="en-US" sz="1100" dirty="0"/>
              <a:t>半年に</a:t>
            </a:r>
            <a:r>
              <a:rPr lang="en-US" altLang="ja-JP" sz="1100" dirty="0"/>
              <a:t>1</a:t>
            </a:r>
            <a:r>
              <a:rPr lang="ja-JP" altLang="en-US" sz="1100" dirty="0"/>
              <a:t>回という意見も出た。</a:t>
            </a:r>
            <a:br>
              <a:rPr lang="ja-JP" altLang="en-US" sz="1100" dirty="0"/>
            </a:br>
            <a:r>
              <a:rPr lang="ja-JP" altLang="en-US" sz="1100" dirty="0"/>
              <a:t>来る人の立場からいうと</a:t>
            </a:r>
            <a:r>
              <a:rPr lang="en-US" altLang="ja-JP" sz="1100" dirty="0"/>
              <a:t>1</a:t>
            </a:r>
            <a:r>
              <a:rPr lang="ja-JP" altLang="en-US" sz="1100" dirty="0"/>
              <a:t>年に</a:t>
            </a:r>
            <a:r>
              <a:rPr lang="en-US" altLang="ja-JP" sz="1100" dirty="0"/>
              <a:t>1</a:t>
            </a:r>
            <a:r>
              <a:rPr lang="ja-JP" altLang="en-US" sz="1100" dirty="0"/>
              <a:t>回　</a:t>
            </a:r>
            <a:r>
              <a:rPr lang="en-US" altLang="ja-JP" sz="1100" dirty="0"/>
              <a:t>1</a:t>
            </a:r>
            <a:r>
              <a:rPr lang="ja-JP" altLang="en-US" sz="1100" dirty="0"/>
              <a:t>年のアップデートを聞くのが良いのでは。</a:t>
            </a:r>
            <a:br>
              <a:rPr lang="ja-JP" altLang="en-US" sz="1100" dirty="0"/>
            </a:br>
            <a:r>
              <a:rPr lang="ja-JP" altLang="en-US" sz="1100" dirty="0"/>
              <a:t>同じ話を何回もは聞けない。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参加者のリアクション</a:t>
            </a:r>
            <a:br>
              <a:rPr lang="ja-JP" altLang="en-US" sz="1100" dirty="0"/>
            </a:br>
            <a:r>
              <a:rPr lang="en-US" altLang="ja-JP" sz="1100" dirty="0"/>
              <a:t>Yes, No</a:t>
            </a:r>
            <a:r>
              <a:rPr lang="ja-JP" altLang="en-US" sz="1100" dirty="0"/>
              <a:t>とかコーヒーマークなどでリアクションする方法を考えて、会合前に伝えて、協力してもらう毎回セッションごとに評価を入れてもらう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評価のための時間を</a:t>
            </a:r>
            <a:r>
              <a:rPr lang="en-US" altLang="ja-JP" sz="1100" dirty="0"/>
              <a:t>1</a:t>
            </a:r>
            <a:r>
              <a:rPr lang="ja-JP" altLang="en-US" sz="1100" dirty="0"/>
              <a:t>分程度取る</a:t>
            </a:r>
            <a:endParaRPr lang="en-US" altLang="ja-JP" sz="1100" dirty="0"/>
          </a:p>
          <a:p>
            <a:pPr>
              <a:defRPr/>
            </a:pPr>
            <a:r>
              <a:rPr lang="en-US" altLang="ja-JP" sz="1100" dirty="0"/>
              <a:t>Shane</a:t>
            </a:r>
            <a:r>
              <a:rPr lang="ja-JP" altLang="en-US" sz="1100" dirty="0"/>
              <a:t>のように、</a:t>
            </a:r>
            <a:r>
              <a:rPr lang="en-US" altLang="ja-JP" sz="1100" dirty="0"/>
              <a:t>Good, Very Good, </a:t>
            </a:r>
            <a:r>
              <a:rPr lang="en-US" altLang="ja-JP" sz="1100" dirty="0" err="1"/>
              <a:t>Excellet</a:t>
            </a:r>
            <a:r>
              <a:rPr lang="ja-JP" altLang="en-US" sz="1100" dirty="0"/>
              <a:t>と良い評価の段階を多くとるのが良いかも。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本日、冒頭に</a:t>
            </a:r>
            <a:r>
              <a:rPr lang="en-US" altLang="ja-JP" sz="1100" dirty="0"/>
              <a:t>Shane</a:t>
            </a:r>
            <a:r>
              <a:rPr lang="ja-JP" altLang="en-US" sz="1100" dirty="0"/>
              <a:t>に話してもらえたのはよかった</a:t>
            </a:r>
            <a:br>
              <a:rPr lang="ja-JP" altLang="en-US" sz="1100" dirty="0"/>
            </a:br>
            <a:r>
              <a:rPr lang="ja-JP" altLang="en-US" sz="1100" dirty="0"/>
              <a:t>遠藤さんの説明もわかりやすかった</a:t>
            </a:r>
            <a:br>
              <a:rPr lang="ja-JP" altLang="en-US" sz="1100" dirty="0"/>
            </a:br>
            <a:r>
              <a:rPr lang="en-US" altLang="ja-JP" sz="1100" dirty="0"/>
              <a:t>LF</a:t>
            </a:r>
            <a:r>
              <a:rPr lang="ja-JP" altLang="en-US" sz="1100" dirty="0"/>
              <a:t>の活動であるのがアピールできた。日本人の勝手な活動ではないことがわかったのではないか。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400050" lvl="1" indent="0">
              <a:buNone/>
              <a:defRPr/>
            </a:pPr>
            <a:endParaRPr lang="en-US" altLang="ja-JP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400050" lvl="1" indent="0">
              <a:buNone/>
              <a:defRPr/>
            </a:pP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次回開催案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案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6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月上旬位？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Tooling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が</a:t>
            </a: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5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月末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アジェンダ１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過去のライトニングトークの紹介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活動の概要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具体例１　組織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具体例２　教育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30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分程度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アジェンダ２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翻訳活動紹介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福安さん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30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分程度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400050" lvl="1" indent="0">
              <a:buNone/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400050" lvl="1" indent="0">
              <a:buNone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620633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10528</TotalTime>
  <Words>102</Words>
  <Application>Microsoft Office PowerPoint</Application>
  <PresentationFormat>ワイド画面</PresentationFormat>
  <Paragraphs>69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HGP創英角ｺﾞｼｯｸUB</vt:lpstr>
      <vt:lpstr>Myriad Pro</vt:lpstr>
      <vt:lpstr>游ゴシック</vt:lpstr>
      <vt:lpstr>Arial</vt:lpstr>
      <vt:lpstr>Calibri</vt:lpstr>
      <vt:lpstr>Segoe UI</vt:lpstr>
      <vt:lpstr>Segoe UI Symbol</vt:lpstr>
      <vt:lpstr>Tahoma</vt:lpstr>
      <vt:lpstr>1_OSSL資料_20160418_c</vt:lpstr>
      <vt:lpstr>OSSL資料_20160418_c</vt:lpstr>
      <vt:lpstr>Planning Subgroup</vt:lpstr>
      <vt:lpstr>Meeting</vt:lpstr>
      <vt:lpstr>Agenda</vt:lpstr>
      <vt:lpstr>オンライン報告会</vt:lpstr>
      <vt:lpstr>会合直後の振り返り</vt:lpstr>
      <vt:lpstr>次回開催案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344</cp:revision>
  <dcterms:created xsi:type="dcterms:W3CDTF">2018-07-20T07:39:34Z</dcterms:created>
  <dcterms:modified xsi:type="dcterms:W3CDTF">2020-05-11T08:14:38Z</dcterms:modified>
</cp:coreProperties>
</file>