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  <p:sldMasterId id="2147483899" r:id="rId2"/>
    <p:sldMasterId id="2147483905" r:id="rId3"/>
  </p:sldMasterIdLst>
  <p:notesMasterIdLst>
    <p:notesMasterId r:id="rId6"/>
  </p:notesMasterIdLst>
  <p:sldIdLst>
    <p:sldId id="402" r:id="rId4"/>
    <p:sldId id="40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7" autoAdjust="0"/>
    <p:restoredTop sz="94899" autoAdjust="0"/>
  </p:normalViewPr>
  <p:slideViewPr>
    <p:cSldViewPr snapToGrid="0">
      <p:cViewPr varScale="1">
        <p:scale>
          <a:sx n="79" d="100"/>
          <a:sy n="79" d="100"/>
        </p:scale>
        <p:origin x="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A0F1E-6A7A-408C-9B73-64CA77DFA15B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C7B7E-EBD4-4B56-80C7-AFA5C2719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14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4739-6B5A-4F8B-B16A-0057429AE121}" type="datetime1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56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4767-C37E-45FC-97CA-CB11AB76749C}" type="datetime1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61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1CA7-7D10-4549-A359-CC229CBEA567}" type="datetime1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815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0" y="6510952"/>
            <a:ext cx="144387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884321" eaLnBrk="0" hangingPunct="0">
              <a:defRPr/>
            </a:pPr>
            <a:r>
              <a:rPr lang="en-US" altLang="ja-JP" sz="1200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733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733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CC01.0</a:t>
            </a:r>
            <a:endParaRPr kumimoji="1" lang="ja-JP" altLang="ja-JP" sz="16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1743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4" y="1802717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7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4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8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342979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CC01.0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21659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1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28965" indent="-128965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326988" indent="-133565"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517013" indent="-124407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715071" indent="-1289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913128" indent="-1335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17144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35471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390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5" y="1802718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5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5" y="3429795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86213498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2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95237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0322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0EEA-4AC9-487F-BF7E-E7ADE265C8B1}" type="datetime1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204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03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72B9-0DC0-43A3-A586-259C5CCCC7B7}" type="datetime1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53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AD0A-FF56-440C-8866-2DBB85638F26}" type="datetime1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CC0-1.0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16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01A6-9B05-4412-9B66-4612911364EA}" type="datetime1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27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7C22-1549-405D-A0B3-B16D97AD5E99}" type="datetime1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50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ACC1-FFB1-4714-840C-A511AA693359}" type="datetime1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93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D9A3-D474-427A-8BEC-4724A22B28E1}" type="datetime1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01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E405-2BEB-4CB5-9650-43A5C6CAEB09}" type="datetime1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CC0-1.0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15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79D9F-14C0-4FEA-A161-9952562F370E}" type="datetime1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00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904" r:id="rId12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8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31688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66334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994996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326667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48749" indent="-248749" algn="l" rtl="0" eaLnBrk="1" fontAlgn="base" hangingPunct="1">
        <a:spcBef>
          <a:spcPct val="20000"/>
        </a:spcBef>
        <a:spcAft>
          <a:spcPct val="0"/>
        </a:spcAft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38956" indent="-207235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29164" indent="-165858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160829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492498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82417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15584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487502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819171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688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4996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6667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833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000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1669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63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25811F-4C7C-43FA-8C56-09976403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Overview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B9D8AC-530B-4BE5-95F6-09BB35EF5322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Member</a:t>
            </a:r>
          </a:p>
          <a:p>
            <a:pPr lvl="1"/>
            <a:r>
              <a:rPr lang="en-US" altLang="ja-JP" dirty="0" err="1"/>
              <a:t>Imada</a:t>
            </a:r>
            <a:r>
              <a:rPr lang="en-US" altLang="ja-JP" dirty="0"/>
              <a:t>,</a:t>
            </a:r>
            <a:r>
              <a:rPr lang="ja-JP" altLang="en-US" dirty="0"/>
              <a:t> </a:t>
            </a:r>
            <a:r>
              <a:rPr lang="en-US" altLang="ja-JP" dirty="0"/>
              <a:t>Endo, Ueda, Kobota, </a:t>
            </a:r>
            <a:r>
              <a:rPr lang="en-US" altLang="ja-JP" dirty="0" err="1"/>
              <a:t>Ouchi</a:t>
            </a:r>
            <a:r>
              <a:rPr lang="en-US" altLang="ja-JP" dirty="0"/>
              <a:t>, </a:t>
            </a:r>
            <a:r>
              <a:rPr lang="en-US" altLang="ja-JP" dirty="0" err="1"/>
              <a:t>Asaba</a:t>
            </a:r>
            <a:r>
              <a:rPr lang="en-US" altLang="ja-JP" dirty="0"/>
              <a:t>, Watanabe, Koizumi, Kato, Kusakabe</a:t>
            </a:r>
          </a:p>
          <a:p>
            <a:pPr lvl="1"/>
            <a:r>
              <a:rPr lang="en-US" altLang="ja-JP" dirty="0"/>
              <a:t>Fukuchi</a:t>
            </a:r>
            <a:r>
              <a:rPr lang="ja-JP" altLang="en-US" dirty="0"/>
              <a:t> </a:t>
            </a:r>
            <a:r>
              <a:rPr lang="en-US" altLang="ja-JP" dirty="0"/>
              <a:t>(report)</a:t>
            </a:r>
          </a:p>
          <a:p>
            <a:r>
              <a:rPr lang="en-US" altLang="ja-JP" dirty="0"/>
              <a:t>Activity</a:t>
            </a:r>
          </a:p>
          <a:p>
            <a:pPr lvl="1"/>
            <a:r>
              <a:rPr lang="en-US" altLang="ja-JP" dirty="0"/>
              <a:t>Arrangement</a:t>
            </a:r>
            <a:r>
              <a:rPr lang="ja-JP" altLang="en-US" dirty="0"/>
              <a:t> </a:t>
            </a:r>
            <a:r>
              <a:rPr lang="en-US" altLang="ja-JP" dirty="0"/>
              <a:t>of</a:t>
            </a:r>
            <a:r>
              <a:rPr lang="ja-JP" altLang="en-US" dirty="0"/>
              <a:t> </a:t>
            </a:r>
            <a:r>
              <a:rPr lang="en-US" altLang="ja-JP" dirty="0"/>
              <a:t>the next meetings</a:t>
            </a:r>
          </a:p>
          <a:p>
            <a:pPr lvl="2"/>
            <a:r>
              <a:rPr lang="en-US" altLang="ja-JP" dirty="0" err="1"/>
              <a:t>Adhoc</a:t>
            </a:r>
            <a:r>
              <a:rPr lang="en-US" altLang="ja-JP" dirty="0"/>
              <a:t> Meeting	June 19, 2019</a:t>
            </a:r>
            <a:r>
              <a:rPr lang="ja-JP" altLang="en-US" dirty="0"/>
              <a:t>　</a:t>
            </a:r>
            <a:r>
              <a:rPr lang="en-US" altLang="ja-JP" dirty="0"/>
              <a:t>@</a:t>
            </a:r>
            <a:r>
              <a:rPr lang="en-US" altLang="ja-JP" dirty="0" err="1"/>
              <a:t>DeNA</a:t>
            </a:r>
            <a:r>
              <a:rPr lang="en-US" altLang="ja-JP" dirty="0"/>
              <a:t>(Tokyo, Shibuya)</a:t>
            </a:r>
          </a:p>
          <a:p>
            <a:pPr lvl="2"/>
            <a:r>
              <a:rPr lang="en-US" altLang="ja-JP" dirty="0"/>
              <a:t>The 11</a:t>
            </a:r>
            <a:r>
              <a:rPr lang="en-US" altLang="ja-JP" baseline="30000" dirty="0"/>
              <a:t>th</a:t>
            </a:r>
            <a:r>
              <a:rPr lang="en-US" altLang="ja-JP" dirty="0"/>
              <a:t> Meeting	September 2019</a:t>
            </a:r>
            <a:r>
              <a:rPr lang="ja-JP" altLang="en-US" dirty="0"/>
              <a:t>　</a:t>
            </a:r>
            <a:r>
              <a:rPr lang="en-US" altLang="ja-JP" dirty="0"/>
              <a:t>@Olympus(Tokyo, Hachioji)</a:t>
            </a:r>
          </a:p>
          <a:p>
            <a:pPr lvl="2"/>
            <a:r>
              <a:rPr lang="en-US" altLang="ja-JP" dirty="0"/>
              <a:t>The 12</a:t>
            </a:r>
            <a:r>
              <a:rPr lang="en-US" altLang="ja-JP" baseline="30000" dirty="0"/>
              <a:t>th</a:t>
            </a:r>
            <a:r>
              <a:rPr lang="en-US" altLang="ja-JP" dirty="0"/>
              <a:t> Meeting	December 2019</a:t>
            </a:r>
            <a:r>
              <a:rPr lang="ja-JP" altLang="en-US" dirty="0"/>
              <a:t>　</a:t>
            </a:r>
            <a:r>
              <a:rPr lang="en-US" altLang="ja-JP" dirty="0"/>
              <a:t>@NEC(Tokyo) </a:t>
            </a:r>
          </a:p>
          <a:p>
            <a:pPr lvl="2"/>
            <a:r>
              <a:rPr lang="en-US" altLang="ja-JP" dirty="0"/>
              <a:t>The 13</a:t>
            </a:r>
            <a:r>
              <a:rPr lang="en-US" altLang="ja-JP" baseline="30000" dirty="0"/>
              <a:t>th</a:t>
            </a:r>
            <a:r>
              <a:rPr lang="en-US" altLang="ja-JP" dirty="0"/>
              <a:t> Meeting	February 2020</a:t>
            </a:r>
            <a:r>
              <a:rPr lang="ja-JP" altLang="en-US" dirty="0"/>
              <a:t>　</a:t>
            </a:r>
            <a:r>
              <a:rPr lang="en-US" altLang="ja-JP" dirty="0"/>
              <a:t>@</a:t>
            </a:r>
            <a:r>
              <a:rPr lang="en-US" altLang="ja-JP" dirty="0" err="1"/>
              <a:t>DeNA</a:t>
            </a:r>
            <a:r>
              <a:rPr lang="en-US" altLang="ja-JP" dirty="0"/>
              <a:t>(Tokyo, Shibuya)</a:t>
            </a:r>
          </a:p>
          <a:p>
            <a:pPr lvl="1"/>
            <a:r>
              <a:rPr lang="en-US" altLang="ja-JP" dirty="0"/>
              <a:t>F2F subgroup meeting</a:t>
            </a:r>
            <a:r>
              <a:rPr lang="ja-JP" altLang="en-US" dirty="0"/>
              <a:t> </a:t>
            </a:r>
            <a:r>
              <a:rPr lang="en-US" altLang="ja-JP" dirty="0"/>
              <a:t>(May</a:t>
            </a:r>
            <a:r>
              <a:rPr lang="ja-JP" altLang="en-US" dirty="0"/>
              <a:t> </a:t>
            </a:r>
            <a:r>
              <a:rPr lang="en-US" altLang="ja-JP" dirty="0"/>
              <a:t>29</a:t>
            </a:r>
            <a:r>
              <a:rPr lang="ja-JP" altLang="en-US" dirty="0"/>
              <a:t> </a:t>
            </a:r>
            <a:r>
              <a:rPr lang="en-US" altLang="ja-JP" dirty="0"/>
              <a:t>@Yokohama</a:t>
            </a:r>
            <a:r>
              <a:rPr lang="ja-JP" altLang="en-US" dirty="0"/>
              <a:t>）</a:t>
            </a:r>
            <a:endParaRPr lang="en-US" altLang="ja-JP" dirty="0"/>
          </a:p>
          <a:p>
            <a:pPr lvl="2"/>
            <a:r>
              <a:rPr lang="en-US" altLang="ja-JP" dirty="0"/>
              <a:t>Discussion how  we can improve all member meetings </a:t>
            </a:r>
          </a:p>
          <a:p>
            <a:pPr lvl="2"/>
            <a:r>
              <a:rPr lang="en-US" altLang="ja-JP" dirty="0"/>
              <a:t>Planning the agenda of the 11</a:t>
            </a:r>
            <a:r>
              <a:rPr lang="en-US" altLang="ja-JP" baseline="30000" dirty="0"/>
              <a:t>th</a:t>
            </a:r>
            <a:r>
              <a:rPr lang="en-US" altLang="ja-JP" dirty="0"/>
              <a:t> meeting</a:t>
            </a:r>
          </a:p>
        </p:txBody>
      </p:sp>
    </p:spTree>
    <p:extLst>
      <p:ext uri="{BB962C8B-B14F-4D97-AF65-F5344CB8AC3E}">
        <p14:creationId xmlns:p14="http://schemas.microsoft.com/office/powerpoint/2010/main" val="272427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25811F-4C7C-43FA-8C56-09976403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活動概要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B9D8AC-530B-4BE5-95F6-09BB35EF5322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メンバー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今田、遠藤、上田、小保田、大内、浅羽、渡邊、小泉、加藤</a:t>
            </a:r>
            <a:r>
              <a:rPr lang="ja-JP" altLang="en-US" dirty="0" err="1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、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日下部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福地（報告者）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活動状況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全体会合調整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Adhoc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会合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		2019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年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6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月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19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日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(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水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)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dirty="0" err="1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DeNA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(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渋谷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)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2"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第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10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回　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		</a:t>
            </a:r>
            <a:r>
              <a:rPr lang="en-US" altLang="ja-JP" dirty="0">
                <a:solidFill>
                  <a:prstClr val="black"/>
                </a:solidFill>
              </a:rPr>
              <a:t>2019</a:t>
            </a:r>
            <a:r>
              <a:rPr lang="ja-JP" altLang="en-US" dirty="0">
                <a:solidFill>
                  <a:prstClr val="black"/>
                </a:solidFill>
              </a:rPr>
              <a:t>年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7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月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16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日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(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火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)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　富士通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(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蒲田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)</a:t>
            </a: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2"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第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11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回　調整中　</a:t>
            </a:r>
            <a:r>
              <a:rPr lang="en-US" altLang="ja-JP" dirty="0">
                <a:solidFill>
                  <a:prstClr val="black"/>
                </a:solidFill>
              </a:rPr>
              <a:t> 	2019</a:t>
            </a:r>
            <a:r>
              <a:rPr lang="ja-JP" altLang="en-US" dirty="0">
                <a:solidFill>
                  <a:prstClr val="black"/>
                </a:solidFill>
              </a:rPr>
              <a:t>年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9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月　オリンパス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(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北八王子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)</a:t>
            </a:r>
          </a:p>
          <a:p>
            <a:pPr lvl="2"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第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12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回　調整中　</a:t>
            </a:r>
            <a:r>
              <a:rPr lang="en-US" altLang="ja-JP" dirty="0">
                <a:solidFill>
                  <a:prstClr val="black"/>
                </a:solidFill>
              </a:rPr>
              <a:t> 	2019</a:t>
            </a:r>
            <a:r>
              <a:rPr lang="ja-JP" altLang="en-US" dirty="0">
                <a:solidFill>
                  <a:prstClr val="black"/>
                </a:solidFill>
              </a:rPr>
              <a:t>年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12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月　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NEC(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東京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第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13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回　調整中　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	2020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年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2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月　</a:t>
            </a:r>
            <a:r>
              <a:rPr kumimoji="1" lang="en-US" altLang="ja-JP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DeNA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(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渋谷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F2F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会議：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1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回　（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5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/29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@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横浜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）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全体会合開催方法改善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に関する議論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第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11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回アジェンダ案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761048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TM02836342[[fn=イオン]]</Template>
  <TotalTime>3183</TotalTime>
  <Words>66</Words>
  <Application>Microsoft Office PowerPoint</Application>
  <PresentationFormat>ワイド画面</PresentationFormat>
  <Paragraphs>27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2</vt:i4>
      </vt:variant>
    </vt:vector>
  </HeadingPairs>
  <TitlesOfParts>
    <vt:vector size="17" baseType="lpstr">
      <vt:lpstr>Adobe Gothic Std B</vt:lpstr>
      <vt:lpstr>HGP創英角ｺﾞｼｯｸUB</vt:lpstr>
      <vt:lpstr>ＭＳ Ｐゴシック</vt:lpstr>
      <vt:lpstr>Myriad Pro</vt:lpstr>
      <vt:lpstr>メイリオ</vt:lpstr>
      <vt:lpstr>游ゴシック</vt:lpstr>
      <vt:lpstr>Arial</vt:lpstr>
      <vt:lpstr>Calibri</vt:lpstr>
      <vt:lpstr>Segoe UI</vt:lpstr>
      <vt:lpstr>Segoe UI Symbol</vt:lpstr>
      <vt:lpstr>Tahoma</vt:lpstr>
      <vt:lpstr>Times New Roman</vt:lpstr>
      <vt:lpstr>Blank</vt:lpstr>
      <vt:lpstr>1_OSSL資料_20160418_c</vt:lpstr>
      <vt:lpstr>OSSL資料_20160418_c</vt:lpstr>
      <vt:lpstr>Overview</vt:lpstr>
      <vt:lpstr>活動概要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GitHubメモ</dc:title>
  <dc:creator>Fukuchi, Hiroyuki (Sony)</dc:creator>
  <cp:lastModifiedBy>Fukuchi, Hiroyuki (Sony)</cp:lastModifiedBy>
  <cp:revision>231</cp:revision>
  <dcterms:created xsi:type="dcterms:W3CDTF">2018-07-20T07:39:34Z</dcterms:created>
  <dcterms:modified xsi:type="dcterms:W3CDTF">2019-06-27T00:34:08Z</dcterms:modified>
</cp:coreProperties>
</file>