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12"/>
  </p:notesMasterIdLst>
  <p:sldIdLst>
    <p:sldId id="406" r:id="rId3"/>
    <p:sldId id="407" r:id="rId4"/>
    <p:sldId id="413" r:id="rId5"/>
    <p:sldId id="421" r:id="rId6"/>
    <p:sldId id="424" r:id="rId7"/>
    <p:sldId id="427" r:id="rId8"/>
    <p:sldId id="425" r:id="rId9"/>
    <p:sldId id="420" r:id="rId10"/>
    <p:sldId id="4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1" d="100"/>
          <a:sy n="71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福地　弘行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打ち合わせ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日時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2019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年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9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15:00-17:00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メンバー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今田、遠藤、加藤、大崎、大内、浅羽、小泉、米嶋、忍頂寺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、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福地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岩田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場所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富士通川崎工場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本日のアジェンダ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第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11,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12,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回会合の計画状況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dirty="0">
                <a:solidFill>
                  <a:prstClr val="black"/>
                </a:solidFill>
              </a:rPr>
              <a:t>次回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第</a:t>
            </a:r>
            <a:r>
              <a:rPr lang="en-US" altLang="ja-JP" dirty="0">
                <a:solidFill>
                  <a:prstClr val="black"/>
                </a:solidFill>
              </a:rPr>
              <a:t>11</a:t>
            </a:r>
            <a:r>
              <a:rPr lang="ja-JP" altLang="en-US" dirty="0">
                <a:solidFill>
                  <a:prstClr val="black"/>
                </a:solidFill>
              </a:rPr>
              <a:t>回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全体会合のアジェンダ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教育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SG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資料のレビュー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Wiki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の統計情報入手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FAQ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SG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から相談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F1363-B475-4A01-BB68-20AADAA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11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kumimoji="1" lang="en-US" altLang="ja-JP" dirty="0"/>
              <a:t>12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回の計画状況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F30AE-4F36-4124-9AD8-BCD0053642C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ja-JP" altLang="en-US" sz="2000" dirty="0">
                <a:solidFill>
                  <a:prstClr val="black"/>
                </a:solidFill>
              </a:rPr>
              <a:t>第</a:t>
            </a:r>
            <a:r>
              <a:rPr lang="en-US" altLang="ja-JP" sz="2000" dirty="0">
                <a:solidFill>
                  <a:prstClr val="black"/>
                </a:solidFill>
              </a:rPr>
              <a:t>11</a:t>
            </a:r>
            <a:r>
              <a:rPr lang="ja-JP" altLang="en-US" sz="2000" dirty="0">
                <a:solidFill>
                  <a:prstClr val="black"/>
                </a:solidFill>
              </a:rPr>
              <a:t>回　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</a:rPr>
              <a:t>2019</a:t>
            </a:r>
            <a:r>
              <a:rPr lang="ja-JP" altLang="en-US" sz="2000" dirty="0">
                <a:solidFill>
                  <a:prstClr val="black"/>
                </a:solidFill>
              </a:rPr>
              <a:t>年</a:t>
            </a:r>
            <a:r>
              <a:rPr lang="en-US" altLang="ja-JP" sz="2000" dirty="0">
                <a:solidFill>
                  <a:prstClr val="black"/>
                </a:solidFill>
              </a:rPr>
              <a:t>9</a:t>
            </a:r>
            <a:r>
              <a:rPr lang="ja-JP" altLang="en-US" sz="2000" dirty="0">
                <a:solidFill>
                  <a:prstClr val="black"/>
                </a:solidFill>
              </a:rPr>
              <a:t>月</a:t>
            </a:r>
            <a:r>
              <a:rPr lang="en-US" altLang="ja-JP" sz="2000" dirty="0">
                <a:solidFill>
                  <a:prstClr val="black"/>
                </a:solidFill>
              </a:rPr>
              <a:t>19</a:t>
            </a:r>
            <a:r>
              <a:rPr lang="ja-JP" altLang="en-US" sz="2000" dirty="0">
                <a:solidFill>
                  <a:prstClr val="black"/>
                </a:solidFill>
              </a:rPr>
              <a:t>日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sz="2000" dirty="0">
                <a:solidFill>
                  <a:prstClr val="black"/>
                </a:solidFill>
              </a:rPr>
              <a:t>オリンパス（宇津木）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</a:rPr>
              <a:t>Shane</a:t>
            </a:r>
            <a:r>
              <a:rPr lang="ja-JP" altLang="en-US" sz="2000" dirty="0">
                <a:solidFill>
                  <a:prstClr val="black"/>
                </a:solidFill>
              </a:rPr>
              <a:t>欠席　</a:t>
            </a:r>
            <a:r>
              <a:rPr lang="en-US" altLang="ja-JP" sz="2000" dirty="0">
                <a:solidFill>
                  <a:prstClr val="black"/>
                </a:solidFill>
              </a:rPr>
              <a:t>Video</a:t>
            </a:r>
            <a:r>
              <a:rPr lang="ja-JP" altLang="en-US" sz="2000" dirty="0">
                <a:solidFill>
                  <a:prstClr val="black"/>
                </a:solidFill>
              </a:rPr>
              <a:t>メッセージ予定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</a:rPr>
              <a:t>Shane</a:t>
            </a:r>
            <a:r>
              <a:rPr lang="ja-JP" altLang="en-US" sz="2000" dirty="0">
                <a:solidFill>
                  <a:prstClr val="black"/>
                </a:solidFill>
              </a:rPr>
              <a:t>が</a:t>
            </a:r>
            <a:r>
              <a:rPr lang="en-US" altLang="ja-JP" sz="2000" dirty="0">
                <a:solidFill>
                  <a:prstClr val="black"/>
                </a:solidFill>
              </a:rPr>
              <a:t>OpenChain</a:t>
            </a:r>
            <a:r>
              <a:rPr lang="ja-JP" altLang="en-US" sz="2000" dirty="0">
                <a:solidFill>
                  <a:prstClr val="black"/>
                </a:solidFill>
              </a:rPr>
              <a:t> </a:t>
            </a:r>
            <a:r>
              <a:rPr lang="en-US" altLang="ja-JP" sz="2000" dirty="0">
                <a:solidFill>
                  <a:prstClr val="black"/>
                </a:solidFill>
              </a:rPr>
              <a:t>Sticker</a:t>
            </a:r>
            <a:r>
              <a:rPr lang="ja-JP" altLang="en-US" sz="2000" dirty="0">
                <a:solidFill>
                  <a:prstClr val="black"/>
                </a:solidFill>
              </a:rPr>
              <a:t>準備中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sz="2000" dirty="0">
                <a:solidFill>
                  <a:prstClr val="black"/>
                </a:solidFill>
              </a:rPr>
              <a:t>第</a:t>
            </a:r>
            <a:r>
              <a:rPr lang="en-US" altLang="ja-JP" sz="2000" dirty="0">
                <a:solidFill>
                  <a:prstClr val="black"/>
                </a:solidFill>
              </a:rPr>
              <a:t>12</a:t>
            </a:r>
            <a:r>
              <a:rPr lang="ja-JP" altLang="en-US" sz="2000" dirty="0">
                <a:solidFill>
                  <a:prstClr val="black"/>
                </a:solidFill>
              </a:rPr>
              <a:t>回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</a:rPr>
              <a:t>2019</a:t>
            </a:r>
            <a:r>
              <a:rPr lang="ja-JP" altLang="en-US" sz="2000" dirty="0">
                <a:solidFill>
                  <a:prstClr val="black"/>
                </a:solidFill>
              </a:rPr>
              <a:t>年</a:t>
            </a:r>
            <a:r>
              <a:rPr lang="en-US" altLang="ja-JP" sz="2000" dirty="0">
                <a:solidFill>
                  <a:prstClr val="black"/>
                </a:solidFill>
              </a:rPr>
              <a:t>12</a:t>
            </a:r>
            <a:r>
              <a:rPr lang="ja-JP" altLang="en-US" sz="2000" dirty="0">
                <a:solidFill>
                  <a:prstClr val="black"/>
                </a:solidFill>
              </a:rPr>
              <a:t>月</a:t>
            </a:r>
            <a:r>
              <a:rPr lang="en-US" altLang="ja-JP" sz="2000" dirty="0">
                <a:solidFill>
                  <a:prstClr val="black"/>
                </a:solidFill>
              </a:rPr>
              <a:t>19</a:t>
            </a:r>
            <a:r>
              <a:rPr lang="ja-JP" altLang="en-US" sz="2000" dirty="0">
                <a:solidFill>
                  <a:prstClr val="black"/>
                </a:solidFill>
              </a:rPr>
              <a:t>日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</a:rPr>
              <a:t>NEC</a:t>
            </a:r>
            <a:r>
              <a:rPr lang="ja-JP" altLang="en-US" sz="2000" dirty="0">
                <a:solidFill>
                  <a:prstClr val="black"/>
                </a:solidFill>
              </a:rPr>
              <a:t>（田町）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</a:rPr>
              <a:t>Open</a:t>
            </a:r>
            <a:r>
              <a:rPr lang="ja-JP" altLang="en-US" sz="2000" dirty="0">
                <a:solidFill>
                  <a:prstClr val="black"/>
                </a:solidFill>
              </a:rPr>
              <a:t> </a:t>
            </a:r>
            <a:r>
              <a:rPr lang="en-US" altLang="ja-JP" sz="2000" dirty="0">
                <a:solidFill>
                  <a:prstClr val="black"/>
                </a:solidFill>
              </a:rPr>
              <a:t>Compliance</a:t>
            </a:r>
            <a:r>
              <a:rPr lang="ja-JP" altLang="en-US" sz="2000" dirty="0">
                <a:solidFill>
                  <a:prstClr val="black"/>
                </a:solidFill>
              </a:rPr>
              <a:t> </a:t>
            </a:r>
            <a:r>
              <a:rPr lang="en-US" altLang="ja-JP" sz="2000" dirty="0">
                <a:solidFill>
                  <a:prstClr val="black"/>
                </a:solidFill>
              </a:rPr>
              <a:t>Summit</a:t>
            </a:r>
            <a:r>
              <a:rPr lang="ja-JP" altLang="en-US" sz="2000" dirty="0">
                <a:solidFill>
                  <a:prstClr val="black"/>
                </a:solidFill>
              </a:rPr>
              <a:t>参加者招待</a:t>
            </a:r>
            <a:endParaRPr lang="en-US" altLang="ja-JP" sz="2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第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回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2020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年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2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18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DeNA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（渋谷）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次回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(4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?)</a:t>
            </a:r>
            <a:r>
              <a:rPr lang="ja-JP" altLang="en-US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は関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東圏以外にしたい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57200" lvl="1" indent="0">
              <a:buNone/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5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5B831-94B8-461B-B117-E77C38D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（参考）全体会合の進め方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FB6A1-6B4A-448A-A22A-CF5DDC1F519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前半（</a:t>
            </a:r>
            <a:r>
              <a:rPr lang="en-US" altLang="ja-JP" sz="1600" dirty="0"/>
              <a:t>1</a:t>
            </a:r>
            <a:r>
              <a:rPr lang="ja-JP" altLang="en-US" sz="1600" dirty="0"/>
              <a:t>時間程度）</a:t>
            </a:r>
            <a:endParaRPr lang="en-US" altLang="ja-JP" sz="1600" dirty="0"/>
          </a:p>
          <a:p>
            <a:pPr lvl="1"/>
            <a:r>
              <a:rPr lang="ja-JP" altLang="en-US" sz="1600" dirty="0"/>
              <a:t>ホストからメッセージ</a:t>
            </a:r>
            <a:endParaRPr lang="en-US" altLang="ja-JP" sz="1600" dirty="0"/>
          </a:p>
          <a:p>
            <a:pPr lvl="1"/>
            <a:r>
              <a:rPr lang="en-US" altLang="ja-JP" sz="1600" dirty="0"/>
              <a:t>Shane</a:t>
            </a:r>
            <a:r>
              <a:rPr lang="ja-JP" altLang="en-US" sz="1600" dirty="0"/>
              <a:t>からメッセージ</a:t>
            </a:r>
            <a:endParaRPr lang="en-US" altLang="ja-JP" sz="1600" dirty="0"/>
          </a:p>
          <a:p>
            <a:pPr lvl="1"/>
            <a:r>
              <a:rPr lang="en-US" altLang="ja-JP" sz="1600" dirty="0"/>
              <a:t>Japan</a:t>
            </a:r>
            <a:r>
              <a:rPr lang="ja-JP" altLang="en-US" sz="1600" dirty="0"/>
              <a:t> </a:t>
            </a:r>
            <a:r>
              <a:rPr lang="en-US" altLang="ja-JP" sz="1600" dirty="0"/>
              <a:t>WG</a:t>
            </a:r>
            <a:r>
              <a:rPr lang="ja-JP" altLang="en-US" sz="1600" dirty="0"/>
              <a:t>紹介</a:t>
            </a:r>
            <a:endParaRPr lang="en-US" altLang="ja-JP" sz="1600" dirty="0"/>
          </a:p>
          <a:p>
            <a:pPr lvl="2"/>
            <a:r>
              <a:rPr lang="ja-JP" altLang="en-US" sz="1600" dirty="0"/>
              <a:t>各</a:t>
            </a:r>
            <a:r>
              <a:rPr lang="en-US" altLang="ja-JP" sz="1600" dirty="0"/>
              <a:t>SG</a:t>
            </a:r>
            <a:r>
              <a:rPr lang="ja-JP" altLang="en-US" sz="1600" dirty="0"/>
              <a:t>活動は各</a:t>
            </a:r>
            <a:r>
              <a:rPr lang="en-US" altLang="ja-JP" sz="1600" dirty="0"/>
              <a:t>1</a:t>
            </a:r>
            <a:r>
              <a:rPr lang="ja-JP" altLang="en-US" sz="1600" dirty="0"/>
              <a:t>ページにまとめた上で、</a:t>
            </a:r>
            <a:r>
              <a:rPr lang="en-US" altLang="ja-JP" sz="1600" dirty="0"/>
              <a:t>Japan</a:t>
            </a:r>
            <a:r>
              <a:rPr lang="ja-JP" altLang="en-US" sz="1600" dirty="0"/>
              <a:t> </a:t>
            </a:r>
            <a:r>
              <a:rPr lang="en-US" altLang="ja-JP" sz="1600" dirty="0"/>
              <a:t>WG</a:t>
            </a:r>
            <a:r>
              <a:rPr lang="ja-JP" altLang="en-US" sz="1600" dirty="0"/>
              <a:t>紹介枠で説明</a:t>
            </a:r>
            <a:endParaRPr lang="en-US" altLang="ja-JP" sz="1600" dirty="0"/>
          </a:p>
          <a:p>
            <a:pPr lvl="2"/>
            <a:r>
              <a:rPr lang="ja-JP" altLang="en-US" sz="1600" dirty="0"/>
              <a:t>トピックスがある</a:t>
            </a:r>
            <a:r>
              <a:rPr lang="en-US" altLang="ja-JP" sz="1600" dirty="0"/>
              <a:t>SG</a:t>
            </a:r>
            <a:r>
              <a:rPr lang="ja-JP" altLang="en-US" sz="1600" dirty="0"/>
              <a:t>は別途セッション枠を取って説明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後半（</a:t>
            </a:r>
            <a:r>
              <a:rPr lang="en-US" altLang="ja-JP" sz="1600" dirty="0"/>
              <a:t>2</a:t>
            </a:r>
            <a:r>
              <a:rPr lang="ja-JP" altLang="en-US" sz="1600" dirty="0"/>
              <a:t>時間程度）</a:t>
            </a:r>
            <a:endParaRPr lang="en-US" altLang="ja-JP" sz="1600" dirty="0"/>
          </a:p>
          <a:p>
            <a:pPr lvl="1"/>
            <a:r>
              <a:rPr lang="ja-JP" altLang="en-US" sz="1600" dirty="0"/>
              <a:t>オープンディスカッションの時間を取る</a:t>
            </a:r>
            <a:endParaRPr lang="en-US" altLang="ja-JP" sz="1600" dirty="0"/>
          </a:p>
          <a:p>
            <a:pPr lvl="2"/>
            <a:r>
              <a:rPr lang="ja-JP" altLang="en-US" sz="1600" dirty="0"/>
              <a:t>テーマは事前に募集するのがよさそう</a:t>
            </a:r>
            <a:endParaRPr lang="en-US" altLang="ja-JP" sz="1600" dirty="0"/>
          </a:p>
          <a:p>
            <a:pPr lvl="1"/>
            <a:r>
              <a:rPr lang="en-US" altLang="ja-JP" sz="1600" dirty="0"/>
              <a:t>SG</a:t>
            </a:r>
            <a:r>
              <a:rPr lang="ja-JP" altLang="en-US" sz="1600" dirty="0"/>
              <a:t>のトピックス</a:t>
            </a:r>
            <a:endParaRPr lang="en-US" altLang="ja-JP" sz="1600" dirty="0"/>
          </a:p>
          <a:p>
            <a:pPr lvl="2"/>
            <a:r>
              <a:rPr lang="ja-JP" altLang="en-US" sz="1600" dirty="0"/>
              <a:t>リーフレット、教育資料、ライセンス情報、</a:t>
            </a:r>
            <a:r>
              <a:rPr lang="en-US" altLang="ja-JP" sz="1600" dirty="0"/>
              <a:t>FAQ,</a:t>
            </a:r>
            <a:r>
              <a:rPr lang="ja-JP" altLang="en-US" sz="1600" dirty="0"/>
              <a:t> </a:t>
            </a:r>
            <a:r>
              <a:rPr lang="en-US" altLang="ja-JP" sz="1600" dirty="0"/>
              <a:t>Promotion,</a:t>
            </a:r>
            <a:r>
              <a:rPr lang="ja-JP" altLang="en-US" sz="1600" dirty="0"/>
              <a:t> </a:t>
            </a:r>
            <a:r>
              <a:rPr lang="en-US" altLang="ja-JP" sz="1600" dirty="0"/>
              <a:t>Tooling</a:t>
            </a:r>
          </a:p>
          <a:p>
            <a:pPr lvl="1"/>
            <a:r>
              <a:rPr lang="ja-JP" altLang="en-US" sz="1600" dirty="0"/>
              <a:t>ホストで工夫して並行セッションにしてもよい</a:t>
            </a:r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r>
              <a:rPr lang="en-US" altLang="ja-JP" sz="1600" dirty="0"/>
              <a:t>10-20</a:t>
            </a:r>
            <a:r>
              <a:rPr lang="ja-JP" altLang="en-US" sz="1600" dirty="0"/>
              <a:t>名程度の少人数に分割</a:t>
            </a:r>
            <a:endParaRPr lang="en-US" altLang="ja-JP" sz="1600" dirty="0"/>
          </a:p>
          <a:p>
            <a:pPr lvl="1"/>
            <a:r>
              <a:rPr lang="ja-JP" altLang="en-US" sz="1600" dirty="0"/>
              <a:t>プロジェクターが必要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830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5B831-94B8-461B-B117-E77C38D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オリンパス</a:t>
            </a:r>
            <a:r>
              <a:rPr kumimoji="1" lang="ja-JP" altLang="en-US" dirty="0"/>
              <a:t>会合</a:t>
            </a:r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FB6A1-6B4A-448A-A22A-CF5DDC1F519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前半（</a:t>
            </a:r>
            <a:r>
              <a:rPr lang="en-US" altLang="ja-JP" sz="1600" dirty="0"/>
              <a:t>1</a:t>
            </a:r>
            <a:r>
              <a:rPr lang="ja-JP" altLang="en-US" sz="1600" dirty="0"/>
              <a:t>時間程度）</a:t>
            </a:r>
            <a:endParaRPr lang="en-US" altLang="ja-JP" sz="1600" dirty="0"/>
          </a:p>
          <a:p>
            <a:pPr lvl="1"/>
            <a:r>
              <a:rPr lang="ja-JP" altLang="en-US" sz="1600" dirty="0"/>
              <a:t>ホストからメッセージ</a:t>
            </a:r>
            <a:endParaRPr lang="en-US" altLang="ja-JP" sz="1600" dirty="0"/>
          </a:p>
          <a:p>
            <a:pPr lvl="1"/>
            <a:r>
              <a:rPr lang="en-US" altLang="ja-JP" sz="1600" dirty="0"/>
              <a:t>Shane</a:t>
            </a:r>
            <a:r>
              <a:rPr lang="ja-JP" altLang="en-US" sz="1600" dirty="0"/>
              <a:t>からメッセージ</a:t>
            </a:r>
            <a:endParaRPr lang="en-US" altLang="ja-JP" sz="1600" dirty="0"/>
          </a:p>
          <a:p>
            <a:pPr lvl="1"/>
            <a:r>
              <a:rPr lang="en-US" altLang="ja-JP" sz="1600" dirty="0"/>
              <a:t>Japan</a:t>
            </a:r>
            <a:r>
              <a:rPr lang="ja-JP" altLang="en-US" sz="1600" dirty="0"/>
              <a:t> </a:t>
            </a:r>
            <a:r>
              <a:rPr lang="en-US" altLang="ja-JP" sz="1600" dirty="0"/>
              <a:t>WG</a:t>
            </a:r>
            <a:r>
              <a:rPr lang="ja-JP" altLang="en-US" sz="1600" dirty="0"/>
              <a:t>紹介</a:t>
            </a:r>
            <a:endParaRPr lang="en-US" altLang="ja-JP" sz="1600" dirty="0"/>
          </a:p>
          <a:p>
            <a:pPr lvl="2"/>
            <a:r>
              <a:rPr lang="ja-JP" altLang="en-US" sz="1600" dirty="0"/>
              <a:t>各</a:t>
            </a:r>
            <a:r>
              <a:rPr lang="en-US" altLang="ja-JP" sz="1600" dirty="0"/>
              <a:t>SG</a:t>
            </a:r>
            <a:r>
              <a:rPr lang="ja-JP" altLang="en-US" sz="1600" dirty="0"/>
              <a:t>活動は各</a:t>
            </a:r>
            <a:r>
              <a:rPr lang="en-US" altLang="ja-JP" sz="1600" dirty="0"/>
              <a:t>1</a:t>
            </a:r>
            <a:r>
              <a:rPr lang="ja-JP" altLang="en-US" sz="1600" dirty="0"/>
              <a:t>ページにまとめた上で、</a:t>
            </a:r>
            <a:r>
              <a:rPr lang="en-US" altLang="ja-JP" sz="1600" dirty="0"/>
              <a:t>Japan</a:t>
            </a:r>
            <a:r>
              <a:rPr lang="ja-JP" altLang="en-US" sz="1600" dirty="0"/>
              <a:t> </a:t>
            </a:r>
            <a:r>
              <a:rPr lang="en-US" altLang="ja-JP" sz="1600" dirty="0"/>
              <a:t>WG</a:t>
            </a:r>
            <a:r>
              <a:rPr lang="ja-JP" altLang="en-US" sz="1600" dirty="0"/>
              <a:t>紹介枠で説明</a:t>
            </a:r>
            <a:endParaRPr lang="en-US" altLang="ja-JP" sz="1600" dirty="0"/>
          </a:p>
          <a:p>
            <a:pPr lvl="2"/>
            <a:r>
              <a:rPr lang="ja-JP" altLang="en-US" sz="1600" dirty="0"/>
              <a:t>トピックスがある</a:t>
            </a:r>
            <a:r>
              <a:rPr lang="en-US" altLang="ja-JP" sz="1600" dirty="0"/>
              <a:t>SG</a:t>
            </a:r>
            <a:r>
              <a:rPr lang="ja-JP" altLang="en-US" sz="1600" dirty="0"/>
              <a:t>は別途セッション枠を取って説明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後半（</a:t>
            </a:r>
            <a:r>
              <a:rPr lang="en-US" altLang="ja-JP" sz="1600" dirty="0"/>
              <a:t>2</a:t>
            </a:r>
            <a:r>
              <a:rPr lang="ja-JP" altLang="en-US" sz="1600" dirty="0"/>
              <a:t>時間程度）</a:t>
            </a:r>
            <a:endParaRPr lang="en-US" altLang="ja-JP" sz="1600" dirty="0"/>
          </a:p>
          <a:p>
            <a:pPr lvl="1"/>
            <a:r>
              <a:rPr lang="ja-JP" altLang="en-US" sz="1600" dirty="0"/>
              <a:t>サブグループ並行セッション</a:t>
            </a:r>
            <a:endParaRPr lang="en-US" altLang="ja-JP" sz="1600" dirty="0"/>
          </a:p>
          <a:p>
            <a:pPr lvl="1"/>
            <a:r>
              <a:rPr lang="en-US" altLang="ja-JP" sz="1600" dirty="0"/>
              <a:t>6</a:t>
            </a:r>
            <a:r>
              <a:rPr lang="ja-JP" altLang="en-US" sz="1600" dirty="0"/>
              <a:t>名テーブル</a:t>
            </a:r>
            <a:r>
              <a:rPr lang="ja-JP" altLang="en-US" sz="1600" dirty="0" err="1"/>
              <a:t>ｘ</a:t>
            </a:r>
            <a:r>
              <a:rPr lang="en-US" altLang="ja-JP" sz="1600" dirty="0"/>
              <a:t>3</a:t>
            </a:r>
            <a:r>
              <a:rPr lang="ja-JP" altLang="en-US" sz="1600" dirty="0"/>
              <a:t>並列（プロジェクター）</a:t>
            </a:r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r>
              <a:rPr lang="en-US" altLang="ja-JP" sz="1600" dirty="0"/>
              <a:t>10-20</a:t>
            </a:r>
            <a:r>
              <a:rPr lang="ja-JP" altLang="en-US" sz="1600" dirty="0"/>
              <a:t>名程度の少人数に分割</a:t>
            </a:r>
            <a:endParaRPr lang="en-US" altLang="ja-JP" sz="1600" dirty="0"/>
          </a:p>
          <a:p>
            <a:pPr lvl="1"/>
            <a:r>
              <a:rPr lang="ja-JP" altLang="en-US" sz="1600" dirty="0"/>
              <a:t>プロジェクターが必要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6951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15E55-607F-4505-A2F0-E05AE608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85C08-F2B9-4ABB-837B-1148D7A9883B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回招待候補</a:t>
            </a:r>
            <a:endParaRPr lang="en-US" altLang="ja-JP" dirty="0"/>
          </a:p>
          <a:p>
            <a:pPr lvl="1"/>
            <a:r>
              <a:rPr lang="ja-JP" altLang="en-US" dirty="0"/>
              <a:t>中国</a:t>
            </a:r>
            <a:r>
              <a:rPr lang="en-US" altLang="ja-JP" dirty="0"/>
              <a:t>	?</a:t>
            </a:r>
          </a:p>
          <a:p>
            <a:pPr lvl="1"/>
            <a:r>
              <a:rPr lang="ja-JP" altLang="en-US" dirty="0"/>
              <a:t>台湾</a:t>
            </a:r>
            <a:r>
              <a:rPr lang="en-US" altLang="ja-JP" dirty="0"/>
              <a:t>	Mr.</a:t>
            </a:r>
            <a:r>
              <a:rPr lang="ja-JP" altLang="en-US" dirty="0"/>
              <a:t> </a:t>
            </a:r>
            <a:r>
              <a:rPr lang="en-US" altLang="ja-JP" dirty="0"/>
              <a:t>SZ</a:t>
            </a:r>
            <a:r>
              <a:rPr lang="ja-JP" altLang="en-US" dirty="0"/>
              <a:t> </a:t>
            </a:r>
            <a:r>
              <a:rPr lang="en-US" altLang="ja-JP" dirty="0"/>
              <a:t>Lin(MOXA)</a:t>
            </a:r>
          </a:p>
          <a:p>
            <a:pPr lvl="1"/>
            <a:r>
              <a:rPr lang="ja-JP" altLang="en-US" dirty="0"/>
              <a:t>韓国</a:t>
            </a:r>
            <a:r>
              <a:rPr lang="en-US" altLang="ja-JP" dirty="0"/>
              <a:t>	Mr.</a:t>
            </a:r>
            <a:r>
              <a:rPr lang="ja-JP" altLang="en-US" dirty="0"/>
              <a:t> </a:t>
            </a:r>
            <a:r>
              <a:rPr lang="en-US" altLang="ja-JP" dirty="0"/>
              <a:t>Haksung</a:t>
            </a:r>
            <a:r>
              <a:rPr lang="ja-JP" altLang="en-US" dirty="0"/>
              <a:t> </a:t>
            </a:r>
            <a:r>
              <a:rPr lang="en-US" altLang="ja-JP" dirty="0"/>
              <a:t>Jang(LGE)</a:t>
            </a:r>
          </a:p>
          <a:p>
            <a:pPr lvl="1"/>
            <a:r>
              <a:rPr lang="ja-JP" altLang="en-US" dirty="0"/>
              <a:t>インド</a:t>
            </a:r>
            <a:r>
              <a:rPr lang="en-US" altLang="ja-JP" dirty="0"/>
              <a:t>	Ms.</a:t>
            </a:r>
            <a:r>
              <a:rPr lang="ja-JP" altLang="en-US" dirty="0"/>
              <a:t> </a:t>
            </a:r>
            <a:r>
              <a:rPr lang="en-US" altLang="ja-JP" dirty="0"/>
              <a:t>Chandana</a:t>
            </a:r>
            <a:r>
              <a:rPr lang="ja-JP" altLang="en-US" dirty="0"/>
              <a:t> </a:t>
            </a:r>
            <a:r>
              <a:rPr lang="en-US" altLang="ja-JP" dirty="0"/>
              <a:t>Rao(Cognizant)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34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回全体会合アジェンダ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FE9FAB-E15E-4C7D-B324-1791A1E7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454150"/>
            <a:ext cx="5270500" cy="39497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ED3FB2E-A5CD-4319-90AD-BB76104EC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96" y="1454150"/>
            <a:ext cx="5270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80398-06C7-4B0B-B6B7-DEEB9D8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D09CA4-30BC-4BC4-88B0-17E970CDA2D8}"/>
              </a:ext>
            </a:extLst>
          </p:cNvPr>
          <p:cNvSpPr txBox="1"/>
          <p:nvPr/>
        </p:nvSpPr>
        <p:spPr>
          <a:xfrm>
            <a:off x="576000" y="1097280"/>
            <a:ext cx="84066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FAQ</a:t>
            </a:r>
            <a:r>
              <a:rPr kumimoji="1" lang="ja-JP" altLang="en-US" sz="1200" dirty="0"/>
              <a:t>から</a:t>
            </a:r>
            <a:endParaRPr kumimoji="1" lang="en-US" altLang="ja-JP" sz="1200" dirty="0"/>
          </a:p>
          <a:p>
            <a:r>
              <a:rPr kumimoji="1" lang="ja-JP" altLang="en-US" sz="1200" dirty="0"/>
              <a:t>並行セッションで、他の参加できなかった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要望を言いたかったが言えなかった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交代制で他のセッションを見られない。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特色を付ける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毎回同じものになる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毎回同じでも良い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ML</a:t>
            </a:r>
            <a:r>
              <a:rPr kumimoji="1" lang="ja-JP" altLang="en-US" sz="1200" dirty="0"/>
              <a:t>ではわからない</a:t>
            </a:r>
            <a:endParaRPr kumimoji="1" lang="en-US" altLang="ja-JP" sz="1200" dirty="0"/>
          </a:p>
          <a:p>
            <a:r>
              <a:rPr kumimoji="1" lang="ja-JP" altLang="en-US" sz="1200" dirty="0"/>
              <a:t>質問ができる場</a:t>
            </a:r>
            <a:endParaRPr kumimoji="1" lang="en-US" altLang="ja-JP" sz="1200" dirty="0"/>
          </a:p>
          <a:p>
            <a:r>
              <a:rPr kumimoji="1" lang="ja-JP" altLang="en-US" sz="1200" dirty="0"/>
              <a:t>毎回は難しい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何回かに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回やれればよい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 err="1"/>
              <a:t>Gp</a:t>
            </a:r>
            <a:r>
              <a:rPr kumimoji="1" lang="ja-JP" altLang="en-US" sz="1200" dirty="0"/>
              <a:t>間で人数の差</a:t>
            </a:r>
            <a:endParaRPr kumimoji="1" lang="en-US" altLang="ja-JP" sz="1200" dirty="0"/>
          </a:p>
          <a:p>
            <a:r>
              <a:rPr kumimoji="1" lang="ja-JP" altLang="en-US" sz="1200" dirty="0"/>
              <a:t>二つを両方聞いている人がいた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ホストで</a:t>
            </a:r>
            <a:r>
              <a:rPr kumimoji="1" lang="en-US" altLang="ja-JP" sz="1200" dirty="0"/>
              <a:t>5</a:t>
            </a:r>
            <a:r>
              <a:rPr kumimoji="1" lang="ja-JP" altLang="en-US" sz="1200" dirty="0"/>
              <a:t>名程度人員が必要</a:t>
            </a:r>
            <a:endParaRPr kumimoji="1" lang="en-US" altLang="ja-JP" sz="1200" dirty="0"/>
          </a:p>
          <a:p>
            <a:r>
              <a:rPr kumimoji="1" lang="ja-JP" altLang="en-US" sz="1200" dirty="0"/>
              <a:t>受付、ホワイトボード準備、張り紙、人の誘導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少人数でディスカッション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880440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5706</TotalTime>
  <Words>339</Words>
  <Application>Microsoft Office PowerPoint</Application>
  <PresentationFormat>ワイド画面</PresentationFormat>
  <Paragraphs>100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Planning Subgroup</vt:lpstr>
      <vt:lpstr>打ち合わせ</vt:lpstr>
      <vt:lpstr>本日のアジェンダ</vt:lpstr>
      <vt:lpstr>第11, 12, 13回の計画状況</vt:lpstr>
      <vt:lpstr>（参考）全体会合の進め方</vt:lpstr>
      <vt:lpstr>オリンパス会合アジェンダ</vt:lpstr>
      <vt:lpstr>PowerPoint プレゼンテーション</vt:lpstr>
      <vt:lpstr>第10回全体会合アジェンダ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264</cp:revision>
  <dcterms:created xsi:type="dcterms:W3CDTF">2018-07-20T07:39:34Z</dcterms:created>
  <dcterms:modified xsi:type="dcterms:W3CDTF">2019-09-03T00:40:37Z</dcterms:modified>
</cp:coreProperties>
</file>