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</p:sldMasterIdLst>
  <p:notesMasterIdLst>
    <p:notesMasterId r:id="rId12"/>
  </p:notesMasterIdLst>
  <p:sldIdLst>
    <p:sldId id="406" r:id="rId3"/>
    <p:sldId id="407" r:id="rId4"/>
    <p:sldId id="439" r:id="rId5"/>
    <p:sldId id="441" r:id="rId6"/>
    <p:sldId id="438" r:id="rId7"/>
    <p:sldId id="434" r:id="rId8"/>
    <p:sldId id="431" r:id="rId9"/>
    <p:sldId id="433" r:id="rId10"/>
    <p:sldId id="4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1" autoAdjust="0"/>
    <p:restoredTop sz="94899" autoAdjust="0"/>
  </p:normalViewPr>
  <p:slideViewPr>
    <p:cSldViewPr snapToGrid="0">
      <p:cViewPr varScale="1">
        <p:scale>
          <a:sx n="77" d="100"/>
          <a:sy n="77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Planning</a:t>
            </a:r>
            <a:r>
              <a:rPr lang="ja-JP" altLang="en-US" dirty="0"/>
              <a:t> </a:t>
            </a:r>
            <a:r>
              <a:rPr lang="en-US" altLang="ja-JP" dirty="0"/>
              <a:t>Subgroup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February 28, 2020</a:t>
            </a:r>
          </a:p>
          <a:p>
            <a:r>
              <a:rPr kumimoji="1" lang="en-US" altLang="ja-JP" dirty="0"/>
              <a:t>Hiroyuki</a:t>
            </a:r>
            <a:r>
              <a:rPr kumimoji="1" lang="ja-JP" altLang="en-US" dirty="0"/>
              <a:t> </a:t>
            </a:r>
            <a:r>
              <a:rPr kumimoji="1" lang="en-US" altLang="ja-JP" dirty="0"/>
              <a:t>Fukuchi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Planning SG 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February 18(Tue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), 2020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9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:30-xx:xx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Imada, Endo,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Ouchi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,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Osaki,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Owada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, Kato, Kobota, Ninjouji, Shima, Yamamoto, Dote, Fukuchi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Venue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Uberconference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14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 meeting 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400" dirty="0"/>
              <a:t>3/19</a:t>
            </a:r>
          </a:p>
          <a:p>
            <a:pPr lvl="1">
              <a:defRPr/>
            </a:pPr>
            <a:r>
              <a:rPr lang="ja-JP" altLang="en-US" sz="1400" dirty="0"/>
              <a:t>京都開催は難しそう。でも枠は取って置いて</a:t>
            </a:r>
            <a:r>
              <a:rPr lang="en-US" altLang="ja-JP" sz="1400" dirty="0"/>
              <a:t>Uber</a:t>
            </a:r>
            <a:r>
              <a:rPr lang="ja-JP" altLang="en-US" sz="1400" dirty="0"/>
              <a:t>等で開催。</a:t>
            </a:r>
            <a:endParaRPr lang="en-US" altLang="ja-JP" sz="1400" dirty="0"/>
          </a:p>
          <a:p>
            <a:pPr>
              <a:defRPr/>
            </a:pPr>
            <a:endParaRPr lang="en-US" altLang="ja-JP" sz="1400" dirty="0"/>
          </a:p>
          <a:p>
            <a:pPr>
              <a:defRPr/>
            </a:pPr>
            <a:r>
              <a:rPr lang="ja-JP" altLang="en-US" sz="1400" dirty="0"/>
              <a:t>アジェンダについて</a:t>
            </a:r>
            <a:endParaRPr lang="en-US" altLang="ja-JP" sz="1400" dirty="0"/>
          </a:p>
          <a:p>
            <a:pPr lvl="1">
              <a:defRPr/>
            </a:pPr>
            <a:r>
              <a:rPr lang="en-US" altLang="ja-JP" sz="1400" dirty="0"/>
              <a:t>Tooling</a:t>
            </a:r>
            <a:r>
              <a:rPr lang="ja-JP" altLang="en-US" sz="1400" dirty="0"/>
              <a:t>の話を少し詳しく聞きたい</a:t>
            </a:r>
            <a:endParaRPr lang="en-US" altLang="ja-JP" sz="1400" dirty="0"/>
          </a:p>
          <a:p>
            <a:pPr lvl="1">
              <a:defRPr/>
            </a:pPr>
            <a:r>
              <a:rPr lang="en-US" altLang="ja-JP" sz="1400" dirty="0"/>
              <a:t>Panel</a:t>
            </a:r>
            <a:r>
              <a:rPr lang="ja-JP" altLang="en-US" sz="1400" dirty="0"/>
              <a:t> </a:t>
            </a:r>
            <a:r>
              <a:rPr lang="en-US" altLang="ja-JP" sz="1400" dirty="0"/>
              <a:t>Discussion</a:t>
            </a:r>
            <a:r>
              <a:rPr lang="ja-JP" altLang="en-US" sz="1400" dirty="0"/>
              <a:t>で知財の人をターゲットにしている。</a:t>
            </a:r>
            <a:endParaRPr lang="en-US" altLang="ja-JP" sz="1400" dirty="0"/>
          </a:p>
          <a:p>
            <a:pPr lvl="2">
              <a:defRPr/>
            </a:pPr>
            <a:r>
              <a:rPr lang="ja-JP" altLang="en-US" sz="1400" dirty="0"/>
              <a:t>京都でも集まるか？</a:t>
            </a:r>
            <a:endParaRPr lang="en-US" altLang="ja-JP" sz="1400" dirty="0"/>
          </a:p>
          <a:p>
            <a:pPr lvl="2">
              <a:defRPr/>
            </a:pPr>
            <a:r>
              <a:rPr lang="ja-JP" altLang="en-US" sz="1400" dirty="0"/>
              <a:t>関東でも再度やっても良いかも</a:t>
            </a:r>
            <a:endParaRPr lang="en-US" altLang="ja-JP" sz="1400" dirty="0"/>
          </a:p>
          <a:p>
            <a:pPr lvl="1">
              <a:defRPr/>
            </a:pPr>
            <a:r>
              <a:rPr lang="en-US" altLang="ja-JP" sz="1400" dirty="0"/>
              <a:t>Lightning Talk</a:t>
            </a:r>
          </a:p>
          <a:p>
            <a:pPr lvl="2">
              <a:defRPr/>
            </a:pPr>
            <a:r>
              <a:rPr lang="en-US" altLang="ja-JP" sz="1400" dirty="0"/>
              <a:t>6</a:t>
            </a:r>
            <a:r>
              <a:rPr lang="ja-JP" altLang="en-US" sz="1400" dirty="0"/>
              <a:t>社ユースケース</a:t>
            </a:r>
            <a:endParaRPr lang="en-US" altLang="ja-JP" sz="1400" dirty="0"/>
          </a:p>
          <a:p>
            <a:pPr lvl="2">
              <a:defRPr/>
            </a:pPr>
            <a:r>
              <a:rPr lang="ja-JP" altLang="en-US" sz="1400" dirty="0"/>
              <a:t>反省点：まとめ・分析があると良かった</a:t>
            </a:r>
            <a:endParaRPr lang="en-US" altLang="ja-JP" sz="1400" dirty="0"/>
          </a:p>
          <a:p>
            <a:pPr lvl="2">
              <a:defRPr/>
            </a:pPr>
            <a:r>
              <a:rPr lang="ja-JP" altLang="en-US" sz="1400" dirty="0"/>
              <a:t>もうちょっと集めたい</a:t>
            </a:r>
            <a:endParaRPr lang="en-US" altLang="ja-JP" sz="1400" dirty="0"/>
          </a:p>
          <a:p>
            <a:pPr lvl="2">
              <a:defRPr/>
            </a:pPr>
            <a:endParaRPr lang="en-US" altLang="ja-JP" sz="1400" dirty="0"/>
          </a:p>
          <a:p>
            <a:pPr lvl="1">
              <a:defRPr/>
            </a:pPr>
            <a:endParaRPr lang="en-US" altLang="ja-JP" sz="1400" dirty="0"/>
          </a:p>
          <a:p>
            <a:pPr>
              <a:defRPr/>
            </a:pPr>
            <a:r>
              <a:rPr lang="en-US" altLang="ja-JP" sz="1400" dirty="0"/>
              <a:t>Advent</a:t>
            </a:r>
            <a:r>
              <a:rPr lang="ja-JP" altLang="en-US" sz="1400" dirty="0"/>
              <a:t> </a:t>
            </a:r>
            <a:r>
              <a:rPr lang="en-US" altLang="ja-JP" sz="1400" dirty="0"/>
              <a:t>Calendar</a:t>
            </a:r>
          </a:p>
          <a:p>
            <a:pPr>
              <a:defRPr/>
            </a:pPr>
            <a:r>
              <a:rPr lang="en-US" altLang="ja-JP" sz="1400" dirty="0" err="1"/>
              <a:t>Github</a:t>
            </a:r>
            <a:r>
              <a:rPr lang="en-US" altLang="ja-JP" sz="1400" dirty="0"/>
              <a:t> pages</a:t>
            </a:r>
            <a:r>
              <a:rPr lang="ja-JP" altLang="en-US" sz="1400" dirty="0"/>
              <a:t>に移動する</a:t>
            </a:r>
            <a:endParaRPr lang="en-US" altLang="ja-JP" sz="1400" dirty="0"/>
          </a:p>
          <a:p>
            <a:pPr>
              <a:defRPr/>
            </a:pPr>
            <a:r>
              <a:rPr lang="en-US" altLang="ja-JP" sz="1400" dirty="0"/>
              <a:t>Promotion</a:t>
            </a:r>
            <a:r>
              <a:rPr lang="ja-JP" altLang="en-US" sz="1400" dirty="0"/>
              <a:t> </a:t>
            </a:r>
            <a:r>
              <a:rPr lang="en-US" altLang="ja-JP" sz="1400" dirty="0"/>
              <a:t>SG</a:t>
            </a:r>
            <a:r>
              <a:rPr lang="ja-JP" altLang="en-US" sz="1400" dirty="0"/>
              <a:t>にてリードする</a:t>
            </a:r>
            <a:endParaRPr lang="en-US" altLang="ja-JP" sz="1400" dirty="0"/>
          </a:p>
          <a:p>
            <a:pPr>
              <a:defRPr/>
            </a:pPr>
            <a:r>
              <a:rPr lang="ja-JP" altLang="en-US" sz="1400" dirty="0"/>
              <a:t>遠藤さん、小保田さん、今田さん、渡邊さん</a:t>
            </a:r>
            <a:endParaRPr lang="en-US" altLang="ja-JP" sz="1400" dirty="0"/>
          </a:p>
          <a:p>
            <a:pPr>
              <a:defRPr/>
            </a:pPr>
            <a:endParaRPr lang="en-US" altLang="ja-JP" sz="1400" dirty="0"/>
          </a:p>
          <a:p>
            <a:pPr>
              <a:defRPr/>
            </a:pP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1578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14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 meeting 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開催延期の可能性　</a:t>
            </a:r>
            <a:r>
              <a:rPr lang="en-US" altLang="ja-JP" sz="2800" dirty="0"/>
              <a:t>Possibility of postponing the meeting</a:t>
            </a:r>
          </a:p>
          <a:p>
            <a:pPr lvl="1">
              <a:defRPr/>
            </a:pPr>
            <a:r>
              <a:rPr lang="en-US" altLang="ja-JP" sz="2400" dirty="0"/>
              <a:t>How to inform members of postpone</a:t>
            </a:r>
          </a:p>
          <a:p>
            <a:pPr>
              <a:defRPr/>
            </a:pPr>
            <a:r>
              <a:rPr lang="ja-JP" altLang="en-US" sz="2800" dirty="0"/>
              <a:t>開催可否判断のやり方　</a:t>
            </a:r>
            <a:r>
              <a:rPr lang="en-US" altLang="ja-JP" sz="2800" dirty="0"/>
              <a:t> How to make a decision of the meeting</a:t>
            </a:r>
          </a:p>
          <a:p>
            <a:pPr lvl="1">
              <a:defRPr/>
            </a:pPr>
            <a:r>
              <a:rPr lang="en-US" altLang="ja-JP" sz="2400" dirty="0"/>
              <a:t>Via</a:t>
            </a:r>
            <a:r>
              <a:rPr lang="ja-JP" altLang="en-US" sz="2400" dirty="0"/>
              <a:t> </a:t>
            </a:r>
            <a:r>
              <a:rPr lang="en-US" altLang="ja-JP" sz="2400" dirty="0"/>
              <a:t>Mail/Slack/</a:t>
            </a:r>
            <a:r>
              <a:rPr lang="en-US" altLang="ja-JP" sz="2400" dirty="0" err="1"/>
              <a:t>Uberconference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最終判断時期　</a:t>
            </a:r>
            <a:r>
              <a:rPr lang="en-US" altLang="ja-JP" sz="2400" dirty="0"/>
              <a:t>When</a:t>
            </a:r>
            <a:r>
              <a:rPr lang="ja-JP" altLang="en-US" sz="2400" dirty="0"/>
              <a:t> </a:t>
            </a:r>
            <a:r>
              <a:rPr lang="en-US" altLang="ja-JP" sz="2400" dirty="0"/>
              <a:t>is</a:t>
            </a:r>
            <a:r>
              <a:rPr lang="ja-JP" altLang="en-US" sz="2400" dirty="0"/>
              <a:t> </a:t>
            </a:r>
            <a:r>
              <a:rPr lang="en-US" altLang="ja-JP" sz="2400" dirty="0"/>
              <a:t>the</a:t>
            </a:r>
            <a:r>
              <a:rPr lang="ja-JP" altLang="en-US" sz="2400" dirty="0"/>
              <a:t> </a:t>
            </a:r>
            <a:r>
              <a:rPr lang="en-US" altLang="ja-JP" sz="2400" dirty="0"/>
              <a:t>deadline of decision making</a:t>
            </a:r>
            <a:r>
              <a:rPr lang="ja-JP" altLang="en-US" sz="2400" dirty="0"/>
              <a:t> </a:t>
            </a: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開催延期の可能性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6</a:t>
            </a:r>
            <a:r>
              <a:rPr lang="ja-JP" altLang="en-US" sz="2400" dirty="0"/>
              <a:t>月以降への延期は可能か？</a:t>
            </a:r>
            <a:r>
              <a:rPr lang="en-US" altLang="ja-JP" sz="2400" dirty="0"/>
              <a:t> Can the host postpone it in June or later?</a:t>
            </a:r>
          </a:p>
          <a:p>
            <a:pPr lvl="1">
              <a:defRPr/>
            </a:pPr>
            <a:r>
              <a:rPr lang="en-US" altLang="ja-JP" sz="2400" dirty="0"/>
              <a:t>Lightning Talk? Perhaps, yes.</a:t>
            </a:r>
          </a:p>
          <a:p>
            <a:pPr lvl="1">
              <a:defRPr/>
            </a:pPr>
            <a:r>
              <a:rPr lang="en-US" altLang="ja-JP" sz="2400" dirty="0"/>
              <a:t>Panel</a:t>
            </a:r>
            <a:r>
              <a:rPr lang="ja-JP" altLang="en-US" sz="2400" dirty="0"/>
              <a:t> </a:t>
            </a:r>
            <a:r>
              <a:rPr lang="en-US" altLang="ja-JP" sz="2400" dirty="0"/>
              <a:t>discussion? Depending on panelists.</a:t>
            </a:r>
          </a:p>
          <a:p>
            <a:pPr>
              <a:defRPr/>
            </a:pP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63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97764-9C1F-4FC7-8E47-9F07C84E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ja-JP" dirty="0"/>
              <a:t>Lightning Talk</a:t>
            </a:r>
            <a:r>
              <a:rPr kumimoji="1" lang="ja-JP" altLang="en-US" dirty="0"/>
              <a:t>運営体制</a:t>
            </a:r>
            <a:r>
              <a:rPr lang="ja-JP" altLang="en-US" dirty="0"/>
              <a:t>　</a:t>
            </a:r>
            <a:r>
              <a:rPr lang="en-US" altLang="ja-JP" dirty="0"/>
              <a:t>Support to operation of lightning talk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9BCDA7-B8F2-410E-AE0E-60341A677047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運営体制　</a:t>
            </a:r>
            <a:r>
              <a:rPr lang="en-US" altLang="ja-JP" sz="2800" dirty="0"/>
              <a:t>Organize</a:t>
            </a:r>
            <a:r>
              <a:rPr lang="ja-JP" altLang="en-US" sz="2800" dirty="0"/>
              <a:t> </a:t>
            </a:r>
            <a:r>
              <a:rPr lang="en-US" altLang="ja-JP" sz="2800" dirty="0"/>
              <a:t>Team</a:t>
            </a:r>
          </a:p>
          <a:p>
            <a:pPr lvl="1">
              <a:defRPr/>
            </a:pPr>
            <a:r>
              <a:rPr lang="en-US" altLang="ja-JP" sz="2400" dirty="0"/>
              <a:t>Present:</a:t>
            </a:r>
          </a:p>
          <a:p>
            <a:pPr lvl="2">
              <a:defRPr/>
            </a:pPr>
            <a:r>
              <a:rPr lang="en-US" altLang="ja-JP" sz="2000" dirty="0"/>
              <a:t>Team Only One	Kato-san</a:t>
            </a:r>
          </a:p>
          <a:p>
            <a:pPr lvl="2">
              <a:defRPr/>
            </a:pPr>
            <a:r>
              <a:rPr lang="en-US" altLang="ja-JP" sz="2000" dirty="0"/>
              <a:t>Plan, prepare materials, collect materials, facilitation</a:t>
            </a:r>
          </a:p>
          <a:p>
            <a:pPr lvl="1">
              <a:defRPr/>
            </a:pPr>
            <a:r>
              <a:rPr lang="en-US" altLang="ja-JP" sz="2400" dirty="0"/>
              <a:t>Future:</a:t>
            </a:r>
          </a:p>
          <a:p>
            <a:pPr lvl="2">
              <a:defRPr/>
            </a:pPr>
            <a:r>
              <a:rPr lang="en-US" altLang="ja-JP" sz="2000" dirty="0"/>
              <a:t>Lead &amp; Plan		Kato-san</a:t>
            </a:r>
            <a:r>
              <a:rPr lang="ja-JP" altLang="en-US" sz="2000" dirty="0"/>
              <a:t> </a:t>
            </a:r>
            <a:r>
              <a:rPr lang="en-US" altLang="ja-JP" sz="2000" dirty="0"/>
              <a:t>&amp;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Owada</a:t>
            </a:r>
            <a:endParaRPr lang="en-US" altLang="ja-JP" sz="2000" dirty="0"/>
          </a:p>
          <a:p>
            <a:pPr lvl="2">
              <a:defRPr/>
            </a:pPr>
            <a:r>
              <a:rPr lang="en-US" altLang="ja-JP" sz="2000" dirty="0"/>
              <a:t>Prepare</a:t>
            </a:r>
            <a:r>
              <a:rPr lang="ja-JP" altLang="en-US" sz="2000" dirty="0"/>
              <a:t> </a:t>
            </a:r>
            <a:r>
              <a:rPr lang="en-US" altLang="ja-JP" sz="2000" dirty="0"/>
              <a:t>materials,</a:t>
            </a:r>
            <a:r>
              <a:rPr lang="ja-JP" altLang="en-US" sz="2000" dirty="0"/>
              <a:t> </a:t>
            </a:r>
            <a:r>
              <a:rPr lang="en-US" altLang="ja-JP" sz="2000" dirty="0"/>
              <a:t>collect</a:t>
            </a:r>
            <a:r>
              <a:rPr lang="ja-JP" altLang="en-US" sz="2000" dirty="0"/>
              <a:t> </a:t>
            </a:r>
            <a:r>
              <a:rPr lang="en-US" altLang="ja-JP" sz="2000" dirty="0" err="1"/>
              <a:t>usecases</a:t>
            </a:r>
            <a:r>
              <a:rPr lang="en-US" altLang="ja-JP" sz="2000" dirty="0"/>
              <a:t>,</a:t>
            </a:r>
            <a:r>
              <a:rPr lang="ja-JP" altLang="en-US" sz="2000" dirty="0"/>
              <a:t> </a:t>
            </a:r>
            <a:r>
              <a:rPr lang="en-US" altLang="ja-JP" sz="2000" dirty="0" err="1"/>
              <a:t>etc</a:t>
            </a:r>
            <a:r>
              <a:rPr lang="en-US" altLang="ja-JP" sz="2000" dirty="0"/>
              <a:t>		XXX</a:t>
            </a:r>
          </a:p>
          <a:p>
            <a:pPr lvl="2">
              <a:defRPr/>
            </a:pPr>
            <a:r>
              <a:rPr lang="en-US" altLang="ja-JP" sz="2000" dirty="0"/>
              <a:t>Facilitation 		Kato-san &amp; XXX</a:t>
            </a:r>
          </a:p>
          <a:p>
            <a:pPr lvl="1">
              <a:defRPr/>
            </a:pP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大和田、小保田、島</a:t>
            </a:r>
            <a:endParaRPr lang="en-US" altLang="ja-JP" sz="2400" dirty="0"/>
          </a:p>
          <a:p>
            <a:pPr lvl="1">
              <a:defRPr/>
            </a:pPr>
            <a:endParaRPr lang="en-US" altLang="ja-JP" sz="2400" dirty="0"/>
          </a:p>
          <a:p>
            <a:pPr>
              <a:defRPr/>
            </a:pP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9626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FE2F4-7108-4496-A186-6F20E0E7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Lightning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Talk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836BD82-0894-4AB4-939D-34B091CD6D88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OpenChain</a:t>
            </a:r>
            <a:r>
              <a:rPr lang="ja-JP" altLang="en-US" sz="2000" dirty="0"/>
              <a:t>仕様が</a:t>
            </a:r>
            <a:r>
              <a:rPr lang="en-US" altLang="ja-JP" sz="2000" dirty="0"/>
              <a:t>OSS License Compliance</a:t>
            </a:r>
            <a:r>
              <a:rPr lang="ja-JP" altLang="en-US" sz="2000" dirty="0"/>
              <a:t>を広くカバーしているので、これをベースに、各ブロックを見ていく</a:t>
            </a:r>
            <a:br>
              <a:rPr lang="ja-JP" altLang="en-US" sz="2000" dirty="0"/>
            </a:br>
            <a:r>
              <a:rPr lang="ja-JP" altLang="en-US" sz="2000" dirty="0"/>
              <a:t>例　ポリシーはどうしているか？　</a:t>
            </a:r>
            <a:br>
              <a:rPr lang="ja-JP" altLang="en-US" sz="2000" dirty="0"/>
            </a:br>
            <a:r>
              <a:rPr lang="ja-JP" altLang="en-US" sz="2000" dirty="0"/>
              <a:t>　　　制定、不文律、どの範囲までカバー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どこからやるのが手を付けやすいか</a:t>
            </a:r>
            <a:endParaRPr lang="en-US" altLang="ja-JP" sz="2000" dirty="0"/>
          </a:p>
          <a:p>
            <a:r>
              <a:rPr lang="ja-JP" altLang="en-US" sz="2000" dirty="0"/>
              <a:t>優先順位的にどこから先に手を付けるべき</a:t>
            </a:r>
            <a:endParaRPr lang="en-US" altLang="ja-JP" sz="2000" dirty="0"/>
          </a:p>
          <a:p>
            <a:r>
              <a:rPr lang="ja-JP" altLang="en-US" sz="2000" dirty="0"/>
              <a:t>各社の事例で、</a:t>
            </a:r>
            <a:r>
              <a:rPr lang="en-US" altLang="ja-JP" sz="2000" dirty="0"/>
              <a:t>XX</a:t>
            </a:r>
            <a:r>
              <a:rPr lang="ja-JP" altLang="en-US" sz="2000" dirty="0"/>
              <a:t>社はどこから手を付けたのか、を（</a:t>
            </a:r>
            <a:r>
              <a:rPr lang="en-US" altLang="ja-JP" sz="2000" dirty="0"/>
              <a:t>best practice</a:t>
            </a:r>
            <a:r>
              <a:rPr lang="ja-JP" altLang="en-US" sz="2000" dirty="0"/>
              <a:t>ではなくて）</a:t>
            </a:r>
            <a:r>
              <a:rPr lang="en-US" altLang="ja-JP" sz="2000" dirty="0"/>
              <a:t>one case</a:t>
            </a:r>
            <a:r>
              <a:rPr lang="ja-JP" altLang="en-US" sz="2000" dirty="0"/>
              <a:t>として紹介する</a:t>
            </a:r>
          </a:p>
          <a:p>
            <a:r>
              <a:rPr lang="ja-JP" altLang="en-US" sz="2000" dirty="0"/>
              <a:t>どの</a:t>
            </a:r>
            <a:r>
              <a:rPr lang="en-US" altLang="ja-JP" sz="2000" dirty="0"/>
              <a:t>function</a:t>
            </a:r>
            <a:r>
              <a:rPr lang="ja-JP" altLang="en-US" sz="2000" dirty="0"/>
              <a:t>をどの部門が主導したのか</a:t>
            </a:r>
            <a:endParaRPr lang="en-US" altLang="ja-JP" sz="2000" dirty="0"/>
          </a:p>
          <a:p>
            <a:r>
              <a:rPr lang="en-US" altLang="ja-JP" sz="2000" dirty="0"/>
              <a:t>OSS</a:t>
            </a:r>
            <a:r>
              <a:rPr lang="ja-JP" altLang="en-US" sz="2000" dirty="0"/>
              <a:t>コンプラ関係の部署と、開発・研究部門の距離感はどのような感じですか？また、どのように、その距離を縮める工夫をしていますか？</a:t>
            </a: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/>
              <a:t>数枚の説明スライドでどこまで「企画側の意図」を伝えられるか？</a:t>
            </a: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 marL="457200" lvl="1" indent="0">
              <a:buNone/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64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89FA-3C69-4F36-B440-546F7956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（参考）第</a:t>
            </a:r>
            <a:r>
              <a:rPr kumimoji="1" lang="en-US" altLang="ja-JP" dirty="0"/>
              <a:t>11</a:t>
            </a:r>
            <a:r>
              <a:rPr kumimoji="1" lang="ja-JP" altLang="en-US" dirty="0"/>
              <a:t>回振り返り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FAAAD-D6E3-4E7E-AA6B-78DC9ACC797D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参加者：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100</a:t>
            </a:r>
            <a:r>
              <a:rPr lang="ja-JP" altLang="en-US" sz="1200" dirty="0">
                <a:solidFill>
                  <a:prstClr val="black"/>
                </a:solidFill>
              </a:rPr>
              <a:t>名　この規模で開催できる企業は限られる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海外から多数参加：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15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名位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当日参加対応ができた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Korea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WG,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India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WG,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Taiwan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WG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から代表者参加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海外から発表　通訳、資料翻訳　発表者から好評。日本で準備できない技術的に高度な内容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参加者職種の統計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2020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年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12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月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Open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Compliance Summit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前後の会合調整は早めに。ホストできる会社は？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コーヒーが美味しかった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直前まで海外参加者希望者の調整が続いて大変だった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WiFi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がつながらない。モバイルも入らない。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休み時間が無かった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海外の人への連絡（時間変更やトイレ等）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人数を考えた方が良い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初めて来た人向けの計画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外部イベントで紹介を行うのはどうか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プログラムを初心者、それ以外に分けて、その時間だけ参加してもらう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何を求められているかわからない。フィードバックが得られていない。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その場でアンケート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富士通開催では、初心者向けコーナーがあったのは良かった。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初心者が会社に向けて説明できるリーフレットがあるとうれしい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情報収集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98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89FA-3C69-4F36-B440-546F7956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（参考）第</a:t>
            </a:r>
            <a:r>
              <a:rPr kumimoji="1" lang="en-US" altLang="ja-JP" dirty="0"/>
              <a:t>11</a:t>
            </a:r>
            <a:r>
              <a:rPr kumimoji="1" lang="ja-JP" altLang="en-US" dirty="0"/>
              <a:t>回</a:t>
            </a:r>
            <a:r>
              <a:rPr kumimoji="1" lang="en-US" altLang="ja-JP" dirty="0"/>
              <a:t>LT</a:t>
            </a:r>
            <a:r>
              <a:rPr kumimoji="1" lang="ja-JP" altLang="en-US" dirty="0"/>
              <a:t>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FAAAD-D6E3-4E7E-AA6B-78DC9ACC797D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もっと多くの人に事前に集めておきたかった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90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人の前では、フリーディスカッションで話せない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全体を眺めて、ポイントを掴んで、話すのが良いかも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ワイアレスマイクがあったらよかった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海外からのコメント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これだけの会社が情報を共有するのは素晴らしい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多くの情報を集めたいのと、議論をしたいのと、別の軸があるのでは。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リアルタイムで集計ができると面白いかも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人の質疑が見えると参加しやすい　「いいね」が多いと議論が進む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3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年前と今との組織の変化が見えると面白い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一人でやっていたのが、組織化されたとか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話す人の数を増やす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パネルディスカッションのための資料になっているかも。</a:t>
            </a:r>
            <a:endParaRPr lang="en-US" altLang="ja-JP" sz="120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80398-06C7-4B0B-B6B7-DEEB9D89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（参考）第</a:t>
            </a:r>
            <a:r>
              <a:rPr kumimoji="1" lang="en-US" altLang="ja-JP" dirty="0"/>
              <a:t>10</a:t>
            </a:r>
            <a:r>
              <a:rPr kumimoji="1" lang="ja-JP" altLang="en-US" dirty="0"/>
              <a:t>回会合振り返り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D09CA4-30BC-4BC4-88B0-17E970CDA2D8}"/>
              </a:ext>
            </a:extLst>
          </p:cNvPr>
          <p:cNvSpPr txBox="1"/>
          <p:nvPr/>
        </p:nvSpPr>
        <p:spPr>
          <a:xfrm>
            <a:off x="576000" y="1097280"/>
            <a:ext cx="84066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FAQ</a:t>
            </a:r>
            <a:r>
              <a:rPr kumimoji="1" lang="ja-JP" altLang="en-US" sz="1200" dirty="0"/>
              <a:t>から</a:t>
            </a:r>
            <a:endParaRPr kumimoji="1" lang="en-US" altLang="ja-JP" sz="1200" dirty="0"/>
          </a:p>
          <a:p>
            <a:r>
              <a:rPr kumimoji="1" lang="ja-JP" altLang="en-US" sz="1200" dirty="0"/>
              <a:t>並行セッションで、他の参加できなかった</a:t>
            </a:r>
            <a:endParaRPr kumimoji="1" lang="en-US" altLang="ja-JP" sz="1200" dirty="0"/>
          </a:p>
          <a:p>
            <a:r>
              <a:rPr kumimoji="1" lang="ja-JP" altLang="en-US" sz="1200" dirty="0"/>
              <a:t>要望を言いたかったが言えなかった</a:t>
            </a:r>
            <a:endParaRPr kumimoji="1" lang="en-US" altLang="ja-JP" sz="1200" dirty="0"/>
          </a:p>
          <a:p>
            <a:r>
              <a:rPr kumimoji="1" lang="ja-JP" altLang="en-US" sz="1200" dirty="0"/>
              <a:t>交代制で他のセッションを見られない。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特色を付ける</a:t>
            </a:r>
            <a:endParaRPr kumimoji="1" lang="en-US" altLang="ja-JP" sz="1200" dirty="0"/>
          </a:p>
          <a:p>
            <a:r>
              <a:rPr kumimoji="1" lang="ja-JP" altLang="en-US" sz="1200" dirty="0"/>
              <a:t>毎回同じものになる</a:t>
            </a:r>
            <a:endParaRPr kumimoji="1" lang="en-US" altLang="ja-JP" sz="1200" dirty="0"/>
          </a:p>
          <a:p>
            <a:r>
              <a:rPr kumimoji="1" lang="ja-JP" altLang="en-US" sz="1200" dirty="0"/>
              <a:t>毎回同じでも良い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ML</a:t>
            </a:r>
            <a:r>
              <a:rPr kumimoji="1" lang="ja-JP" altLang="en-US" sz="1200" dirty="0"/>
              <a:t>ではわからない</a:t>
            </a:r>
            <a:endParaRPr kumimoji="1" lang="en-US" altLang="ja-JP" sz="1200" dirty="0"/>
          </a:p>
          <a:p>
            <a:r>
              <a:rPr kumimoji="1" lang="ja-JP" altLang="en-US" sz="1200" dirty="0"/>
              <a:t>質問ができる場</a:t>
            </a:r>
            <a:endParaRPr kumimoji="1" lang="en-US" altLang="ja-JP" sz="1200" dirty="0"/>
          </a:p>
          <a:p>
            <a:r>
              <a:rPr kumimoji="1" lang="ja-JP" altLang="en-US" sz="1200" dirty="0"/>
              <a:t>毎回は難しい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何回かに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回やれればよい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 err="1"/>
              <a:t>Gp</a:t>
            </a:r>
            <a:r>
              <a:rPr kumimoji="1" lang="ja-JP" altLang="en-US" sz="1200" dirty="0"/>
              <a:t>間で人数の差</a:t>
            </a:r>
            <a:endParaRPr kumimoji="1" lang="en-US" altLang="ja-JP" sz="1200" dirty="0"/>
          </a:p>
          <a:p>
            <a:r>
              <a:rPr kumimoji="1" lang="ja-JP" altLang="en-US" sz="1200" dirty="0"/>
              <a:t>二つを両方聞いている人がいた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ホストで</a:t>
            </a:r>
            <a:r>
              <a:rPr kumimoji="1" lang="en-US" altLang="ja-JP" sz="1200" dirty="0"/>
              <a:t>5</a:t>
            </a:r>
            <a:r>
              <a:rPr kumimoji="1" lang="ja-JP" altLang="en-US" sz="1200" dirty="0"/>
              <a:t>名程度人員が必要</a:t>
            </a:r>
            <a:endParaRPr kumimoji="1" lang="en-US" altLang="ja-JP" sz="1200" dirty="0"/>
          </a:p>
          <a:p>
            <a:r>
              <a:rPr kumimoji="1" lang="ja-JP" altLang="en-US" sz="1200" dirty="0"/>
              <a:t>受付、ホワイトボード準備、張り紙、人の誘導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少人数でディスカッション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5880440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9529</TotalTime>
  <Words>354</Words>
  <Application>Microsoft Office PowerPoint</Application>
  <PresentationFormat>ワイド画面</PresentationFormat>
  <Paragraphs>137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HGP創英角ｺﾞｼｯｸUB</vt:lpstr>
      <vt:lpstr>Myriad Pro</vt:lpstr>
      <vt:lpstr>游ゴシック</vt:lpstr>
      <vt:lpstr>Arial</vt:lpstr>
      <vt:lpstr>Calibri</vt:lpstr>
      <vt:lpstr>Segoe UI</vt:lpstr>
      <vt:lpstr>Segoe UI Symbol</vt:lpstr>
      <vt:lpstr>Tahoma</vt:lpstr>
      <vt:lpstr>1_OSSL資料_20160418_c</vt:lpstr>
      <vt:lpstr>OSSL資料_20160418_c</vt:lpstr>
      <vt:lpstr>Planning Subgroup</vt:lpstr>
      <vt:lpstr>Planning SG Meeting</vt:lpstr>
      <vt:lpstr>14th meeting </vt:lpstr>
      <vt:lpstr>14th meeting </vt:lpstr>
      <vt:lpstr>Lightning Talk運営体制　Support to operation of lightning talk　</vt:lpstr>
      <vt:lpstr>Lightning Talk</vt:lpstr>
      <vt:lpstr>（参考）第11回振り返り</vt:lpstr>
      <vt:lpstr>（参考）第11回LT振り返り</vt:lpstr>
      <vt:lpstr>（参考）第10回会合振り返り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316</cp:revision>
  <dcterms:created xsi:type="dcterms:W3CDTF">2018-07-20T07:39:34Z</dcterms:created>
  <dcterms:modified xsi:type="dcterms:W3CDTF">2020-02-28T01:38:42Z</dcterms:modified>
</cp:coreProperties>
</file>