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1"/>
    <p:sldMasterId id="2147483905" r:id="rId2"/>
  </p:sldMasterIdLst>
  <p:notesMasterIdLst>
    <p:notesMasterId r:id="rId7"/>
  </p:notesMasterIdLst>
  <p:sldIdLst>
    <p:sldId id="406" r:id="rId3"/>
    <p:sldId id="407" r:id="rId4"/>
    <p:sldId id="413" r:id="rId5"/>
    <p:sldId id="44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7" autoAdjust="0"/>
    <p:restoredTop sz="94899" autoAdjust="0"/>
  </p:normalViewPr>
  <p:slideViewPr>
    <p:cSldViewPr snapToGrid="0">
      <p:cViewPr varScale="1">
        <p:scale>
          <a:sx n="94" d="100"/>
          <a:sy n="94" d="100"/>
        </p:scale>
        <p:origin x="27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A0F1E-6A7A-408C-9B73-64CA77DFA15B}" type="datetimeFigureOut">
              <a:rPr kumimoji="1" lang="ja-JP" altLang="en-US" smtClean="0"/>
              <a:t>2020/3/19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C7B7E-EBD4-4B56-80C7-AFA5C2719C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142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98854" y="1802717"/>
            <a:ext cx="10794377" cy="1440333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>
              <a:defRPr sz="270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98854" y="3595653"/>
            <a:ext cx="10794377" cy="1080251"/>
          </a:xfrm>
          <a:prstGeom prst="rect">
            <a:avLst/>
          </a:prstGeom>
        </p:spPr>
        <p:txBody>
          <a:bodyPr wrap="none" lIns="26196" tIns="0" rIns="26196" bIns="0"/>
          <a:lstStyle>
            <a:lvl1pPr marL="0" indent="0" algn="l">
              <a:defRPr sz="180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3" y="3429795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6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6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lang="ja-JP" altLang="ja-JP" sz="16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521659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6491"/>
            <a:ext cx="11040000" cy="5114521"/>
          </a:xfrm>
          <a:prstGeom prst="rect">
            <a:avLst/>
          </a:prstGeom>
        </p:spPr>
        <p:txBody>
          <a:bodyPr lIns="66191" tIns="33182" rIns="66191" bIns="33182"/>
          <a:lstStyle>
            <a:lvl1pPr marL="128965" indent="-128965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326988" indent="-133565">
              <a:spcBef>
                <a:spcPts val="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 marL="517013" indent="-124407">
              <a:spcBef>
                <a:spcPts val="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 marL="715071" indent="-12896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</a:defRPr>
            </a:lvl4pPr>
            <a:lvl5pPr marL="913128" indent="-13356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6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6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endParaRPr lang="ja-JP" altLang="ja-JP" sz="16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917144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6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6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endParaRPr lang="ja-JP" altLang="ja-JP" sz="16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3547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639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11176000" y="6510952"/>
            <a:ext cx="144387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884321" eaLnBrk="0" hangingPunct="0">
              <a:defRPr/>
            </a:pPr>
            <a:r>
              <a:rPr lang="en-US" altLang="ja-JP" sz="1200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733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733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733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733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733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733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6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031743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98855" y="1802718"/>
            <a:ext cx="10794377" cy="1440333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>
              <a:defRPr sz="2925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98855" y="3595653"/>
            <a:ext cx="10794377" cy="1080251"/>
          </a:xfrm>
          <a:prstGeom prst="rect">
            <a:avLst/>
          </a:prstGeom>
        </p:spPr>
        <p:txBody>
          <a:bodyPr wrap="none" lIns="26196" tIns="0" rIns="26196" bIns="0"/>
          <a:lstStyle>
            <a:lvl1pPr marL="0" indent="0" algn="l">
              <a:defRPr sz="195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5" y="3429795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11176001" y="6510954"/>
            <a:ext cx="144386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086213498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6492"/>
            <a:ext cx="11040000" cy="5114521"/>
          </a:xfrm>
          <a:prstGeom prst="rect">
            <a:avLst/>
          </a:prstGeom>
        </p:spPr>
        <p:txBody>
          <a:bodyPr lIns="66191" tIns="33182" rIns="66191" bIns="33182"/>
          <a:lstStyle>
            <a:lvl1pPr marL="139709" indent="-139709">
              <a:spcBef>
                <a:spcPts val="0"/>
              </a:spcBef>
              <a:buFont typeface="Arial" pitchFamily="34" charset="0"/>
              <a:buChar char="•"/>
              <a:defRPr sz="2600">
                <a:solidFill>
                  <a:schemeClr val="tx1"/>
                </a:solidFill>
              </a:defRPr>
            </a:lvl1pPr>
            <a:lvl2pPr marL="354228" indent="-144692">
              <a:spcBef>
                <a:spcPts val="0"/>
              </a:spcBef>
              <a:buFont typeface="Arial" pitchFamily="34" charset="0"/>
              <a:buChar char="•"/>
              <a:defRPr sz="2167">
                <a:solidFill>
                  <a:schemeClr val="tx1"/>
                </a:solidFill>
              </a:defRPr>
            </a:lvl2pPr>
            <a:lvl3pPr marL="560083" indent="-134771">
              <a:spcBef>
                <a:spcPts val="0"/>
              </a:spcBef>
              <a:buFont typeface="Arial" pitchFamily="34" charset="0"/>
              <a:buChar char="•"/>
              <a:defRPr sz="1733">
                <a:solidFill>
                  <a:schemeClr val="tx1"/>
                </a:solidFill>
              </a:defRPr>
            </a:lvl3pPr>
            <a:lvl4pPr marL="774641" indent="-139709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4pPr>
            <a:lvl5pPr marL="989198" indent="-144692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5" y="908931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039523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5" y="908931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11176001" y="6510954"/>
            <a:ext cx="144386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20322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003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8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31688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663340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994996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326667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48749" indent="-248749" algn="l" rtl="0" eaLnBrk="1" fontAlgn="base" hangingPunct="1">
        <a:spcBef>
          <a:spcPct val="20000"/>
        </a:spcBef>
        <a:spcAft>
          <a:spcPct val="0"/>
        </a:spcAft>
        <a:defRPr kumimoji="1" sz="21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538956" indent="-207235" algn="l" rtl="0" eaLnBrk="1" fontAlgn="base" hangingPunct="1">
        <a:spcBef>
          <a:spcPct val="20000"/>
        </a:spcBef>
        <a:spcAft>
          <a:spcPct val="0"/>
        </a:spcAft>
        <a:buChar char="–"/>
        <a:defRPr kumimoji="1" sz="1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829164" indent="-165858" algn="l" rtl="0" eaLnBrk="1" fontAlgn="base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160829" indent="-165858" algn="l" rtl="0" eaLnBrk="1" fontAlgn="base" hangingPunct="1">
        <a:spcBef>
          <a:spcPct val="20000"/>
        </a:spcBef>
        <a:spcAft>
          <a:spcPct val="0"/>
        </a:spcAft>
        <a:defRPr kumimoji="1" sz="15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492498" indent="-165858" algn="l" rtl="0" eaLnBrk="1" fontAlgn="base" hangingPunct="1">
        <a:spcBef>
          <a:spcPct val="20000"/>
        </a:spcBef>
        <a:spcAft>
          <a:spcPct val="0"/>
        </a:spcAft>
        <a:defRPr kumimoji="1" sz="15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1824170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155840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487502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819171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1688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6334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94996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26667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58334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90004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21669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5334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63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5932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71860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077885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437187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69471" indent="-269471" algn="l" rtl="0" eaLnBrk="1" fontAlgn="base" hangingPunct="1">
        <a:spcBef>
          <a:spcPct val="20000"/>
        </a:spcBef>
        <a:spcAft>
          <a:spcPct val="0"/>
        </a:spcAft>
        <a:defRPr kumimoji="1" sz="227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583854" indent="-224499" algn="l" rtl="0" eaLnBrk="1" fontAlgn="base" hangingPunct="1">
        <a:spcBef>
          <a:spcPct val="20000"/>
        </a:spcBef>
        <a:spcAft>
          <a:spcPct val="0"/>
        </a:spcAft>
        <a:buChar char="–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898238" indent="-179675" algn="l" rtl="0" eaLnBrk="1" fontAlgn="base" hangingPunct="1">
        <a:spcBef>
          <a:spcPct val="20000"/>
        </a:spcBef>
        <a:spcAft>
          <a:spcPct val="0"/>
        </a:spcAft>
        <a:buChar char="•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2575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6168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19761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6pPr>
      <a:lvl7pPr marL="23354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7pPr>
      <a:lvl8pPr marL="26947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8pPr>
      <a:lvl9pPr marL="30540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1pPr>
      <a:lvl2pPr marL="35932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2pPr>
      <a:lvl3pPr marL="71860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3pPr>
      <a:lvl4pPr marL="1077885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4pPr>
      <a:lvl5pPr marL="1437187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5pPr>
      <a:lvl6pPr marL="17964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6pPr>
      <a:lvl7pPr marL="21557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7pPr>
      <a:lvl8pPr marL="2515078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8pPr>
      <a:lvl9pPr marL="287438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D6E24BCC-C90C-454F-B4C3-DA4B43D197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Planning</a:t>
            </a:r>
            <a:r>
              <a:rPr lang="ja-JP" altLang="en-US" dirty="0"/>
              <a:t> </a:t>
            </a:r>
            <a:r>
              <a:rPr lang="en-US" altLang="ja-JP" dirty="0"/>
              <a:t>Subgroup</a:t>
            </a:r>
            <a:endParaRPr kumimoji="1" lang="ja-JP" altLang="en-US" dirty="0"/>
          </a:p>
        </p:txBody>
      </p:sp>
      <p:sp>
        <p:nvSpPr>
          <p:cNvPr id="4" name="字幕 3">
            <a:extLst>
              <a:ext uri="{FF2B5EF4-FFF2-40B4-BE49-F238E27FC236}">
                <a16:creationId xmlns:a16="http://schemas.microsoft.com/office/drawing/2014/main" id="{EF661AA3-1D1A-41E4-8ABD-6A4BFD8D44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March 19, 2020</a:t>
            </a:r>
          </a:p>
          <a:p>
            <a:r>
              <a:rPr kumimoji="1" lang="en-US" altLang="ja-JP" dirty="0"/>
              <a:t>Hiroyuki</a:t>
            </a:r>
            <a:r>
              <a:rPr kumimoji="1" lang="ja-JP" altLang="en-US" dirty="0"/>
              <a:t> </a:t>
            </a:r>
            <a:r>
              <a:rPr kumimoji="1" lang="en-US" altLang="ja-JP" dirty="0"/>
              <a:t>Fukuchi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5168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25811F-4C7C-43FA-8C56-099764035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Meeting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B9D8AC-530B-4BE5-95F6-09BB35EF5322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10515600" cy="54961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Date</a:t>
            </a: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&amp; Time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lvl="1" indent="-342900">
              <a:buFont typeface="Arial" pitchFamily="34" charset="0"/>
              <a:buChar char="•"/>
              <a:defRPr/>
            </a:pP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March 19(Thu</a:t>
            </a:r>
            <a:r>
              <a:rPr kumimoji="1" lang="en-US" altLang="ja-JP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), 2020</a:t>
            </a:r>
            <a:r>
              <a:rPr kumimoji="1" lang="ja-JP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　</a:t>
            </a:r>
            <a:r>
              <a:rPr kumimoji="1" lang="en-US" altLang="ja-JP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15:00-xx:xx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Member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lvl="1" indent="-342900">
              <a:buFont typeface="Arial" pitchFamily="34" charset="0"/>
              <a:buChar char="•"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Imada, Endo</a:t>
            </a:r>
            <a:r>
              <a:rPr lang="en-US" altLang="ja-JP" sz="24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,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Osaki, </a:t>
            </a:r>
            <a:r>
              <a:rPr kumimoji="1" lang="en-US" altLang="ja-JP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Owada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, Kato,</a:t>
            </a: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 </a:t>
            </a:r>
            <a:r>
              <a:rPr kumimoji="1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Kobota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, Koizumi, Ninjouji, </a:t>
            </a:r>
            <a:r>
              <a:rPr kumimoji="1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Shima,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Yoneshima, Dote, Fukuchi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Venue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lvl="1" indent="-342900">
              <a:buFont typeface="Arial" pitchFamily="34" charset="0"/>
              <a:buChar char="•"/>
              <a:defRPr/>
            </a:pPr>
            <a:r>
              <a:rPr kumimoji="1" lang="en-US" altLang="ja-JP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Uberconference</a:t>
            </a:r>
            <a:r>
              <a:rPr kumimoji="1" lang="en-US" altLang="ja-JP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-alternative-room</a:t>
            </a:r>
          </a:p>
          <a:p>
            <a:pPr lvl="1" indent="-342900">
              <a:buFont typeface="Arial" pitchFamily="34" charset="0"/>
              <a:buChar char="•"/>
              <a:defRPr/>
            </a:pPr>
            <a:endParaRPr kumimoji="1" lang="en-US" altLang="ja-JP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>
              <a:defRPr/>
            </a:pPr>
            <a:endParaRPr lang="en-US" altLang="ja-JP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lvl="1" indent="-342900">
              <a:buFont typeface="Arial" pitchFamily="34" charset="0"/>
              <a:buChar char="•"/>
              <a:defRPr/>
            </a:pPr>
            <a:endParaRPr kumimoji="1" lang="en-US" altLang="ja-JP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7610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7671E-B030-4BC0-8EBB-A7A818A5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Agenda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BFDCCAD-7AED-49DB-AE57-CD33644179AF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10515600" cy="54961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ja-JP" sz="2800" dirty="0"/>
              <a:t>Planning the 14</a:t>
            </a:r>
            <a:r>
              <a:rPr lang="en-US" altLang="ja-JP" sz="2800" baseline="30000" dirty="0"/>
              <a:t>th</a:t>
            </a:r>
            <a:r>
              <a:rPr lang="en-US" altLang="ja-JP" sz="2800" dirty="0"/>
              <a:t> meeting</a:t>
            </a:r>
          </a:p>
          <a:p>
            <a:pPr lvl="1">
              <a:defRPr/>
            </a:pPr>
            <a:r>
              <a:rPr lang="en-US" altLang="ja-JP" sz="2400" dirty="0"/>
              <a:t>April 23(Thu) 2020 </a:t>
            </a:r>
          </a:p>
          <a:p>
            <a:pPr lvl="1">
              <a:defRPr/>
            </a:pPr>
            <a:r>
              <a:rPr lang="en-US" altLang="ja-JP" sz="2400" dirty="0" err="1"/>
              <a:t>Socionext</a:t>
            </a:r>
            <a:r>
              <a:rPr lang="en-US" altLang="ja-JP" sz="2400" dirty="0"/>
              <a:t> (Kyoto) </a:t>
            </a:r>
          </a:p>
          <a:p>
            <a:pPr lvl="1">
              <a:defRPr/>
            </a:pPr>
            <a:r>
              <a:rPr lang="en-US" altLang="ja-JP" sz="2400" dirty="0"/>
              <a:t>need a backup plan?</a:t>
            </a:r>
          </a:p>
          <a:p>
            <a:pPr>
              <a:defRPr/>
            </a:pPr>
            <a:r>
              <a:rPr lang="en-US" altLang="ja-JP" sz="2800" dirty="0"/>
              <a:t>Web meeting</a:t>
            </a:r>
          </a:p>
          <a:p>
            <a:pPr lvl="1">
              <a:defRPr/>
            </a:pPr>
            <a:r>
              <a:rPr lang="en-US" altLang="ja-JP" sz="2400" dirty="0"/>
              <a:t>A</a:t>
            </a:r>
            <a:r>
              <a:rPr lang="ja-JP" altLang="en-US" sz="2400" dirty="0"/>
              <a:t> </a:t>
            </a:r>
            <a:r>
              <a:rPr lang="en-US" altLang="ja-JP" sz="2400" dirty="0"/>
              <a:t>new proposal: Subgroup report meeting</a:t>
            </a:r>
          </a:p>
          <a:p>
            <a:pPr>
              <a:defRPr/>
            </a:pPr>
            <a:r>
              <a:rPr lang="en-US" altLang="ja-JP" sz="2800" dirty="0"/>
              <a:t>Other</a:t>
            </a:r>
          </a:p>
          <a:p>
            <a:pPr lvl="1">
              <a:defRPr/>
            </a:pPr>
            <a:r>
              <a:rPr lang="en-US" altLang="ja-JP" sz="2400" dirty="0">
                <a:solidFill>
                  <a:prstClr val="black"/>
                </a:solidFill>
              </a:rPr>
              <a:t>Lightning</a:t>
            </a:r>
            <a:r>
              <a:rPr lang="ja-JP" altLang="en-US" sz="2400" dirty="0">
                <a:solidFill>
                  <a:prstClr val="black"/>
                </a:solidFill>
              </a:rPr>
              <a:t> </a:t>
            </a:r>
            <a:r>
              <a:rPr lang="en-US" altLang="ja-JP" sz="2400" dirty="0">
                <a:solidFill>
                  <a:prstClr val="black"/>
                </a:solidFill>
              </a:rPr>
              <a:t>Talk</a:t>
            </a:r>
          </a:p>
          <a:p>
            <a:pPr lvl="1">
              <a:defRPr/>
            </a:pPr>
            <a:r>
              <a:rPr lang="en-US" altLang="ja-JP" sz="2400" dirty="0">
                <a:solidFill>
                  <a:prstClr val="black"/>
                </a:solidFill>
              </a:rPr>
              <a:t>Panel</a:t>
            </a:r>
            <a:r>
              <a:rPr lang="ja-JP" altLang="en-US" sz="2400" dirty="0">
                <a:solidFill>
                  <a:prstClr val="black"/>
                </a:solidFill>
              </a:rPr>
              <a:t> </a:t>
            </a:r>
            <a:r>
              <a:rPr lang="en-US" altLang="ja-JP" sz="2400" dirty="0">
                <a:solidFill>
                  <a:prstClr val="black"/>
                </a:solidFill>
              </a:rPr>
              <a:t>Discussion</a:t>
            </a:r>
          </a:p>
          <a:p>
            <a:pPr>
              <a:defRPr/>
            </a:pPr>
            <a:endParaRPr lang="en-US" altLang="ja-JP" sz="2800" dirty="0"/>
          </a:p>
          <a:p>
            <a:pPr marL="400050" lvl="1" indent="0">
              <a:buNone/>
              <a:defRPr/>
            </a:pPr>
            <a:endParaRPr kumimoji="1" lang="en-US" altLang="ja-JP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013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7671E-B030-4BC0-8EBB-A7A818A5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提案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BFDCCAD-7AED-49DB-AE57-CD33644179AF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10515600" cy="549612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提案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lvl="1">
              <a:defRPr/>
            </a:pP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オンラインでの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Subgroup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活動報告会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lvl="1">
              <a:defRPr/>
            </a:pP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報告＋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QA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が中心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lvl="1">
              <a:defRPr/>
            </a:pP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小会場＋リモート参加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lvl="1">
              <a:defRPr/>
            </a:pP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リーダーは小会場に集合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lvl="1">
              <a:defRPr/>
            </a:pP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各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Subgroup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活動を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10-15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分程度で報告する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lvl="1">
              <a:defRPr/>
            </a:pP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>
              <a:defRPr/>
            </a:pPr>
            <a:r>
              <a:rPr lang="ja-JP" altLang="en-US" sz="16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背景</a:t>
            </a:r>
            <a:endParaRPr lang="en-US" altLang="ja-JP" sz="16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lvl="1">
              <a:defRPr/>
            </a:pPr>
            <a:r>
              <a:rPr lang="ja-JP" altLang="en-US" sz="16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前回</a:t>
            </a:r>
            <a:r>
              <a:rPr lang="en-US" altLang="ja-JP" sz="16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Mtg</a:t>
            </a:r>
            <a:r>
              <a:rPr lang="ja-JP" altLang="en-US" sz="16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でのフィードバック：</a:t>
            </a:r>
            <a:endParaRPr lang="en-US" altLang="ja-JP" sz="16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lvl="2">
              <a:defRPr/>
            </a:pPr>
            <a:r>
              <a:rPr lang="ja-JP" altLang="en-US" sz="16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全体会合は</a:t>
            </a:r>
            <a:r>
              <a:rPr lang="en-US" altLang="ja-JP" sz="16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F2F</a:t>
            </a:r>
            <a:r>
              <a:rPr lang="ja-JP" altLang="en-US" sz="16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でやるべき</a:t>
            </a:r>
            <a:endParaRPr lang="en-US" altLang="ja-JP" sz="16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lvl="2">
              <a:defRPr/>
            </a:pPr>
            <a:r>
              <a:rPr lang="ja-JP" altLang="en-US" sz="16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オンラインで開催するのは、</a:t>
            </a:r>
            <a:r>
              <a:rPr lang="en-US" altLang="ja-JP" sz="16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Webinar</a:t>
            </a:r>
            <a:r>
              <a:rPr lang="ja-JP" altLang="en-US" sz="16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のような講義形式のもの</a:t>
            </a:r>
            <a:endParaRPr lang="en-US" altLang="ja-JP" sz="16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lvl="1">
              <a:defRPr/>
            </a:pPr>
            <a:r>
              <a:rPr lang="ja-JP" altLang="en-US" sz="16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長期間全体会合は開催できなさそう</a:t>
            </a:r>
            <a:endParaRPr lang="en-US" altLang="ja-JP" sz="16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lvl="1">
              <a:defRPr/>
            </a:pPr>
            <a:r>
              <a:rPr lang="en-US" altLang="ja-JP" sz="16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Japan</a:t>
            </a:r>
            <a:r>
              <a:rPr lang="ja-JP" altLang="en-US" sz="16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sz="16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WG</a:t>
            </a:r>
            <a:r>
              <a:rPr lang="ja-JP" altLang="en-US" sz="16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の勢いを継続させたい</a:t>
            </a:r>
            <a:endParaRPr lang="en-US" altLang="ja-JP" sz="16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lvl="1">
              <a:defRPr/>
            </a:pPr>
            <a:r>
              <a:rPr lang="en-US" altLang="ja-JP" sz="16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Subgroup</a:t>
            </a:r>
            <a:r>
              <a:rPr lang="ja-JP" altLang="en-US" sz="16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活動をもっと知ってもらいたい</a:t>
            </a:r>
            <a:endParaRPr lang="en-US" altLang="ja-JP" sz="16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lvl="1">
              <a:defRPr/>
            </a:pPr>
            <a:endParaRPr lang="en-US" altLang="ja-JP" sz="16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lvl="1">
              <a:defRPr/>
            </a:pPr>
            <a:r>
              <a:rPr lang="en-US" altLang="ja-JP" sz="16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Shane</a:t>
            </a:r>
            <a:r>
              <a:rPr lang="ja-JP" altLang="en-US" sz="16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はオンラインを推奨している</a:t>
            </a:r>
            <a:endParaRPr lang="en-US" altLang="ja-JP" sz="16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lvl="1">
              <a:defRPr/>
            </a:pPr>
            <a:r>
              <a:rPr lang="en-US" altLang="ja-JP" sz="16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Taiwan</a:t>
            </a:r>
            <a:r>
              <a:rPr lang="ja-JP" altLang="en-US" sz="16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sz="16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WG</a:t>
            </a:r>
            <a:r>
              <a:rPr lang="ja-JP" altLang="en-US" sz="16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</a:t>
            </a:r>
            <a:r>
              <a:rPr lang="en-US" altLang="ja-JP" sz="16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F2F</a:t>
            </a:r>
            <a:r>
              <a:rPr lang="ja-JP" altLang="en-US" sz="16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でやる　初回立ち上げ</a:t>
            </a:r>
            <a:endParaRPr lang="en-US" altLang="ja-JP" sz="16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lvl="1">
              <a:defRPr/>
            </a:pPr>
            <a:r>
              <a:rPr lang="en-US" altLang="ja-JP" sz="16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China</a:t>
            </a:r>
            <a:r>
              <a:rPr lang="ja-JP" altLang="en-US" sz="16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sz="16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WG</a:t>
            </a:r>
            <a:r>
              <a:rPr lang="ja-JP" altLang="en-US" sz="16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オンラインでやったが、接続環境が悪く、一体感が出せていない</a:t>
            </a:r>
            <a:endParaRPr lang="en-US" altLang="ja-JP" sz="16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lvl="1">
              <a:defRPr/>
            </a:pPr>
            <a:r>
              <a:rPr lang="en-US" altLang="ja-JP" sz="16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Korea</a:t>
            </a:r>
            <a:r>
              <a:rPr lang="ja-JP" altLang="en-US" sz="16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sz="16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WG</a:t>
            </a:r>
            <a:r>
              <a:rPr lang="ja-JP" altLang="en-US" sz="16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オンライン実施　それほど大人数ではない。多分それほど議論が活発ではない。</a:t>
            </a:r>
            <a:endParaRPr lang="en-US" altLang="ja-JP" sz="16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lvl="1">
              <a:defRPr/>
            </a:pPr>
            <a:endParaRPr lang="en-US" altLang="ja-JP" sz="16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>
              <a:defRPr/>
            </a:pP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>
              <a:defRPr/>
            </a:pP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400050" lvl="1" indent="0">
              <a:buNone/>
              <a:defRPr/>
            </a:pPr>
            <a:endParaRPr lang="en-US" altLang="ja-JP" sz="16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marL="400050" lvl="1" indent="0">
              <a:buNone/>
              <a:defRPr/>
            </a:pP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4539263"/>
      </p:ext>
    </p:extLst>
  </p:cSld>
  <p:clrMapOvr>
    <a:masterClrMapping/>
  </p:clrMapOvr>
</p:sld>
</file>

<file path=ppt/theme/theme1.xml><?xml version="1.0" encoding="utf-8"?>
<a:theme xmlns:a="http://schemas.openxmlformats.org/drawingml/2006/main" name="1_OSSL資料_20160418_c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 w="28575">
          <a:solidFill>
            <a:schemeClr val="bg1"/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SSL資料_20160418_c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 w="28575">
          <a:solidFill>
            <a:schemeClr val="bg1"/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TM02836342[[fn=イオン]]</Template>
  <TotalTime>9908</TotalTime>
  <Words>137</Words>
  <Application>Microsoft Office PowerPoint</Application>
  <PresentationFormat>ワイド画面</PresentationFormat>
  <Paragraphs>45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4</vt:i4>
      </vt:variant>
    </vt:vector>
  </HeadingPairs>
  <TitlesOfParts>
    <vt:vector size="14" baseType="lpstr">
      <vt:lpstr>HGP創英角ｺﾞｼｯｸUB</vt:lpstr>
      <vt:lpstr>Myriad Pro</vt:lpstr>
      <vt:lpstr>游ゴシック</vt:lpstr>
      <vt:lpstr>Arial</vt:lpstr>
      <vt:lpstr>Calibri</vt:lpstr>
      <vt:lpstr>Segoe UI</vt:lpstr>
      <vt:lpstr>Segoe UI Symbol</vt:lpstr>
      <vt:lpstr>Tahoma</vt:lpstr>
      <vt:lpstr>1_OSSL資料_20160418_c</vt:lpstr>
      <vt:lpstr>OSSL資料_20160418_c</vt:lpstr>
      <vt:lpstr>Planning Subgroup</vt:lpstr>
      <vt:lpstr>Meeting</vt:lpstr>
      <vt:lpstr>Agenda</vt:lpstr>
      <vt:lpstr>提案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GitHubメモ</dc:title>
  <dc:creator>Fukuchi, Hiroyuki (Sony)</dc:creator>
  <cp:lastModifiedBy>Fukuchi, Hiroyuki (Sony)</cp:lastModifiedBy>
  <cp:revision>310</cp:revision>
  <dcterms:created xsi:type="dcterms:W3CDTF">2018-07-20T07:39:34Z</dcterms:created>
  <dcterms:modified xsi:type="dcterms:W3CDTF">2020-03-19T07:59:21Z</dcterms:modified>
</cp:coreProperties>
</file>