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4" r:id="rId3"/>
    <p:sldId id="295" r:id="rId4"/>
    <p:sldId id="302" r:id="rId5"/>
    <p:sldId id="262" r:id="rId6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3333FF"/>
    <a:srgbClr val="3333CC"/>
    <a:srgbClr val="1A1A1A"/>
    <a:srgbClr val="D91B1B"/>
    <a:srgbClr val="C5002A"/>
    <a:srgbClr val="4C4C4C"/>
    <a:srgbClr val="99CCFF"/>
    <a:srgbClr val="E3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6" autoAdjust="0"/>
    <p:restoredTop sz="96761" autoAdjust="0"/>
  </p:normalViewPr>
  <p:slideViewPr>
    <p:cSldViewPr snapToGrid="0">
      <p:cViewPr varScale="1">
        <p:scale>
          <a:sx n="65" d="100"/>
          <a:sy n="65" d="100"/>
        </p:scale>
        <p:origin x="1602" y="7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2880" y="-12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1E65A76D-CDE2-47D7-B81D-2C62B1DBA36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1282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22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7888"/>
            <a:ext cx="493871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4700794E-A8C1-4E5C-BC85-5BF66E80B19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2759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290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2291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2A090-5886-4CF5-85B0-00828F23F546}" type="slidenum">
              <a:rPr lang="en-US" altLang="ja-JP" smtClean="0">
                <a:latin typeface="Times New Roman" pitchFamily="18" charset="0"/>
              </a:rPr>
              <a:pPr/>
              <a:t>0</a:t>
            </a:fld>
            <a:endParaRPr lang="en-US" altLang="ja-JP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8435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9F77D-2D3B-400E-BD2B-8684221B92AF}" type="slidenum">
              <a:rPr lang="en-US" altLang="ja-JP" smtClean="0">
                <a:latin typeface="Times New Roman" pitchFamily="18" charset="0"/>
              </a:rPr>
              <a:pPr/>
              <a:t>1</a:t>
            </a:fld>
            <a:endParaRPr lang="en-US" altLang="ja-JP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8435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9F77D-2D3B-400E-BD2B-8684221B92AF}" type="slidenum">
              <a:rPr lang="en-US" altLang="ja-JP" smtClean="0">
                <a:latin typeface="Times New Roman" pitchFamily="18" charset="0"/>
              </a:rPr>
              <a:pPr/>
              <a:t>2</a:t>
            </a:fld>
            <a:endParaRPr lang="en-US" altLang="ja-JP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8435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9F77D-2D3B-400E-BD2B-8684221B92AF}" type="slidenum">
              <a:rPr lang="en-US" altLang="ja-JP" smtClean="0">
                <a:latin typeface="Times New Roman" pitchFamily="18" charset="0"/>
              </a:rPr>
              <a:pPr/>
              <a:t>3</a:t>
            </a:fld>
            <a:endParaRPr lang="en-US" altLang="ja-JP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タイトル 1"/>
          <p:cNvSpPr>
            <a:spLocks noGrp="1"/>
          </p:cNvSpPr>
          <p:nvPr>
            <p:ph type="title"/>
          </p:nvPr>
        </p:nvSpPr>
        <p:spPr>
          <a:xfrm>
            <a:off x="2190366" y="3113705"/>
            <a:ext cx="4253087" cy="53860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9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>
            <p:ph type="body" sz="quarter" idx="11"/>
          </p:nvPr>
        </p:nvSpPr>
        <p:spPr>
          <a:xfrm>
            <a:off x="2190366" y="3656176"/>
            <a:ext cx="3454792" cy="430887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2200"/>
            </a:lvl1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36" name="スライド番号プレースホルダ 2"/>
          <p:cNvSpPr>
            <a:spLocks noGrp="1"/>
          </p:cNvSpPr>
          <p:nvPr>
            <p:ph type="sldNum" sz="quarter" idx="12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9AF2DBE-09CA-4403-8FD4-1762F98DE68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E595BF6-2C02-4225-A135-BFF513724C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98223" y="2754088"/>
            <a:ext cx="8518525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rgbClr val="3333FF"/>
                </a:gs>
                <a:gs pos="0">
                  <a:srgbClr val="CCECFF"/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4B81E73-7C1D-4338-BA79-5481BC155D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4178B7F-A2C3-40BE-B2AB-1938B61A013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98223" y="2754088"/>
            <a:ext cx="8518525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rgbClr val="3333FF"/>
                </a:gs>
                <a:gs pos="0">
                  <a:srgbClr val="CCECFF"/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6738" y="3153460"/>
            <a:ext cx="4201791" cy="48013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CCC55AE-99FB-4A83-83F4-B22BF215D7A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3BE3BE5E-2243-4766-AEC6-DF1439FFE5E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98223" y="2754088"/>
            <a:ext cx="8518525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rgbClr val="3333FF"/>
                </a:gs>
                <a:gs pos="0">
                  <a:srgbClr val="CCECFF"/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79482"/>
            <a:ext cx="7666466" cy="4492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4" name="スライド番号プレースホルダ 2"/>
          <p:cNvSpPr>
            <a:spLocks noGrp="1"/>
          </p:cNvSpPr>
          <p:nvPr userDrawn="1"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D76F82F-119F-4A84-9DF5-4CC814ACC6D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B930D2D-EFBB-4582-BC12-AF824F41D83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7946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rgbClr val="3333FF"/>
                </a:gs>
                <a:gs pos="0">
                  <a:srgbClr val="CCECFF"/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7" name="図 36">
            <a:extLst>
              <a:ext uri="{FF2B5EF4-FFF2-40B4-BE49-F238E27FC236}">
                <a16:creationId xmlns:a16="http://schemas.microsoft.com/office/drawing/2014/main" id="{BA874793-A938-429E-9D7C-2E01445486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8637"/>
          <a:stretch/>
        </p:blipFill>
        <p:spPr>
          <a:xfrm>
            <a:off x="7923068" y="117563"/>
            <a:ext cx="925657" cy="5680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18"/>
          <p:cNvGrpSpPr>
            <a:grpSpLocks/>
          </p:cNvGrpSpPr>
          <p:nvPr userDrawn="1"/>
        </p:nvGrpSpPr>
        <p:grpSpPr bwMode="auto">
          <a:xfrm>
            <a:off x="198438" y="1012825"/>
            <a:ext cx="8747125" cy="5546725"/>
            <a:chOff x="198438" y="1012825"/>
            <a:chExt cx="8747125" cy="5546021"/>
          </a:xfrm>
        </p:grpSpPr>
        <p:sp>
          <p:nvSpPr>
            <p:cNvPr id="4" name="Rectangle 10"/>
            <p:cNvSpPr>
              <a:spLocks noChangeArrowheads="1"/>
            </p:cNvSpPr>
            <p:nvPr userDrawn="1"/>
          </p:nvSpPr>
          <p:spPr bwMode="auto">
            <a:xfrm>
              <a:off x="198438" y="1012825"/>
              <a:ext cx="8747125" cy="5542846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defRPr/>
              </a:pPr>
              <a:endParaRPr lang="ja-JP" altLang="en-US"/>
            </a:p>
          </p:txBody>
        </p:sp>
        <p:sp>
          <p:nvSpPr>
            <p:cNvPr id="5" name="Text Box 38"/>
            <p:cNvSpPr txBox="1">
              <a:spLocks noChangeArrowheads="1"/>
            </p:cNvSpPr>
            <p:nvPr userDrawn="1"/>
          </p:nvSpPr>
          <p:spPr bwMode="auto">
            <a:xfrm>
              <a:off x="204788" y="5850911"/>
              <a:ext cx="3887787" cy="70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ja-JP" altLang="en-US" sz="800" dirty="0">
                  <a:solidFill>
                    <a:schemeClr val="accent2"/>
                  </a:solidFill>
                  <a:latin typeface="Times New Roman" charset="0"/>
                  <a:ea typeface="ＭＳ Ｐゴシック" charset="-128"/>
                </a:rPr>
                <a:t>（注記）</a:t>
              </a:r>
            </a:p>
            <a:p>
              <a:pPr eaLnBrk="0" hangingPunct="0">
                <a:defRPr/>
              </a:pPr>
              <a:r>
                <a:rPr lang="ja-JP" altLang="en-US" sz="800" dirty="0">
                  <a:solidFill>
                    <a:schemeClr val="accent2"/>
                  </a:solidFill>
                  <a:latin typeface="Times New Roman" charset="0"/>
                  <a:ea typeface="ＭＳ Ｐゴシック" charset="-128"/>
                </a:rPr>
                <a:t>青色の枠線はメッセージエリアです。この枠の中に収まるようにレイアウトしてください。</a:t>
              </a:r>
            </a:p>
            <a:p>
              <a:pPr eaLnBrk="0" hangingPunct="0">
                <a:defRPr/>
              </a:pPr>
              <a:r>
                <a:rPr lang="ja-JP" altLang="en-US" sz="800" dirty="0">
                  <a:solidFill>
                    <a:schemeClr val="accent2"/>
                  </a:solidFill>
                  <a:latin typeface="Times New Roman" charset="0"/>
                  <a:ea typeface="ＭＳ Ｐゴシック" charset="-128"/>
                </a:rPr>
                <a:t>枠線は、メニュータブの［表示］／［スライドマスタ ］の画面にあります。</a:t>
              </a:r>
            </a:p>
            <a:p>
              <a:pPr eaLnBrk="0" hangingPunct="0">
                <a:defRPr/>
              </a:pPr>
              <a:r>
                <a:rPr lang="ja-JP" altLang="en-US" sz="800" dirty="0">
                  <a:solidFill>
                    <a:schemeClr val="accent2"/>
                  </a:solidFill>
                  <a:latin typeface="Times New Roman" charset="0"/>
                  <a:ea typeface="ＭＳ Ｐゴシック" charset="-128"/>
                </a:rPr>
                <a:t>編集が終了しましたら、枠線と注記を選択し、必ず</a:t>
              </a:r>
              <a:r>
                <a:rPr lang="ja-JP" altLang="en-US" sz="800" b="1" dirty="0">
                  <a:solidFill>
                    <a:schemeClr val="accent2"/>
                  </a:solidFill>
                  <a:latin typeface="Times New Roman" charset="0"/>
                  <a:ea typeface="ＭＳ Ｐゴシック" charset="-128"/>
                </a:rPr>
                <a:t>「消去」</a:t>
              </a:r>
              <a:r>
                <a:rPr lang="ja-JP" altLang="en-US" sz="800" dirty="0">
                  <a:solidFill>
                    <a:schemeClr val="accent2"/>
                  </a:solidFill>
                  <a:latin typeface="Times New Roman" charset="0"/>
                  <a:ea typeface="ＭＳ Ｐゴシック" charset="-128"/>
                </a:rPr>
                <a:t>してください。</a:t>
              </a:r>
            </a:p>
            <a:p>
              <a:pPr eaLnBrk="0" hangingPunct="0">
                <a:defRPr/>
              </a:pPr>
              <a:r>
                <a:rPr lang="ja-JP" altLang="en-US" sz="800" dirty="0">
                  <a:solidFill>
                    <a:schemeClr val="accent2"/>
                  </a:solidFill>
                  <a:latin typeface="Arial Unicode MS" pitchFamily="50" charset="-128"/>
                  <a:ea typeface="ＭＳ Ｐゴシック" charset="-128"/>
                </a:rPr>
                <a:t>元の編集画面へは、リボンメニュー［マスター表示を閉じる］で戻れます。</a:t>
              </a: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1" y="179482"/>
            <a:ext cx="7680980" cy="4492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スライド番号プレースホルダ 2"/>
          <p:cNvSpPr>
            <a:spLocks noGrp="1"/>
          </p:cNvSpPr>
          <p:nvPr userDrawn="1">
            <p:ph type="sldNum" sz="quarter" idx="10"/>
          </p:nvPr>
        </p:nvSpPr>
        <p:spPr>
          <a:xfrm>
            <a:off x="8604250" y="6545263"/>
            <a:ext cx="488950" cy="3048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2DD0EE-9F99-443B-9DF3-3EAE91D8A04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832FF82-89A9-46EC-B5DF-FCA5334DD13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7946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rgbClr val="3333FF"/>
                </a:gs>
                <a:gs pos="0">
                  <a:srgbClr val="CCECFF"/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1" name="図 50">
            <a:extLst>
              <a:ext uri="{FF2B5EF4-FFF2-40B4-BE49-F238E27FC236}">
                <a16:creationId xmlns:a16="http://schemas.microsoft.com/office/drawing/2014/main" id="{DBCA500E-520D-42D4-8676-FB2923011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8637"/>
          <a:stretch/>
        </p:blipFill>
        <p:spPr>
          <a:xfrm>
            <a:off x="7923068" y="117563"/>
            <a:ext cx="925657" cy="5680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46DE9C0-B86E-48F8-9DB7-EB53BFB0F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22" b="17291"/>
          <a:stretch/>
        </p:blipFill>
        <p:spPr>
          <a:xfrm rot="5400000">
            <a:off x="3888990" y="1623694"/>
            <a:ext cx="6896664" cy="3583858"/>
          </a:xfrm>
          <a:prstGeom prst="rect">
            <a:avLst/>
          </a:prstGeom>
        </p:spPr>
      </p:pic>
      <p:sp>
        <p:nvSpPr>
          <p:cNvPr id="11271" name="タイトル 28"/>
          <p:cNvSpPr>
            <a:spLocks noGrp="1"/>
          </p:cNvSpPr>
          <p:nvPr>
            <p:ph type="title"/>
          </p:nvPr>
        </p:nvSpPr>
        <p:spPr bwMode="auto">
          <a:xfrm>
            <a:off x="2190750" y="3113088"/>
            <a:ext cx="5753498" cy="538609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OpenChain Spec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勉強会について</a:t>
            </a:r>
          </a:p>
        </p:txBody>
      </p:sp>
      <p:sp>
        <p:nvSpPr>
          <p:cNvPr id="11265" name="Text Box 83"/>
          <p:cNvSpPr txBox="1">
            <a:spLocks noChangeArrowheads="1"/>
          </p:cNvSpPr>
          <p:nvPr/>
        </p:nvSpPr>
        <p:spPr bwMode="auto">
          <a:xfrm>
            <a:off x="2190750" y="5122863"/>
            <a:ext cx="36182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渡邊歩　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日立ソリューションズ</a:t>
            </a:r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1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66" name="Text Box 87"/>
          <p:cNvSpPr txBox="1">
            <a:spLocks noChangeArrowheads="1"/>
          </p:cNvSpPr>
          <p:nvPr/>
        </p:nvSpPr>
        <p:spPr bwMode="auto">
          <a:xfrm>
            <a:off x="2190750" y="4730750"/>
            <a:ext cx="1527726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2020/07/28</a:t>
            </a:r>
          </a:p>
        </p:txBody>
      </p:sp>
      <p:sp>
        <p:nvSpPr>
          <p:cNvPr id="11272" name="テキスト プレースホルダ 29"/>
          <p:cNvSpPr>
            <a:spLocks noGrp="1"/>
          </p:cNvSpPr>
          <p:nvPr>
            <p:ph type="body" sz="quarter" idx="11"/>
          </p:nvPr>
        </p:nvSpPr>
        <p:spPr bwMode="auto">
          <a:xfrm>
            <a:off x="2190750" y="3656013"/>
            <a:ext cx="2930610" cy="430887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(Planning SWG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資料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212370" y="1021105"/>
            <a:ext cx="8726914" cy="552415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 現状の課題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OpenChain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認証取得に取組む企業を増やしたい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 認証取得に取組む企業が少ない理由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メリットが少ない←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ISO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化で手当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認証取得に意義を感じない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そもそも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OpenChain Spec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が良くわからない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2200" b="1" kern="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kumimoji="0" lang="en-US" altLang="ja-JP" sz="2200" b="1" kern="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Spec = </a:t>
            </a:r>
            <a:r>
              <a:rPr kumimoji="0" lang="ja-JP" altLang="en-US" sz="2200" b="1" kern="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改善するための指南書」ということを伝えたい</a:t>
            </a:r>
            <a:endParaRPr kumimoji="0" lang="en-US" altLang="ja-JP" sz="2200" b="1" kern="0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kumimoji="0" lang="ja-JP" altLang="en-US" sz="2200" u="sng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解りやすく、具体的に、どうすればいいのか、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を解説する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411" name="スライド番号プレースホルダ 2"/>
          <p:cNvSpPr txBox="1">
            <a:spLocks/>
          </p:cNvSpPr>
          <p:nvPr/>
        </p:nvSpPr>
        <p:spPr bwMode="auto">
          <a:xfrm>
            <a:off x="8564563" y="6545263"/>
            <a:ext cx="48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fld id="{C61BDA58-4BDC-4B48-8315-63A25B2E59BC}" type="slidenum">
              <a:rPr lang="en-US" altLang="ja-JP" sz="1400">
                <a:solidFill>
                  <a:schemeClr val="tx1"/>
                </a:solidFill>
                <a:latin typeface="Arial" charset="0"/>
              </a:rPr>
              <a:pPr algn="r">
                <a:lnSpc>
                  <a:spcPct val="90000"/>
                </a:lnSpc>
              </a:pPr>
              <a:t>1</a:t>
            </a:fld>
            <a:endParaRPr lang="en-US" altLang="ja-JP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2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79388"/>
            <a:ext cx="7227887" cy="4492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 背景</a:t>
            </a:r>
          </a:p>
        </p:txBody>
      </p:sp>
      <p:sp>
        <p:nvSpPr>
          <p:cNvPr id="2" name="吹き出し: 左矢印 1">
            <a:extLst>
              <a:ext uri="{FF2B5EF4-FFF2-40B4-BE49-F238E27FC236}">
                <a16:creationId xmlns:a16="http://schemas.microsoft.com/office/drawing/2014/main" id="{E0024C9B-B805-4CEC-A51F-0AF6A6E2055D}"/>
              </a:ext>
            </a:extLst>
          </p:cNvPr>
          <p:cNvSpPr/>
          <p:nvPr/>
        </p:nvSpPr>
        <p:spPr bwMode="auto">
          <a:xfrm>
            <a:off x="6828503" y="2654710"/>
            <a:ext cx="2103127" cy="77429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64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ここを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なん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とかしないと</a:t>
            </a: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E3DF8DF6-55BA-4BAF-B699-71A4F6C3A35C}"/>
              </a:ext>
            </a:extLst>
          </p:cNvPr>
          <p:cNvSpPr/>
          <p:nvPr/>
        </p:nvSpPr>
        <p:spPr bwMode="auto">
          <a:xfrm>
            <a:off x="513130" y="3696648"/>
            <a:ext cx="7366936" cy="1067082"/>
          </a:xfrm>
          <a:prstGeom prst="wedgeRoundRectCallout">
            <a:avLst>
              <a:gd name="adj1" fmla="val 53064"/>
              <a:gd name="adj2" fmla="val -8357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rtlCol="0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18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規格や標準化の目的には「改善や向上を促すこと」も含まれるはず。</a:t>
            </a:r>
            <a:endParaRPr kumimoji="0" lang="en-US" altLang="ja-JP" sz="18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18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認証に取組む企業が少ないということは、</a:t>
            </a:r>
            <a:endParaRPr kumimoji="0" lang="en-US" altLang="ja-JP" sz="18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8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OpenChain Spec</a:t>
            </a:r>
            <a:r>
              <a:rPr kumimoji="0" lang="ja-JP" altLang="en-US" sz="18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を有効活用できていないということに等しい。</a:t>
            </a:r>
            <a:endParaRPr kumimoji="0" lang="en-US" altLang="ja-JP" sz="18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 descr="ピエロ">
            <a:extLst>
              <a:ext uri="{FF2B5EF4-FFF2-40B4-BE49-F238E27FC236}">
                <a16:creationId xmlns:a16="http://schemas.microsoft.com/office/drawing/2014/main" id="{7DFD84D6-3E7A-431B-936D-9A1C5CF3A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6645" y="3923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212370" y="1021105"/>
            <a:ext cx="8726914" cy="552415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 実施方法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10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4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0" lang="ja-JP" altLang="en-US" sz="2400" u="sng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講師によるレクチャー＆パネルディスカッション</a:t>
            </a:r>
            <a:endParaRPr kumimoji="0" lang="en-US" altLang="ja-JP" sz="2400" u="sng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411" name="スライド番号プレースホルダ 2"/>
          <p:cNvSpPr txBox="1">
            <a:spLocks/>
          </p:cNvSpPr>
          <p:nvPr/>
        </p:nvSpPr>
        <p:spPr bwMode="auto">
          <a:xfrm>
            <a:off x="8564563" y="6545263"/>
            <a:ext cx="48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fld id="{C61BDA58-4BDC-4B48-8315-63A25B2E59BC}" type="slidenum">
              <a:rPr lang="en-US" altLang="ja-JP" sz="1400">
                <a:solidFill>
                  <a:schemeClr val="tx1"/>
                </a:solidFill>
                <a:latin typeface="Arial" charset="0"/>
              </a:rPr>
              <a:pPr algn="r">
                <a:lnSpc>
                  <a:spcPct val="90000"/>
                </a:lnSpc>
              </a:pPr>
              <a:t>2</a:t>
            </a:fld>
            <a:endParaRPr lang="en-US" altLang="ja-JP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2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79388"/>
            <a:ext cx="7227887" cy="4492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 実施方法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DA3F45B-89BB-4B0F-9FEF-22F0B4F48805}"/>
              </a:ext>
            </a:extLst>
          </p:cNvPr>
          <p:cNvGrpSpPr/>
          <p:nvPr/>
        </p:nvGrpSpPr>
        <p:grpSpPr>
          <a:xfrm>
            <a:off x="575193" y="2197511"/>
            <a:ext cx="8002479" cy="3127794"/>
            <a:chOff x="575193" y="2197511"/>
            <a:chExt cx="8002479" cy="3127794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CA728876-8F72-42C4-BD79-602D42F4DAEC}"/>
                </a:ext>
              </a:extLst>
            </p:cNvPr>
            <p:cNvSpPr txBox="1"/>
            <p:nvPr/>
          </p:nvSpPr>
          <p:spPr>
            <a:xfrm>
              <a:off x="575193" y="2197511"/>
              <a:ext cx="8002479" cy="272768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marL="914400" lvl="1" indent="-457200" fontAlgn="auto"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  <a:defRPr/>
              </a:pPr>
              <a:r>
                <a:rPr kumimoji="0" lang="ja-JP" altLang="en-US" sz="22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レクチャー</a:t>
              </a:r>
              <a:endPara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22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講師によるポイント解説と具体例の提示</a:t>
              </a:r>
              <a:endPara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914400" lvl="1" indent="-457200" fontAlgn="auto"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  <a:defRPr/>
              </a:pPr>
              <a:r>
                <a:rPr kumimoji="0" lang="ja-JP" altLang="en-US" sz="22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パネルディスカッション</a:t>
              </a:r>
              <a:endPara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22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パネラー企業における議論</a:t>
              </a:r>
              <a:endPara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ja-JP" sz="22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kumimoji="0" lang="ja-JP" altLang="en-US" sz="22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実現方法、ポイント、難しかったところ、工夫など</a:t>
              </a:r>
              <a:r>
                <a:rPr kumimoji="0" lang="en-US" altLang="ja-JP" sz="22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  <a:endParaRPr kumimoji="0" lang="en-US" altLang="ja-JP" sz="2200" u="sng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914400" lvl="1" indent="-457200" fontAlgn="auto"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/>
                <a:defRPr/>
              </a:pPr>
              <a:r>
                <a:rPr kumimoji="0" lang="en-US" altLang="ja-JP" sz="22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FAQ</a:t>
              </a:r>
            </a:p>
            <a:p>
              <a:pPr lvl="2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ja-JP" altLang="en-US" sz="22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参加者からの質問にパネラーが回答</a:t>
              </a:r>
              <a:endPara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D7D97A06-5AA9-4EFC-A673-F2039C360157}"/>
                </a:ext>
              </a:extLst>
            </p:cNvPr>
            <p:cNvSpPr txBox="1"/>
            <p:nvPr/>
          </p:nvSpPr>
          <p:spPr>
            <a:xfrm>
              <a:off x="4173794" y="4925195"/>
              <a:ext cx="4390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上記をセクション毎に繰り返し実施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05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212370" y="1021105"/>
            <a:ext cx="8726914" cy="5524158"/>
          </a:xfrm>
          <a:prstGeom prst="rect">
            <a:avLst/>
          </a:prstGeom>
          <a:noFill/>
          <a:ln w="3175" cap="rnd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■ 検討事項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対象とする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OpenChain Spec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2.0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？ 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2.1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？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パネルディスカッションのパネラーを誰かにお願いしたい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既に認証取得を表明している会社の方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回で終わるか？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/1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回で全セクションを網羅できるか？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資料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テキスト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は後から共有して有効活用して貰える様にしたい</a:t>
            </a:r>
            <a:endParaRPr kumimoji="0" lang="en-US" altLang="ja-JP" sz="2200" kern="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(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パネラーの情報は残せるか、公開できるか？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(</a:t>
            </a:r>
            <a:r>
              <a:rPr kumimoji="0" lang="ja-JP" altLang="en-US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パネラーの方に事前準備を頼めるか</a:t>
            </a:r>
            <a:r>
              <a:rPr kumimoji="0" lang="en-US" altLang="ja-JP" sz="22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7411" name="スライド番号プレースホルダ 2"/>
          <p:cNvSpPr txBox="1">
            <a:spLocks/>
          </p:cNvSpPr>
          <p:nvPr/>
        </p:nvSpPr>
        <p:spPr bwMode="auto">
          <a:xfrm>
            <a:off x="8564563" y="6545263"/>
            <a:ext cx="488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90000"/>
              </a:lnSpc>
            </a:pPr>
            <a:fld id="{C61BDA58-4BDC-4B48-8315-63A25B2E59BC}" type="slidenum">
              <a:rPr lang="en-US" altLang="ja-JP" sz="1400">
                <a:solidFill>
                  <a:schemeClr val="tx1"/>
                </a:solidFill>
                <a:latin typeface="Arial" charset="0"/>
              </a:rPr>
              <a:pPr algn="r">
                <a:lnSpc>
                  <a:spcPct val="90000"/>
                </a:lnSpc>
              </a:pPr>
              <a:t>3</a:t>
            </a:fld>
            <a:endParaRPr lang="en-US" altLang="ja-JP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2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79388"/>
            <a:ext cx="7227887" cy="4492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 検討事項</a:t>
            </a:r>
          </a:p>
        </p:txBody>
      </p:sp>
    </p:spTree>
    <p:extLst>
      <p:ext uri="{BB962C8B-B14F-4D97-AF65-F5344CB8AC3E}">
        <p14:creationId xmlns:p14="http://schemas.microsoft.com/office/powerpoint/2010/main" val="396620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35"/>
          <p:cNvSpPr txBox="1">
            <a:spLocks noChangeArrowheads="1"/>
          </p:cNvSpPr>
          <p:nvPr/>
        </p:nvSpPr>
        <p:spPr bwMode="auto">
          <a:xfrm>
            <a:off x="561975" y="2154238"/>
            <a:ext cx="99536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000" b="1" dirty="0">
                <a:solidFill>
                  <a:schemeClr val="tx1"/>
                </a:solidFill>
                <a:latin typeface="Arial" charset="0"/>
                <a:ea typeface="Arial Unicode MS" pitchFamily="50" charset="-128"/>
                <a:cs typeface="Arial Unicode MS" pitchFamily="50" charset="-128"/>
              </a:rP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dirty="0"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2200" dirty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2702</TotalTime>
  <Words>310</Words>
  <Application>Microsoft Office PowerPoint</Application>
  <PresentationFormat>画面に合わせる (4:3)</PresentationFormat>
  <Paragraphs>57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Arial Unicode MS</vt:lpstr>
      <vt:lpstr>HGPｺﾞｼｯｸE</vt:lpstr>
      <vt:lpstr>HGP創英角ｺﾞｼｯｸUB</vt:lpstr>
      <vt:lpstr>メイリオ</vt:lpstr>
      <vt:lpstr>Arial</vt:lpstr>
      <vt:lpstr>Times New Roman</vt:lpstr>
      <vt:lpstr>Tw Cen MT</vt:lpstr>
      <vt:lpstr>Wingdings</vt:lpstr>
      <vt:lpstr>標準デザイン</vt:lpstr>
      <vt:lpstr>OpenChain Spec勉強会について</vt:lpstr>
      <vt:lpstr>１ 背景</vt:lpstr>
      <vt:lpstr>２ 実施方法</vt:lpstr>
      <vt:lpstr>３ 検討事項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>(株)日立製作所　ブランド・コミュニケーション本部／デザイン本部</dc:creator>
  <cp:lastModifiedBy>渡邊歩 / WATANABE，AYUMI</cp:lastModifiedBy>
  <cp:revision>91</cp:revision>
  <dcterms:created xsi:type="dcterms:W3CDTF">2004-05-26T10:25:15Z</dcterms:created>
  <dcterms:modified xsi:type="dcterms:W3CDTF">2020-07-28T06:02:10Z</dcterms:modified>
</cp:coreProperties>
</file>