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4" r:id="rId1"/>
  </p:sldMasterIdLst>
  <p:notesMasterIdLst>
    <p:notesMasterId r:id="rId5"/>
  </p:notesMasterIdLst>
  <p:handoutMasterIdLst>
    <p:handoutMasterId r:id="rId6"/>
  </p:handoutMasterIdLst>
  <p:sldIdLst>
    <p:sldId id="1048" r:id="rId2"/>
    <p:sldId id="1049" r:id="rId3"/>
    <p:sldId id="1050" r:id="rId4"/>
  </p:sldIdLst>
  <p:sldSz cx="9906000" cy="6858000" type="A4"/>
  <p:notesSz cx="7099300" cy="10234613"/>
  <p:custDataLst>
    <p:tags r:id="rId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pos="171" userDrawn="1">
          <p15:clr>
            <a:srgbClr val="A4A3A4"/>
          </p15:clr>
        </p15:guide>
        <p15:guide id="3" pos="6118"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CC"/>
    <a:srgbClr val="99CCFF"/>
    <a:srgbClr val="FFFF99"/>
    <a:srgbClr val="CCFFFF"/>
    <a:srgbClr val="66FF99"/>
    <a:srgbClr val="FFCCFF"/>
    <a:srgbClr val="33CC33"/>
    <a:srgbClr val="FFFF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5481" autoAdjust="0"/>
  </p:normalViewPr>
  <p:slideViewPr>
    <p:cSldViewPr>
      <p:cViewPr varScale="1">
        <p:scale>
          <a:sx n="71" d="100"/>
          <a:sy n="71" d="100"/>
        </p:scale>
        <p:origin x="320" y="40"/>
      </p:cViewPr>
      <p:guideLst>
        <p:guide orient="horz" pos="754"/>
        <p:guide pos="171"/>
        <p:guide pos="6118"/>
      </p:guideLst>
    </p:cSldViewPr>
  </p:slideViewPr>
  <p:notesTextViewPr>
    <p:cViewPr>
      <p:scale>
        <a:sx n="3" d="2"/>
        <a:sy n="3" d="2"/>
      </p:scale>
      <p:origin x="0" y="0"/>
    </p:cViewPr>
  </p:notesTextViewPr>
  <p:sorterViewPr>
    <p:cViewPr>
      <p:scale>
        <a:sx n="140" d="100"/>
        <a:sy n="140" d="100"/>
      </p:scale>
      <p:origin x="0" y="-34392"/>
    </p:cViewPr>
  </p:sorterViewPr>
  <p:notesViewPr>
    <p:cSldViewPr showGuides="1">
      <p:cViewPr varScale="1">
        <p:scale>
          <a:sx n="44" d="100"/>
          <a:sy n="44" d="100"/>
        </p:scale>
        <p:origin x="-918"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3076363" cy="511731"/>
          </a:xfrm>
          <a:prstGeom prst="rect">
            <a:avLst/>
          </a:prstGeom>
        </p:spPr>
        <p:txBody>
          <a:bodyPr vert="horz" lIns="94760" tIns="47380" rIns="94760" bIns="47380" rtlCol="0"/>
          <a:lstStyle>
            <a:lvl1pPr algn="l">
              <a:defRPr sz="1200"/>
            </a:lvl1pPr>
          </a:lstStyle>
          <a:p>
            <a:r>
              <a:rPr kumimoji="1" lang="en-US" altLang="ja-JP">
                <a:latin typeface="Segoe UI" panose="020B0502040204020203" pitchFamily="34" charset="0"/>
                <a:ea typeface="Meiryo UI" panose="020B0604030504040204" pitchFamily="50" charset="-128"/>
              </a:rPr>
              <a:t>Socionext Inc.</a:t>
            </a:r>
            <a:endParaRPr kumimoji="1" lang="ja-JP" altLang="en-US">
              <a:latin typeface="Segoe UI" panose="020B0502040204020203" pitchFamily="34" charset="0"/>
              <a:ea typeface="Meiryo UI" panose="020B0604030504040204" pitchFamily="50" charset="-128"/>
            </a:endParaRPr>
          </a:p>
        </p:txBody>
      </p:sp>
      <p:sp>
        <p:nvSpPr>
          <p:cNvPr id="3" name="日付プレースホルダー 2"/>
          <p:cNvSpPr>
            <a:spLocks noGrp="1"/>
          </p:cNvSpPr>
          <p:nvPr>
            <p:ph type="dt" sz="quarter" idx="1"/>
          </p:nvPr>
        </p:nvSpPr>
        <p:spPr>
          <a:xfrm>
            <a:off x="4021296" y="1"/>
            <a:ext cx="3076363" cy="511731"/>
          </a:xfrm>
          <a:prstGeom prst="rect">
            <a:avLst/>
          </a:prstGeom>
        </p:spPr>
        <p:txBody>
          <a:bodyPr vert="horz" lIns="94760" tIns="47380" rIns="94760" bIns="47380" rtlCol="0"/>
          <a:lstStyle>
            <a:lvl1pPr algn="r">
              <a:defRPr sz="1200"/>
            </a:lvl1pPr>
          </a:lstStyle>
          <a:p>
            <a:fld id="{B91A4412-0BC1-4550-9870-B6E134EFBE0A}" type="datetimeFigureOut">
              <a:rPr kumimoji="1" lang="ja-JP" altLang="en-US" smtClean="0">
                <a:latin typeface="Segoe UI" panose="020B0502040204020203" pitchFamily="34" charset="0"/>
                <a:ea typeface="Meiryo UI" panose="020B0604030504040204" pitchFamily="50" charset="-128"/>
              </a:rPr>
              <a:t>2021/2/15</a:t>
            </a:fld>
            <a:endParaRPr kumimoji="1" lang="ja-JP" altLang="en-US">
              <a:latin typeface="Segoe UI" panose="020B0502040204020203" pitchFamily="34" charset="0"/>
              <a:ea typeface="Meiryo UI" panose="020B0604030504040204" pitchFamily="50" charset="-128"/>
            </a:endParaRPr>
          </a:p>
        </p:txBody>
      </p:sp>
      <p:sp>
        <p:nvSpPr>
          <p:cNvPr id="4" name="フッター プレースホルダー 3"/>
          <p:cNvSpPr>
            <a:spLocks noGrp="1"/>
          </p:cNvSpPr>
          <p:nvPr>
            <p:ph type="ftr" sz="quarter" idx="2"/>
          </p:nvPr>
        </p:nvSpPr>
        <p:spPr>
          <a:xfrm>
            <a:off x="2" y="9721107"/>
            <a:ext cx="3076363" cy="511731"/>
          </a:xfrm>
          <a:prstGeom prst="rect">
            <a:avLst/>
          </a:prstGeom>
        </p:spPr>
        <p:txBody>
          <a:bodyPr vert="horz" lIns="94760" tIns="47380" rIns="94760" bIns="47380" rtlCol="0" anchor="b"/>
          <a:lstStyle>
            <a:lvl1pPr algn="l">
              <a:defRPr sz="1200"/>
            </a:lvl1pPr>
          </a:lstStyle>
          <a:p>
            <a:r>
              <a:rPr kumimoji="1" lang="en-US" altLang="ja-JP">
                <a:latin typeface="Segoe UI" panose="020B0502040204020203" pitchFamily="34" charset="0"/>
                <a:ea typeface="Meiryo UI" panose="020B0604030504040204" pitchFamily="50" charset="-128"/>
              </a:rPr>
              <a:t>Confidential &amp; Copyright 2015</a:t>
            </a:r>
            <a:endParaRPr kumimoji="1" lang="ja-JP" altLang="en-US">
              <a:latin typeface="Segoe UI" panose="020B0502040204020203" pitchFamily="34" charset="0"/>
              <a:ea typeface="Meiryo UI" panose="020B0604030504040204" pitchFamily="50" charset="-128"/>
            </a:endParaRPr>
          </a:p>
        </p:txBody>
      </p:sp>
      <p:sp>
        <p:nvSpPr>
          <p:cNvPr id="5" name="スライド番号プレースホルダー 4"/>
          <p:cNvSpPr>
            <a:spLocks noGrp="1"/>
          </p:cNvSpPr>
          <p:nvPr>
            <p:ph type="sldNum" sz="quarter" idx="3"/>
          </p:nvPr>
        </p:nvSpPr>
        <p:spPr>
          <a:xfrm>
            <a:off x="4021296" y="9721107"/>
            <a:ext cx="3076363" cy="511731"/>
          </a:xfrm>
          <a:prstGeom prst="rect">
            <a:avLst/>
          </a:prstGeom>
        </p:spPr>
        <p:txBody>
          <a:bodyPr vert="horz" lIns="94760" tIns="47380" rIns="94760" bIns="47380" rtlCol="0" anchor="b"/>
          <a:lstStyle>
            <a:lvl1pPr algn="r">
              <a:defRPr sz="1200"/>
            </a:lvl1pPr>
          </a:lstStyle>
          <a:p>
            <a:fld id="{00F27556-40B8-4A59-8BE1-8AAFEFFE2042}" type="slidenum">
              <a:rPr kumimoji="1" lang="ja-JP" altLang="en-US" smtClean="0">
                <a:latin typeface="Segoe UI" panose="020B0502040204020203" pitchFamily="34" charset="0"/>
                <a:ea typeface="Meiryo UI" panose="020B0604030504040204" pitchFamily="50" charset="-128"/>
              </a:rPr>
              <a:t>‹#›</a:t>
            </a:fld>
            <a:endParaRPr kumimoji="1" lang="ja-JP" altLang="en-US">
              <a:latin typeface="Segoe UI" panose="020B0502040204020203" pitchFamily="34" charset="0"/>
              <a:ea typeface="Meiryo UI" panose="020B0604030504040204" pitchFamily="50" charset="-128"/>
            </a:endParaRPr>
          </a:p>
        </p:txBody>
      </p:sp>
    </p:spTree>
    <p:extLst>
      <p:ext uri="{BB962C8B-B14F-4D97-AF65-F5344CB8AC3E}">
        <p14:creationId xmlns:p14="http://schemas.microsoft.com/office/powerpoint/2010/main" val="5162035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3076363" cy="511731"/>
          </a:xfrm>
          <a:prstGeom prst="rect">
            <a:avLst/>
          </a:prstGeom>
        </p:spPr>
        <p:txBody>
          <a:bodyPr vert="horz" lIns="94760" tIns="47380" rIns="94760" bIns="47380" rtlCol="0"/>
          <a:lstStyle>
            <a:lvl1pPr algn="l">
              <a:defRPr sz="1200" baseline="0">
                <a:latin typeface="Segoe UI" panose="020B0502040204020203" pitchFamily="34" charset="0"/>
                <a:ea typeface="Meiryo UI" panose="020B0604030504040204" pitchFamily="50" charset="-128"/>
                <a:cs typeface="Segoe UI" panose="020B0502040204020203" pitchFamily="34" charset="0"/>
              </a:defRPr>
            </a:lvl1pPr>
          </a:lstStyle>
          <a:p>
            <a:r>
              <a:rPr lang="en-US" altLang="ja-JP"/>
              <a:t>Socionext Inc.</a:t>
            </a:r>
            <a:endParaRPr lang="ja-JP" altLang="en-US" dirty="0"/>
          </a:p>
        </p:txBody>
      </p:sp>
      <p:sp>
        <p:nvSpPr>
          <p:cNvPr id="3" name="日付プレースホルダー 2"/>
          <p:cNvSpPr>
            <a:spLocks noGrp="1"/>
          </p:cNvSpPr>
          <p:nvPr>
            <p:ph type="dt" idx="1"/>
          </p:nvPr>
        </p:nvSpPr>
        <p:spPr>
          <a:xfrm>
            <a:off x="4021296" y="1"/>
            <a:ext cx="3076363" cy="511731"/>
          </a:xfrm>
          <a:prstGeom prst="rect">
            <a:avLst/>
          </a:prstGeom>
        </p:spPr>
        <p:txBody>
          <a:bodyPr vert="horz" lIns="94760" tIns="47380" rIns="94760" bIns="47380" rtlCol="0"/>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fld id="{0214FFCE-D8F5-440F-B6E1-A1EB9A4D5516}" type="datetimeFigureOut">
              <a:rPr lang="ja-JP" altLang="en-US" smtClean="0"/>
              <a:pPr/>
              <a:t>2021/2/15</a:t>
            </a:fld>
            <a:endParaRPr lang="ja-JP" altLang="en-US" dirty="0"/>
          </a:p>
        </p:txBody>
      </p:sp>
      <p:sp>
        <p:nvSpPr>
          <p:cNvPr id="4" name="スライド イメージ プレースホルダー 3"/>
          <p:cNvSpPr>
            <a:spLocks noGrp="1" noRot="1" noChangeAspect="1"/>
          </p:cNvSpPr>
          <p:nvPr>
            <p:ph type="sldImg" idx="2"/>
          </p:nvPr>
        </p:nvSpPr>
        <p:spPr>
          <a:xfrm>
            <a:off x="777875" y="768350"/>
            <a:ext cx="5543550" cy="3836988"/>
          </a:xfrm>
          <a:prstGeom prst="rect">
            <a:avLst/>
          </a:prstGeom>
          <a:noFill/>
          <a:ln w="12700">
            <a:solidFill>
              <a:prstClr val="black"/>
            </a:solidFill>
          </a:ln>
        </p:spPr>
        <p:txBody>
          <a:bodyPr vert="horz" lIns="94760" tIns="47380" rIns="94760" bIns="47380" rtlCol="0" anchor="ctr"/>
          <a:lstStyle/>
          <a:p>
            <a:endParaRPr lang="ja-JP" altLang="en-US"/>
          </a:p>
        </p:txBody>
      </p:sp>
      <p:sp>
        <p:nvSpPr>
          <p:cNvPr id="5" name="ノート プレースホルダー 4"/>
          <p:cNvSpPr>
            <a:spLocks noGrp="1"/>
          </p:cNvSpPr>
          <p:nvPr>
            <p:ph type="body" sz="quarter" idx="3"/>
          </p:nvPr>
        </p:nvSpPr>
        <p:spPr>
          <a:xfrm>
            <a:off x="709931" y="4861443"/>
            <a:ext cx="5679440" cy="4605576"/>
          </a:xfrm>
          <a:prstGeom prst="rect">
            <a:avLst/>
          </a:prstGeom>
        </p:spPr>
        <p:txBody>
          <a:bodyPr vert="horz" lIns="94760" tIns="47380" rIns="94760" bIns="4738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721107"/>
            <a:ext cx="3076363" cy="511731"/>
          </a:xfrm>
          <a:prstGeom prst="rect">
            <a:avLst/>
          </a:prstGeom>
        </p:spPr>
        <p:txBody>
          <a:bodyPr vert="horz" lIns="94760" tIns="47380" rIns="94760" bIns="47380" rtlCol="0" anchor="b"/>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r>
              <a:rPr lang="en-US" altLang="ja-JP" dirty="0"/>
              <a:t>&amp; Copyright 2015</a:t>
            </a:r>
            <a:endParaRPr lang="ja-JP" altLang="en-US" dirty="0"/>
          </a:p>
        </p:txBody>
      </p:sp>
      <p:sp>
        <p:nvSpPr>
          <p:cNvPr id="7" name="スライド番号プレースホルダー 6"/>
          <p:cNvSpPr>
            <a:spLocks noGrp="1"/>
          </p:cNvSpPr>
          <p:nvPr>
            <p:ph type="sldNum" sz="quarter" idx="5"/>
          </p:nvPr>
        </p:nvSpPr>
        <p:spPr>
          <a:xfrm>
            <a:off x="4021296" y="9721107"/>
            <a:ext cx="3076363" cy="511731"/>
          </a:xfrm>
          <a:prstGeom prst="rect">
            <a:avLst/>
          </a:prstGeom>
        </p:spPr>
        <p:txBody>
          <a:bodyPr vert="horz" lIns="94760" tIns="47380" rIns="94760" bIns="47380" rtlCol="0" anchor="b"/>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fld id="{97ACC4F6-D214-444D-A57D-74F7474AC18C}" type="slidenum">
              <a:rPr lang="ja-JP" altLang="en-US" smtClean="0"/>
              <a:pPr/>
              <a:t>‹#›</a:t>
            </a:fld>
            <a:endParaRPr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95" y="9981436"/>
            <a:ext cx="1634978" cy="202699"/>
          </a:xfrm>
          <a:prstGeom prst="rect">
            <a:avLst/>
          </a:prstGeom>
        </p:spPr>
      </p:pic>
    </p:spTree>
    <p:extLst>
      <p:ext uri="{BB962C8B-B14F-4D97-AF65-F5344CB8AC3E}">
        <p14:creationId xmlns:p14="http://schemas.microsoft.com/office/powerpoint/2010/main" val="1633677903"/>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vl2pPr marL="4572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2pPr>
    <a:lvl3pPr marL="9144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3pPr>
    <a:lvl4pPr marL="13716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4pPr>
    <a:lvl5pPr marL="18288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9" name="Rectangle 6"/>
          <p:cNvSpPr>
            <a:spLocks noGrp="1" noChangeArrowheads="1"/>
          </p:cNvSpPr>
          <p:nvPr>
            <p:ph type="ctrTitle" hasCustomPrompt="1"/>
          </p:nvPr>
        </p:nvSpPr>
        <p:spPr bwMode="gray">
          <a:xfrm>
            <a:off x="257913" y="3429001"/>
            <a:ext cx="9360691" cy="1269869"/>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000" b="0">
                <a:solidFill>
                  <a:schemeClr val="tx1"/>
                </a:solidFill>
                <a:latin typeface="Segoe UI" panose="020B0502040204020203" pitchFamily="34" charset="0"/>
                <a:cs typeface="Segoe UI" panose="020B0502040204020203" pitchFamily="34" charset="0"/>
              </a:defRPr>
            </a:lvl1pPr>
          </a:lstStyle>
          <a:p>
            <a:pPr lvl="0"/>
            <a:r>
              <a:rPr lang="ja-JP" altLang="en-US" noProof="0" dirty="0"/>
              <a:t>マスタ タイトル</a:t>
            </a:r>
            <a:r>
              <a:rPr lang="en-US" altLang="ja-JP" noProof="0" dirty="0"/>
              <a:t>40pt</a:t>
            </a:r>
            <a:endParaRPr lang="de-DE" altLang="ja-JP" noProof="0" dirty="0"/>
          </a:p>
        </p:txBody>
      </p:sp>
      <p:sp>
        <p:nvSpPr>
          <p:cNvPr id="20" name="Rectangle 5"/>
          <p:cNvSpPr>
            <a:spLocks noGrp="1" noChangeArrowheads="1"/>
          </p:cNvSpPr>
          <p:nvPr>
            <p:ph type="subTitle" idx="1" hasCustomPrompt="1"/>
          </p:nvPr>
        </p:nvSpPr>
        <p:spPr bwMode="gray">
          <a:xfrm>
            <a:off x="257913" y="4941168"/>
            <a:ext cx="9360691" cy="1415182"/>
          </a:xfrm>
        </p:spPr>
        <p:txBody>
          <a:bodyPr/>
          <a:lstStyle>
            <a:lvl1pPr marL="0" indent="0" algn="l" eaLnBrk="1" hangingPunct="1">
              <a:lnSpc>
                <a:spcPct val="100000"/>
              </a:lnSpc>
              <a:spcBef>
                <a:spcPct val="0"/>
              </a:spcBef>
              <a:spcAft>
                <a:spcPct val="0"/>
              </a:spcAft>
              <a:buFont typeface="Wingdings" pitchFamily="2" charset="2"/>
              <a:buNone/>
              <a:defRPr kumimoji="1" lang="en-US" altLang="ja-JP" sz="2800" b="0" kern="1200" baseline="0" dirty="0" smtClean="0">
                <a:solidFill>
                  <a:schemeClr val="tx1"/>
                </a:solidFill>
                <a:latin typeface="Segoe UI" panose="020B0502040204020203" pitchFamily="34" charset="0"/>
                <a:ea typeface="Meiryo UI" panose="020B0604030504040204" pitchFamily="50" charset="-128"/>
                <a:cs typeface="Segoe UI" panose="020B0502040204020203" pitchFamily="34" charset="0"/>
              </a:defRPr>
            </a:lvl1pPr>
          </a:lstStyle>
          <a:p>
            <a:pPr algn="l" eaLnBrk="1" hangingPunct="1"/>
            <a:r>
              <a:rPr lang="ja-JP" altLang="en-US" dirty="0">
                <a:solidFill>
                  <a:schemeClr val="tx1"/>
                </a:solidFill>
              </a:rPr>
              <a:t>サブタイトル</a:t>
            </a:r>
            <a:r>
              <a:rPr lang="en-US" altLang="ja-JP" dirty="0">
                <a:solidFill>
                  <a:schemeClr val="tx1"/>
                </a:solidFill>
              </a:rPr>
              <a:t>28pt</a:t>
            </a:r>
          </a:p>
          <a:p>
            <a:pPr algn="l" eaLnBrk="1" hangingPunct="1"/>
            <a:endParaRPr lang="en-US" altLang="ja-JP" dirty="0">
              <a:solidFill>
                <a:schemeClr val="tx1"/>
              </a:solidFill>
            </a:endParaRPr>
          </a:p>
          <a:p>
            <a:pPr algn="l" eaLnBrk="1" hangingPunct="1"/>
            <a:endParaRPr lang="en-US" altLang="ja-JP" dirty="0">
              <a:solidFill>
                <a:schemeClr val="tx1"/>
              </a:solidFill>
            </a:endParaRPr>
          </a:p>
        </p:txBody>
      </p:sp>
      <p:cxnSp>
        <p:nvCxnSpPr>
          <p:cNvPr id="21" name="直線コネクタ 20"/>
          <p:cNvCxnSpPr/>
          <p:nvPr userDrawn="1"/>
        </p:nvCxnSpPr>
        <p:spPr>
          <a:xfrm>
            <a:off x="190897" y="4797152"/>
            <a:ext cx="9457134"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56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表紙_タイトル スライド">
    <p:spTree>
      <p:nvGrpSpPr>
        <p:cNvPr id="1" name=""/>
        <p:cNvGrpSpPr/>
        <p:nvPr/>
      </p:nvGrpSpPr>
      <p:grpSpPr>
        <a:xfrm>
          <a:off x="0" y="0"/>
          <a:ext cx="0" cy="0"/>
          <a:chOff x="0" y="0"/>
          <a:chExt cx="0" cy="0"/>
        </a:xfrm>
      </p:grpSpPr>
      <p:sp>
        <p:nvSpPr>
          <p:cNvPr id="21" name="Rectangle 6"/>
          <p:cNvSpPr>
            <a:spLocks noGrp="1" noChangeArrowheads="1"/>
          </p:cNvSpPr>
          <p:nvPr>
            <p:ph type="ctrTitle" hasCustomPrompt="1"/>
          </p:nvPr>
        </p:nvSpPr>
        <p:spPr bwMode="gray">
          <a:xfrm>
            <a:off x="271727" y="1989000"/>
            <a:ext cx="933159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000">
                <a:solidFill>
                  <a:schemeClr val="tx1"/>
                </a:solidFill>
              </a:defRPr>
            </a:lvl1pPr>
          </a:lstStyle>
          <a:p>
            <a:pPr lvl="0"/>
            <a:r>
              <a:rPr lang="ja-JP" altLang="en-US" noProof="0" dirty="0"/>
              <a:t>マスタータイトルの書式設定</a:t>
            </a:r>
            <a:endParaRPr lang="de-DE" altLang="ja-JP" noProof="0" dirty="0"/>
          </a:p>
        </p:txBody>
      </p:sp>
      <p:sp>
        <p:nvSpPr>
          <p:cNvPr id="22" name="Rectangle 5"/>
          <p:cNvSpPr>
            <a:spLocks noGrp="1" noChangeArrowheads="1"/>
          </p:cNvSpPr>
          <p:nvPr>
            <p:ph type="subTitle" idx="1" hasCustomPrompt="1"/>
          </p:nvPr>
        </p:nvSpPr>
        <p:spPr bwMode="gray">
          <a:xfrm>
            <a:off x="271727" y="3697200"/>
            <a:ext cx="933159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A6A6A6"/>
              </a:buClr>
              <a:buSzTx/>
              <a:buFont typeface="Wingdings" pitchFamily="2" charset="2"/>
              <a:buChar char="n"/>
              <a:tabLst/>
              <a:defRPr sz="2800">
                <a:latin typeface="Segoe UI" panose="020B0502040204020203" pitchFamily="34" charset="0"/>
                <a:ea typeface="Meiryo UI" panose="020B0604030504040204" pitchFamily="50" charset="-128"/>
              </a:defRPr>
            </a:lvl1pPr>
          </a:lstStyle>
          <a:p>
            <a:pPr lvl="0"/>
            <a:r>
              <a:rPr lang="ja-JP" altLang="en-US" noProof="0" dirty="0"/>
              <a:t>マスタ サブタイトルの書式設定</a:t>
            </a:r>
            <a:endParaRPr kumimoji="1" lang="en-US" altLang="ja-JP" sz="2400" b="0" i="0" u="none" strike="noStrike" kern="0" cap="none" spc="0" normalizeH="0" baseline="0" noProof="0" dirty="0">
              <a:ln>
                <a:noFill/>
              </a:ln>
              <a:solidFill>
                <a:srgbClr val="000000"/>
              </a:solidFill>
              <a:effectLst/>
              <a:uLnTx/>
              <a:uFillTx/>
              <a:latin typeface="+mn-lt"/>
              <a:ea typeface="+mn-ea"/>
              <a:cs typeface="+mn-cs"/>
            </a:endParaRPr>
          </a:p>
          <a:p>
            <a:pPr lvl="0"/>
            <a:endParaRPr kumimoji="1" lang="en-US" altLang="ja-JP" sz="2400" b="0" i="0" u="none" strike="noStrike" kern="0" cap="none" spc="0" normalizeH="0" baseline="0" noProof="0" dirty="0">
              <a:ln>
                <a:noFill/>
              </a:ln>
              <a:solidFill>
                <a:srgbClr val="000000"/>
              </a:solidFill>
              <a:effectLst/>
              <a:uLnTx/>
              <a:uFillTx/>
              <a:latin typeface="+mn-lt"/>
              <a:ea typeface="+mn-ea"/>
              <a:cs typeface="+mn-cs"/>
            </a:endParaRPr>
          </a:p>
          <a:p>
            <a:pPr lvl="0"/>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pic>
        <p:nvPicPr>
          <p:cNvPr id="25" name="Picture 2" descr="C:\Users\Owner\Desktop\white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71269" y="6540249"/>
            <a:ext cx="2418269" cy="35499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9"/>
          <p:cNvSpPr txBox="1">
            <a:spLocks noChangeArrowheads="1"/>
          </p:cNvSpPr>
          <p:nvPr userDrawn="1"/>
        </p:nvSpPr>
        <p:spPr bwMode="gray">
          <a:xfrm>
            <a:off x="4660636" y="6540250"/>
            <a:ext cx="584729" cy="331280"/>
          </a:xfrm>
          <a:prstGeom prst="rect">
            <a:avLst/>
          </a:prstGeom>
          <a:noFill/>
          <a:ln>
            <a:noFill/>
          </a:ln>
          <a:effectLst/>
        </p:spPr>
        <p:txBody>
          <a:bodyPr vert="horz" wrap="square" lIns="0" tIns="0" rIns="0" bIns="0" numCol="1" anchor="ctr" anchorCtr="0" compatLnSpc="1">
            <a:prstTxWarp prst="textNoShape">
              <a:avLst/>
            </a:prstTxWarp>
          </a:bodyPr>
          <a:lstStyle>
            <a:defPPr>
              <a:defRPr lang="ja-JP"/>
            </a:defPPr>
            <a:lvl1pPr algn="ctr" rtl="0" fontAlgn="base">
              <a:spcBef>
                <a:spcPct val="0"/>
              </a:spcBef>
              <a:spcAft>
                <a:spcPct val="0"/>
              </a:spcAft>
              <a:defRPr kumimoji="0" lang="de-DE" altLang="ja-JP" sz="1500" b="0" kern="1200" smtClean="0">
                <a:solidFill>
                  <a:schemeClr val="bg1">
                    <a:lumMod val="50000"/>
                  </a:schemeClr>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fld id="{E5C4FF1C-8F5E-4BC8-BCAF-207649A9C157}" type="slidenum">
              <a:rPr lang="en-US" sz="1500" b="0" smtClean="0">
                <a:solidFill>
                  <a:schemeClr val="tx1"/>
                </a:solidFill>
                <a:latin typeface="Segoe UI"/>
                <a:cs typeface="Arial"/>
              </a:rPr>
              <a:pPr/>
              <a:t>‹#›</a:t>
            </a:fld>
            <a:endParaRPr lang="ja-JP" altLang="en-US" sz="1500" b="0" dirty="0">
              <a:solidFill>
                <a:schemeClr val="tx1"/>
              </a:solidFill>
              <a:latin typeface="Segoe UI"/>
              <a:cs typeface="Arial"/>
            </a:endParaRPr>
          </a:p>
        </p:txBody>
      </p:sp>
    </p:spTree>
    <p:extLst>
      <p:ext uri="{BB962C8B-B14F-4D97-AF65-F5344CB8AC3E}">
        <p14:creationId xmlns:p14="http://schemas.microsoft.com/office/powerpoint/2010/main" val="32346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コンテンツ プレースホルダー 2"/>
          <p:cNvSpPr>
            <a:spLocks noGrp="1"/>
          </p:cNvSpPr>
          <p:nvPr>
            <p:ph idx="1" hasCustomPrompt="1"/>
          </p:nvPr>
        </p:nvSpPr>
        <p:spPr bwMode="gray">
          <a:xfrm>
            <a:off x="182299" y="764704"/>
            <a:ext cx="9519047" cy="4464496"/>
          </a:xfrm>
        </p:spPr>
        <p:txBody>
          <a:bodyPr/>
          <a:lstStyle>
            <a:lvl1pPr marL="514350" indent="-514350">
              <a:buClrTx/>
              <a:buFont typeface="+mj-lt"/>
              <a:buAutoNum type="arabicPeriod"/>
              <a:defRPr lang="en-US" altLang="ja-JP" sz="3200" b="0" baseline="0" dirty="0">
                <a:latin typeface="Segoe UI" panose="020B0502040204020203" pitchFamily="34" charset="0"/>
                <a:ea typeface="Meiryo UI" panose="020B0604030504040204" pitchFamily="50" charset="-128"/>
                <a:cs typeface="Meiryo UI" panose="020B0604030504040204" pitchFamily="50" charset="-128"/>
              </a:defRPr>
            </a:lvl1pPr>
            <a:lvl2pPr marL="712788" indent="-268288">
              <a:lnSpc>
                <a:spcPct val="100000"/>
              </a:lnSpc>
              <a:spcBef>
                <a:spcPts val="0"/>
              </a:spcBef>
              <a:buClrTx/>
              <a:buFont typeface="Arial" panose="020B0604020202020204" pitchFamily="34" charset="0"/>
              <a:buChar char="•"/>
              <a:defRPr/>
            </a:lvl2pPr>
            <a:lvl3pPr marL="1169988" indent="-457200">
              <a:lnSpc>
                <a:spcPct val="100000"/>
              </a:lnSpc>
              <a:spcBef>
                <a:spcPts val="200"/>
              </a:spcBef>
              <a:buClrTx/>
              <a:buFont typeface="+mj-lt"/>
              <a:buAutoNum type="arabicPeriod"/>
              <a:defRPr sz="2800">
                <a:latin typeface="Meiryo UI" panose="020B0604030504040204" pitchFamily="50" charset="-128"/>
                <a:ea typeface="Meiryo UI" panose="020B0604030504040204" pitchFamily="50" charset="-128"/>
                <a:cs typeface="Meiryo UI" panose="020B0604030504040204" pitchFamily="50" charset="-128"/>
              </a:defRPr>
            </a:lvl3pPr>
            <a:lvl4pPr marL="1169988" indent="0">
              <a:lnSpc>
                <a:spcPct val="100000"/>
              </a:lnSpc>
              <a:spcBef>
                <a:spcPts val="0"/>
              </a:spcBef>
              <a:spcAft>
                <a:spcPts val="0"/>
              </a:spcAft>
              <a:buFont typeface="+mj-lt"/>
              <a:buNone/>
              <a:defRPr kumimoji="1" lang="en-US" altLang="ja-JP" sz="2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stStyle>
          <a:p>
            <a:pPr marL="514350" indent="-514350">
              <a:buClrTx/>
              <a:buFont typeface="+mj-lt"/>
              <a:buAutoNum type="arabicPeriod"/>
            </a:pPr>
            <a:r>
              <a:rPr lang="ja-JP" altLang="en-US" sz="2800" b="0" dirty="0"/>
              <a:t>章タイトル</a:t>
            </a:r>
            <a:endParaRPr lang="en-US" altLang="ja-JP" sz="2800" b="0"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38E65397-DA69-4BBA-99FD-E65A1CA580B1}"/>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350167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コンテンツ プレースホルダー 2"/>
          <p:cNvSpPr>
            <a:spLocks noGrp="1"/>
          </p:cNvSpPr>
          <p:nvPr>
            <p:ph idx="1"/>
          </p:nvPr>
        </p:nvSpPr>
        <p:spPr bwMode="gray">
          <a:xfrm>
            <a:off x="182299" y="764704"/>
            <a:ext cx="9519047" cy="5688632"/>
          </a:xfrm>
        </p:spPr>
        <p:txBody>
          <a:bodyPr>
            <a:normAutofit/>
          </a:bodyPr>
          <a:lstStyle>
            <a:lvl1pPr>
              <a:lnSpc>
                <a:spcPct val="100000"/>
              </a:lnSpc>
              <a:spcBef>
                <a:spcPts val="0"/>
              </a:spcBef>
              <a:spcAft>
                <a:spcPts val="0"/>
              </a:spcAft>
              <a:defRPr b="1" baseline="0">
                <a:latin typeface="Segoe UI" panose="020B0502040204020203" pitchFamily="34" charset="0"/>
              </a:defRPr>
            </a:lvl1pPr>
            <a:lvl2pPr marL="712788" indent="-268288">
              <a:lnSpc>
                <a:spcPct val="100000"/>
              </a:lnSpc>
              <a:spcBef>
                <a:spcPts val="0"/>
              </a:spcBef>
              <a:spcAft>
                <a:spcPts val="0"/>
              </a:spcAft>
              <a:buClrTx/>
              <a:buFont typeface="Arial" panose="020B0604020202020204" pitchFamily="34" charset="0"/>
              <a:buChar char="•"/>
              <a:defRPr baseline="0">
                <a:latin typeface="Segoe UI" panose="020B0502040204020203" pitchFamily="34" charset="0"/>
              </a:defRPr>
            </a:lvl2pPr>
            <a:lvl3pPr marL="1076325" indent="-363538">
              <a:lnSpc>
                <a:spcPct val="100000"/>
              </a:lnSpc>
              <a:spcBef>
                <a:spcPts val="0"/>
              </a:spcBef>
              <a:spcAft>
                <a:spcPts val="0"/>
              </a:spcAft>
              <a:buClrTx/>
              <a:buFont typeface="+mj-lt"/>
              <a:buAutoNum type="arabicPeriod"/>
              <a:defRPr sz="2800" baseline="0">
                <a:latin typeface="Segoe UI" panose="020B0502040204020203" pitchFamily="34" charset="0"/>
                <a:ea typeface="Meiryo UI" panose="020B0604030504040204" pitchFamily="50" charset="-128"/>
                <a:cs typeface="Meiryo UI" panose="020B0604030504040204" pitchFamily="50" charset="-128"/>
              </a:defRPr>
            </a:lvl3pPr>
            <a:lvl4pPr marL="1169988" indent="-93663">
              <a:lnSpc>
                <a:spcPct val="100000"/>
              </a:lnSpc>
              <a:spcBef>
                <a:spcPts val="0"/>
              </a:spcBef>
              <a:spcAft>
                <a:spcPts val="0"/>
              </a:spcAft>
              <a:buFont typeface="+mj-lt"/>
              <a:buNone/>
              <a:defRPr kumimoji="1" lang="en-US" altLang="ja-JP" sz="2800" baseline="0" dirty="0" smtClean="0">
                <a:solidFill>
                  <a:srgbClr val="000000"/>
                </a:solidFill>
                <a:latin typeface="Segoe UI" panose="020B0502040204020203" pitchFamily="34" charset="0"/>
                <a:ea typeface="Meiryo UI" panose="020B0604030504040204" pitchFamily="50" charset="-128"/>
                <a:cs typeface="Meiryo UI" panose="020B0604030504040204" pitchFamily="50" charset="-128"/>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E5A60DA1-7F3C-4E8F-B0FB-8425169F3FB4}"/>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17658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8" name="コンテンツ プレースホルダー 2"/>
          <p:cNvSpPr>
            <a:spLocks noGrp="1"/>
          </p:cNvSpPr>
          <p:nvPr>
            <p:ph idx="1"/>
          </p:nvPr>
        </p:nvSpPr>
        <p:spPr bwMode="gray">
          <a:xfrm>
            <a:off x="182299" y="764704"/>
            <a:ext cx="9519047" cy="5688632"/>
          </a:xfrm>
        </p:spPr>
        <p:txBody>
          <a:bodyPr>
            <a:normAutofit/>
          </a:bodyPr>
          <a:lstStyle>
            <a:lvl1pPr>
              <a:lnSpc>
                <a:spcPct val="100000"/>
              </a:lnSpc>
              <a:defRPr b="1" baseline="0">
                <a:latin typeface="Segoe UI" panose="020B0502040204020203" pitchFamily="34" charset="0"/>
              </a:defRPr>
            </a:lvl1pPr>
            <a:lvl2pPr marL="712788" indent="-268288">
              <a:lnSpc>
                <a:spcPct val="100000"/>
              </a:lnSpc>
              <a:spcBef>
                <a:spcPts val="0"/>
              </a:spcBef>
              <a:buClrTx/>
              <a:buFont typeface="Arial" panose="020B0604020202020204" pitchFamily="34" charset="0"/>
              <a:buChar char="•"/>
              <a:defRPr baseline="0">
                <a:latin typeface="Segoe UI" panose="020B0502040204020203" pitchFamily="34" charset="0"/>
              </a:defRPr>
            </a:lvl2pPr>
            <a:lvl3pPr marL="989013" indent="-277813">
              <a:lnSpc>
                <a:spcPct val="100000"/>
              </a:lnSpc>
              <a:spcBef>
                <a:spcPts val="200"/>
              </a:spcBef>
              <a:buClrTx/>
              <a:buFont typeface="Segoe UI" panose="020B0502040204020203" pitchFamily="34" charset="0"/>
              <a:buChar char="‐"/>
              <a:defRPr sz="2800" baseline="0">
                <a:latin typeface="Segoe UI" panose="020B0502040204020203" pitchFamily="34" charset="0"/>
                <a:ea typeface="Meiryo UI" panose="020B0604030504040204" pitchFamily="50" charset="-128"/>
                <a:cs typeface="Meiryo UI" panose="020B0604030504040204" pitchFamily="50" charset="-128"/>
              </a:defRPr>
            </a:lvl3pPr>
            <a:lvl4pPr marL="1255713" indent="-179388">
              <a:lnSpc>
                <a:spcPct val="100000"/>
              </a:lnSpc>
              <a:spcBef>
                <a:spcPts val="0"/>
              </a:spcBef>
              <a:spcAft>
                <a:spcPts val="0"/>
              </a:spcAft>
              <a:buFont typeface="Segoe UI" panose="020B0502040204020203" pitchFamily="34" charset="0"/>
              <a:buChar char="∙"/>
              <a:defRPr kumimoji="1" lang="en-US" altLang="ja-JP" sz="2800" baseline="0" dirty="0" smtClean="0">
                <a:solidFill>
                  <a:srgbClr val="000000"/>
                </a:solidFill>
                <a:latin typeface="Segoe UI" panose="020B0502040204020203" pitchFamily="34" charset="0"/>
                <a:ea typeface="Meiryo UI" panose="020B0604030504040204" pitchFamily="50" charset="-128"/>
                <a:cs typeface="Meiryo UI" panose="020B0604030504040204" pitchFamily="50" charset="-128"/>
              </a:defRPr>
            </a:lvl4pPr>
            <a:lvl5pPr>
              <a:lnSpc>
                <a:spcPct val="100000"/>
              </a:lnSpc>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a:lstStyle>
            <a:lvl1pPr>
              <a:defRPr/>
            </a:lvl1p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D2A5CFB6-5A14-4853-A947-4D11A5866145}"/>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3114030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15" name="Rectangle 8"/>
          <p:cNvSpPr>
            <a:spLocks noGrp="1" noChangeArrowheads="1"/>
          </p:cNvSpPr>
          <p:nvPr>
            <p:ph type="body" idx="1"/>
          </p:nvPr>
        </p:nvSpPr>
        <p:spPr bwMode="gray">
          <a:xfrm>
            <a:off x="182299" y="620688"/>
            <a:ext cx="9519047"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32pt</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28pt</a:t>
            </a:r>
            <a:r>
              <a:rPr lang="ja-JP" altLang="en-US" dirty="0"/>
              <a:t>ああああああああああああああああああああああああああああああああああああああああああああ</a:t>
            </a:r>
          </a:p>
        </p:txBody>
      </p:sp>
      <p:sp>
        <p:nvSpPr>
          <p:cNvPr id="9" name="Rectangle 29"/>
          <p:cNvSpPr txBox="1">
            <a:spLocks noChangeArrowheads="1"/>
          </p:cNvSpPr>
          <p:nvPr userDrawn="1"/>
        </p:nvSpPr>
        <p:spPr bwMode="gray">
          <a:xfrm>
            <a:off x="4660636" y="6540249"/>
            <a:ext cx="584729" cy="327125"/>
          </a:xfrm>
          <a:prstGeom prst="rect">
            <a:avLst/>
          </a:prstGeom>
          <a:noFill/>
          <a:ln>
            <a:noFill/>
          </a:ln>
          <a:effectLst/>
        </p:spPr>
        <p:txBody>
          <a:bodyPr vert="horz" wrap="square" lIns="0" tIns="0" rIns="0" bIns="0" numCol="1" anchor="ctr" anchorCtr="0" compatLnSpc="1">
            <a:prstTxWarp prst="textNoShape">
              <a:avLst/>
            </a:prstTxWarp>
          </a:bodyPr>
          <a:lstStyle>
            <a:defPPr>
              <a:defRPr lang="ja-JP"/>
            </a:defPPr>
            <a:lvl1pPr algn="ctr" rtl="0" fontAlgn="base">
              <a:spcBef>
                <a:spcPct val="0"/>
              </a:spcBef>
              <a:spcAft>
                <a:spcPct val="0"/>
              </a:spcAft>
              <a:defRPr kumimoji="0" lang="de-DE" altLang="ja-JP" sz="1500" b="0" kern="1200" smtClean="0">
                <a:solidFill>
                  <a:schemeClr val="bg1">
                    <a:lumMod val="50000"/>
                  </a:schemeClr>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fld id="{E5C4FF1C-8F5E-4BC8-BCAF-207649A9C157}" type="slidenum">
              <a:rPr lang="en-US" sz="1500" b="0" smtClean="0">
                <a:solidFill>
                  <a:schemeClr val="tx1"/>
                </a:solidFill>
                <a:latin typeface="Segoe UI"/>
                <a:cs typeface="Arial"/>
              </a:rPr>
              <a:pPr/>
              <a:t>‹#›</a:t>
            </a:fld>
            <a:endParaRPr lang="ja-JP" altLang="en-US" sz="1500" b="0" dirty="0">
              <a:solidFill>
                <a:schemeClr val="tx1"/>
              </a:solidFill>
              <a:latin typeface="Segoe UI"/>
              <a:cs typeface="Arial"/>
            </a:endParaRPr>
          </a:p>
        </p:txBody>
      </p:sp>
      <p:cxnSp>
        <p:nvCxnSpPr>
          <p:cNvPr id="25" name="直線コネクタ 24"/>
          <p:cNvCxnSpPr/>
          <p:nvPr userDrawn="1"/>
        </p:nvCxnSpPr>
        <p:spPr>
          <a:xfrm>
            <a:off x="190897" y="548680"/>
            <a:ext cx="9457134"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フッター プレースホルダー 1">
            <a:extLst>
              <a:ext uri="{FF2B5EF4-FFF2-40B4-BE49-F238E27FC236}">
                <a16:creationId xmlns:a16="http://schemas.microsoft.com/office/drawing/2014/main" id="{6FC48910-8417-489B-9FAA-5BE5C1A83146}"/>
              </a:ext>
            </a:extLst>
          </p:cNvPr>
          <p:cNvSpPr>
            <a:spLocks noGrp="1"/>
          </p:cNvSpPr>
          <p:nvPr>
            <p:ph type="ftr" sz="quarter" idx="3"/>
          </p:nvPr>
        </p:nvSpPr>
        <p:spPr>
          <a:xfrm>
            <a:off x="6397685" y="6540249"/>
            <a:ext cx="3343275" cy="272642"/>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ja-JP"/>
              <a:t>CC0-1.0</a:t>
            </a:r>
            <a:endParaRPr lang="ja-JP" altLang="en-US" dirty="0"/>
          </a:p>
        </p:txBody>
      </p:sp>
    </p:spTree>
    <p:extLst>
      <p:ext uri="{BB962C8B-B14F-4D97-AF65-F5344CB8AC3E}">
        <p14:creationId xmlns:p14="http://schemas.microsoft.com/office/powerpoint/2010/main" val="106520488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sldNum="0" hdr="0" dt="0"/>
  <p:txStyles>
    <p:titleStyle>
      <a:lvl1pPr algn="l" defTabSz="914400" rtl="0" eaLnBrk="1" latinLnBrk="0" hangingPunct="1">
        <a:spcBef>
          <a:spcPct val="0"/>
        </a:spcBef>
        <a:buNone/>
        <a:defRPr kumimoji="1" lang="ja-JP" altLang="en-US" sz="2800" b="0" kern="1200" baseline="0" dirty="0" smtClean="0">
          <a:solidFill>
            <a:schemeClr val="tx1"/>
          </a:solidFill>
          <a:latin typeface="Segoe UI" panose="020B0502040204020203" pitchFamily="34" charset="0"/>
          <a:ea typeface="Meiryo UI" pitchFamily="50" charset="-128"/>
          <a:cs typeface="Meiryo UI" pitchFamily="50" charset="-128"/>
        </a:defRPr>
      </a:lvl1pPr>
    </p:titleStyle>
    <p:bodyStyle>
      <a:lvl1pPr marL="342900" indent="-342900" algn="l" defTabSz="914400" rtl="0" eaLnBrk="1" latinLnBrk="0" hangingPunct="1">
        <a:spcBef>
          <a:spcPct val="20000"/>
        </a:spcBef>
        <a:buClr>
          <a:srgbClr val="A6A6A6"/>
        </a:buClr>
        <a:buFont typeface="Wingdings" panose="05000000000000000000" pitchFamily="2" charset="2"/>
        <a:buChar char="n"/>
        <a:defRPr kumimoji="1" sz="3200" kern="1200">
          <a:solidFill>
            <a:schemeClr val="tx1"/>
          </a:solidFill>
          <a:latin typeface="Segoe UI" panose="020B0502040204020203" pitchFamily="34" charset="0"/>
          <a:ea typeface="Meiryo UI" panose="020B0604030504040204" pitchFamily="50" charset="-128"/>
          <a:cs typeface="Segoe UI" panose="020B0502040204020203" pitchFamily="34" charset="0"/>
        </a:defRPr>
      </a:lvl1pPr>
      <a:lvl2pPr marL="712788" indent="-255588" algn="l" defTabSz="914400" rtl="0" eaLnBrk="1" latinLnBrk="0" hangingPunct="1">
        <a:spcBef>
          <a:spcPct val="20000"/>
        </a:spcBef>
        <a:buFont typeface="Arial" panose="020B0604020202020204" pitchFamily="34" charset="0"/>
        <a:buChar char="•"/>
        <a:defRPr kumimoji="1" sz="2800" kern="1200">
          <a:solidFill>
            <a:schemeClr val="tx1"/>
          </a:solidFill>
          <a:latin typeface="Segoe UI" panose="020B0502040204020203" pitchFamily="34" charset="0"/>
          <a:ea typeface="Meiryo UI" panose="020B0604030504040204" pitchFamily="50" charset="-128"/>
          <a:cs typeface="Segoe UI"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A611F821-9621-4FA7-A5C5-553BEB30009E}"/>
              </a:ext>
            </a:extLst>
          </p:cNvPr>
          <p:cNvSpPr>
            <a:spLocks noGrp="1"/>
          </p:cNvSpPr>
          <p:nvPr>
            <p:ph idx="1"/>
          </p:nvPr>
        </p:nvSpPr>
        <p:spPr/>
        <p:txBody>
          <a:bodyPr>
            <a:normAutofit fontScale="55000" lnSpcReduction="20000"/>
          </a:bodyPr>
          <a:lstStyle/>
          <a:p>
            <a:pPr>
              <a:lnSpc>
                <a:spcPct val="130000"/>
              </a:lnSpc>
            </a:pPr>
            <a:r>
              <a:rPr lang="ja-JP" altLang="en-US" dirty="0"/>
              <a:t>伝えたいこと</a:t>
            </a:r>
            <a:endParaRPr lang="en-US" altLang="ja-JP" dirty="0"/>
          </a:p>
          <a:p>
            <a:pPr lvl="1">
              <a:lnSpc>
                <a:spcPct val="130000"/>
              </a:lnSpc>
            </a:pPr>
            <a:r>
              <a:rPr lang="ja-JP" altLang="en-US" dirty="0"/>
              <a:t>参加方法（全体会合、</a:t>
            </a:r>
            <a:r>
              <a:rPr lang="en-US" altLang="ja-JP" dirty="0" err="1"/>
              <a:t>SubWG</a:t>
            </a:r>
            <a:r>
              <a:rPr lang="ja-JP" altLang="en-US" dirty="0"/>
              <a:t>、</a:t>
            </a:r>
            <a:r>
              <a:rPr lang="en-US" altLang="ja-JP" dirty="0"/>
              <a:t>ML</a:t>
            </a:r>
            <a:r>
              <a:rPr lang="ja-JP" altLang="en-US" dirty="0"/>
              <a:t>、</a:t>
            </a:r>
            <a:r>
              <a:rPr lang="en-US" altLang="ja-JP" dirty="0"/>
              <a:t>Slack</a:t>
            </a:r>
            <a:r>
              <a:rPr lang="ja-JP" altLang="en-US" dirty="0"/>
              <a:t>、</a:t>
            </a:r>
            <a:r>
              <a:rPr lang="en-US" altLang="ja-JP" dirty="0"/>
              <a:t>Zoom</a:t>
            </a:r>
            <a:r>
              <a:rPr lang="ja-JP" altLang="en-US" dirty="0"/>
              <a:t>、</a:t>
            </a:r>
            <a:r>
              <a:rPr lang="en-US" altLang="ja-JP" dirty="0"/>
              <a:t>Teams</a:t>
            </a:r>
            <a:r>
              <a:rPr lang="ja-JP" altLang="en-US" dirty="0"/>
              <a:t>、、、）</a:t>
            </a:r>
            <a:endParaRPr lang="en-US" altLang="ja-JP" dirty="0"/>
          </a:p>
          <a:p>
            <a:pPr lvl="1">
              <a:lnSpc>
                <a:spcPct val="130000"/>
              </a:lnSpc>
            </a:pPr>
            <a:r>
              <a:rPr lang="ja-JP" altLang="en-US" dirty="0"/>
              <a:t>どんな人が集まっているか</a:t>
            </a:r>
            <a:endParaRPr lang="en-US" altLang="ja-JP" dirty="0"/>
          </a:p>
          <a:p>
            <a:pPr lvl="2">
              <a:lnSpc>
                <a:spcPct val="130000"/>
              </a:lnSpc>
            </a:pPr>
            <a:r>
              <a:rPr lang="ja-JP" altLang="en-US" dirty="0"/>
              <a:t>所属する会社内で</a:t>
            </a:r>
            <a:r>
              <a:rPr lang="en-US" altLang="ja-JP" dirty="0"/>
              <a:t>OSS</a:t>
            </a:r>
            <a:r>
              <a:rPr lang="ja-JP" altLang="en-US" dirty="0"/>
              <a:t>を推進する役割の人、推進しなければと思っている人</a:t>
            </a:r>
            <a:endParaRPr lang="en-US" altLang="ja-JP" dirty="0"/>
          </a:p>
          <a:p>
            <a:pPr lvl="3">
              <a:lnSpc>
                <a:spcPct val="130000"/>
              </a:lnSpc>
            </a:pPr>
            <a:r>
              <a:rPr lang="ja-JP" altLang="en-US" dirty="0"/>
              <a:t>広がっているとはいっても、</a:t>
            </a:r>
            <a:r>
              <a:rPr lang="en-US" altLang="ja-JP" dirty="0"/>
              <a:t>OSS</a:t>
            </a:r>
            <a:r>
              <a:rPr lang="ja-JP" altLang="en-US" dirty="0"/>
              <a:t>の活用はまだまだ新しい取り組みであり、</a:t>
            </a:r>
            <a:r>
              <a:rPr lang="en-US" altLang="ja-JP" dirty="0"/>
              <a:t>OSS</a:t>
            </a:r>
            <a:r>
              <a:rPr lang="ja-JP" altLang="en-US" dirty="0"/>
              <a:t>活動に十分な市民権が得られている会社は少なく、相談相手を求めて集まっている</a:t>
            </a:r>
            <a:endParaRPr lang="en-US" altLang="ja-JP" dirty="0"/>
          </a:p>
          <a:p>
            <a:pPr lvl="2">
              <a:lnSpc>
                <a:spcPct val="130000"/>
              </a:lnSpc>
            </a:pPr>
            <a:r>
              <a:rPr lang="ja-JP" altLang="en-US" dirty="0"/>
              <a:t>所属する会社の事業活動にとって、</a:t>
            </a:r>
            <a:r>
              <a:rPr lang="en-US" altLang="ja-JP" dirty="0"/>
              <a:t>OSS</a:t>
            </a:r>
            <a:r>
              <a:rPr lang="ja-JP" altLang="en-US" dirty="0"/>
              <a:t>の発展、業界全体での適切な活用が重要と考えている人</a:t>
            </a:r>
            <a:endParaRPr lang="en-US" altLang="ja-JP" dirty="0"/>
          </a:p>
          <a:p>
            <a:pPr lvl="1">
              <a:lnSpc>
                <a:spcPct val="130000"/>
              </a:lnSpc>
            </a:pPr>
            <a:r>
              <a:rPr lang="ja-JP" altLang="en-US" dirty="0"/>
              <a:t>心構え、雰囲気</a:t>
            </a:r>
            <a:endParaRPr lang="en-US" altLang="ja-JP" dirty="0"/>
          </a:p>
          <a:p>
            <a:pPr lvl="2">
              <a:lnSpc>
                <a:spcPct val="130000"/>
              </a:lnSpc>
            </a:pPr>
            <a:r>
              <a:rPr lang="ja-JP" altLang="en-US" dirty="0"/>
              <a:t>心理的安全性が保たれている</a:t>
            </a:r>
            <a:endParaRPr lang="en-US" altLang="ja-JP" dirty="0"/>
          </a:p>
          <a:p>
            <a:pPr lvl="3">
              <a:lnSpc>
                <a:spcPct val="130000"/>
              </a:lnSpc>
            </a:pPr>
            <a:r>
              <a:rPr lang="ja-JP" altLang="en-US" dirty="0"/>
              <a:t>参考</a:t>
            </a:r>
            <a:endParaRPr lang="en-US" altLang="ja-JP" dirty="0"/>
          </a:p>
          <a:p>
            <a:pPr lvl="4">
              <a:lnSpc>
                <a:spcPct val="130000"/>
              </a:lnSpc>
            </a:pPr>
            <a:r>
              <a:rPr lang="ja-JP" altLang="en-US" dirty="0"/>
              <a:t>心理的安全性の作り方・測り方。</a:t>
            </a:r>
            <a:r>
              <a:rPr lang="en-US" altLang="ja-JP" dirty="0"/>
              <a:t>Google</a:t>
            </a:r>
            <a:r>
              <a:rPr lang="ja-JP" altLang="en-US" dirty="0"/>
              <a:t>流、生産性を高める方法を取り入れるには</a:t>
            </a:r>
            <a:endParaRPr lang="en-US" altLang="ja-JP" dirty="0"/>
          </a:p>
          <a:p>
            <a:pPr lvl="5">
              <a:lnSpc>
                <a:spcPct val="130000"/>
              </a:lnSpc>
            </a:pPr>
            <a:r>
              <a:rPr lang="en-US" altLang="ja-JP" dirty="0"/>
              <a:t>https://www.dodadsj.com/content/190318_psychological-safety/</a:t>
            </a:r>
          </a:p>
          <a:p>
            <a:pPr lvl="4">
              <a:lnSpc>
                <a:spcPct val="130000"/>
              </a:lnSpc>
            </a:pPr>
            <a:r>
              <a:rPr lang="ja-JP" altLang="en-US" dirty="0"/>
              <a:t>「効果的なチームとは何か」を知る</a:t>
            </a:r>
            <a:endParaRPr lang="en-US" altLang="ja-JP" dirty="0"/>
          </a:p>
          <a:p>
            <a:pPr lvl="5">
              <a:lnSpc>
                <a:spcPct val="130000"/>
              </a:lnSpc>
            </a:pPr>
            <a:r>
              <a:rPr lang="en-US" altLang="ja-JP" dirty="0"/>
              <a:t>https://rework.withgoogle.com/jp/guides/understanding-team-effectiveness/steps/introduction/</a:t>
            </a:r>
          </a:p>
          <a:p>
            <a:pPr lvl="2">
              <a:lnSpc>
                <a:spcPct val="130000"/>
              </a:lnSpc>
            </a:pPr>
            <a:r>
              <a:rPr lang="ja-JP" altLang="en-US" dirty="0"/>
              <a:t>お互いに意見、考え方を尊重することが基本</a:t>
            </a:r>
            <a:endParaRPr lang="en-US" altLang="ja-JP" dirty="0"/>
          </a:p>
          <a:p>
            <a:pPr lvl="3">
              <a:lnSpc>
                <a:spcPct val="130000"/>
              </a:lnSpc>
            </a:pPr>
            <a:r>
              <a:rPr lang="ja-JP" altLang="en-US" dirty="0"/>
              <a:t>いろいろな背景、考え、立場の人が集まり、自由に発言／活動することで、有益な情報／成果が得られると参加者は理解している</a:t>
            </a:r>
            <a:endParaRPr lang="en-US" altLang="ja-JP" dirty="0"/>
          </a:p>
          <a:p>
            <a:pPr lvl="2">
              <a:lnSpc>
                <a:spcPct val="130000"/>
              </a:lnSpc>
            </a:pPr>
            <a:r>
              <a:rPr lang="ja-JP" altLang="en-US" dirty="0"/>
              <a:t>個人参加の勉強会の場と思ってもらっても良い</a:t>
            </a:r>
            <a:endParaRPr lang="en-US" altLang="ja-JP" dirty="0"/>
          </a:p>
          <a:p>
            <a:pPr lvl="1">
              <a:lnSpc>
                <a:spcPct val="130000"/>
              </a:lnSpc>
            </a:pPr>
            <a:r>
              <a:rPr lang="ja-JP" altLang="en-US" dirty="0"/>
              <a:t>情報セキュリティ、権利</a:t>
            </a:r>
            <a:endParaRPr lang="en-US" altLang="ja-JP" dirty="0"/>
          </a:p>
          <a:p>
            <a:pPr lvl="2">
              <a:lnSpc>
                <a:spcPct val="130000"/>
              </a:lnSpc>
            </a:pPr>
            <a:r>
              <a:rPr lang="ja-JP" altLang="en-US" dirty="0"/>
              <a:t>すべての情報は</a:t>
            </a:r>
            <a:r>
              <a:rPr lang="en-US" altLang="ja-JP" dirty="0"/>
              <a:t>Open</a:t>
            </a:r>
          </a:p>
          <a:p>
            <a:pPr lvl="2">
              <a:lnSpc>
                <a:spcPct val="130000"/>
              </a:lnSpc>
            </a:pPr>
            <a:r>
              <a:rPr lang="ja-JP" altLang="en-US" dirty="0"/>
              <a:t>著作物は</a:t>
            </a:r>
            <a:r>
              <a:rPr lang="en-US" altLang="ja-JP" dirty="0"/>
              <a:t>CC0</a:t>
            </a:r>
            <a:r>
              <a:rPr lang="ja-JP" altLang="en-US" dirty="0"/>
              <a:t>で扱う</a:t>
            </a:r>
            <a:endParaRPr lang="en-US" altLang="ja-JP" dirty="0"/>
          </a:p>
          <a:p>
            <a:pPr>
              <a:lnSpc>
                <a:spcPct val="130000"/>
              </a:lnSpc>
            </a:pPr>
            <a:endParaRPr lang="en-US" altLang="ja-JP" dirty="0"/>
          </a:p>
        </p:txBody>
      </p:sp>
      <p:sp>
        <p:nvSpPr>
          <p:cNvPr id="4" name="タイトル 3">
            <a:extLst>
              <a:ext uri="{FF2B5EF4-FFF2-40B4-BE49-F238E27FC236}">
                <a16:creationId xmlns:a16="http://schemas.microsoft.com/office/drawing/2014/main" id="{0949DC0E-E7A6-44D8-9B76-0962A7C40CA6}"/>
              </a:ext>
            </a:extLst>
          </p:cNvPr>
          <p:cNvSpPr>
            <a:spLocks noGrp="1"/>
          </p:cNvSpPr>
          <p:nvPr>
            <p:ph type="title"/>
          </p:nvPr>
        </p:nvSpPr>
        <p:spPr/>
        <p:txBody>
          <a:bodyPr/>
          <a:lstStyle/>
          <a:p>
            <a:r>
              <a:rPr lang="en-US" altLang="ja-JP" dirty="0"/>
              <a:t>OpenChain</a:t>
            </a:r>
            <a:r>
              <a:rPr lang="ja-JP" altLang="en-US" dirty="0"/>
              <a:t> </a:t>
            </a:r>
            <a:r>
              <a:rPr lang="en-US" altLang="ja-JP" dirty="0"/>
              <a:t>JWG</a:t>
            </a:r>
            <a:r>
              <a:rPr lang="ja-JP" altLang="en-US" dirty="0"/>
              <a:t> </a:t>
            </a:r>
            <a:r>
              <a:rPr lang="en-US" altLang="ja-JP" dirty="0"/>
              <a:t>Newbies</a:t>
            </a:r>
            <a:endParaRPr kumimoji="1" lang="ja-JP" altLang="en-US" dirty="0"/>
          </a:p>
        </p:txBody>
      </p:sp>
    </p:spTree>
    <p:extLst>
      <p:ext uri="{BB962C8B-B14F-4D97-AF65-F5344CB8AC3E}">
        <p14:creationId xmlns:p14="http://schemas.microsoft.com/office/powerpoint/2010/main" val="312209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A611F821-9621-4FA7-A5C5-553BEB30009E}"/>
              </a:ext>
            </a:extLst>
          </p:cNvPr>
          <p:cNvSpPr>
            <a:spLocks noGrp="1"/>
          </p:cNvSpPr>
          <p:nvPr>
            <p:ph idx="1"/>
          </p:nvPr>
        </p:nvSpPr>
        <p:spPr/>
        <p:txBody>
          <a:bodyPr>
            <a:normAutofit lnSpcReduction="10000"/>
          </a:bodyPr>
          <a:lstStyle/>
          <a:p>
            <a:pPr>
              <a:lnSpc>
                <a:spcPct val="130000"/>
              </a:lnSpc>
            </a:pPr>
            <a:r>
              <a:rPr lang="en-US" altLang="ja-JP" dirty="0"/>
              <a:t>FAQ</a:t>
            </a:r>
          </a:p>
          <a:p>
            <a:pPr lvl="1">
              <a:lnSpc>
                <a:spcPct val="130000"/>
              </a:lnSpc>
            </a:pPr>
            <a:r>
              <a:rPr lang="ja-JP" altLang="en-US" dirty="0"/>
              <a:t>無知、無能、ネガティブ、邪魔だと思われたくない</a:t>
            </a:r>
            <a:endParaRPr lang="en-US" altLang="ja-JP" dirty="0"/>
          </a:p>
          <a:p>
            <a:pPr lvl="2">
              <a:lnSpc>
                <a:spcPct val="130000"/>
              </a:lnSpc>
            </a:pPr>
            <a:r>
              <a:rPr lang="ja-JP" altLang="en-US" dirty="0"/>
              <a:t>いろいろな背景、考え、立場があり、お互いを尊重することを基本行動原理としている</a:t>
            </a:r>
            <a:endParaRPr lang="en-US" altLang="ja-JP" dirty="0"/>
          </a:p>
          <a:p>
            <a:pPr lvl="2">
              <a:lnSpc>
                <a:spcPct val="130000"/>
              </a:lnSpc>
            </a:pPr>
            <a:r>
              <a:rPr lang="ja-JP" altLang="en-US" dirty="0"/>
              <a:t>すべての発言、行動は有益なインプットとして扱っている</a:t>
            </a:r>
            <a:endParaRPr lang="en-US" altLang="ja-JP" dirty="0"/>
          </a:p>
          <a:p>
            <a:pPr lvl="1">
              <a:lnSpc>
                <a:spcPct val="130000"/>
              </a:lnSpc>
            </a:pPr>
            <a:r>
              <a:rPr lang="ja-JP" altLang="en-US" dirty="0"/>
              <a:t>会社の意見と思われると困る</a:t>
            </a:r>
            <a:endParaRPr lang="en-US" altLang="ja-JP" dirty="0"/>
          </a:p>
          <a:p>
            <a:pPr lvl="2">
              <a:lnSpc>
                <a:spcPct val="130000"/>
              </a:lnSpc>
            </a:pPr>
            <a:r>
              <a:rPr lang="ja-JP" altLang="en-US" dirty="0"/>
              <a:t>会社の意見を集めているわけではない、会社間の意見を取りまとめようとする場ではない</a:t>
            </a:r>
            <a:endParaRPr lang="en-US" altLang="ja-JP" dirty="0"/>
          </a:p>
          <a:p>
            <a:pPr>
              <a:lnSpc>
                <a:spcPct val="130000"/>
              </a:lnSpc>
            </a:pPr>
            <a:r>
              <a:rPr lang="ja-JP" altLang="en-US" dirty="0"/>
              <a:t>どうやって伝える</a:t>
            </a:r>
            <a:endParaRPr lang="en-US" altLang="ja-JP" dirty="0"/>
          </a:p>
          <a:p>
            <a:pPr>
              <a:lnSpc>
                <a:spcPct val="130000"/>
              </a:lnSpc>
            </a:pPr>
            <a:r>
              <a:rPr lang="ja-JP" altLang="en-US" dirty="0"/>
              <a:t>どうやって人を集める／関心を持ってもらう</a:t>
            </a:r>
            <a:endParaRPr lang="en-US" altLang="ja-JP" dirty="0"/>
          </a:p>
        </p:txBody>
      </p:sp>
      <p:sp>
        <p:nvSpPr>
          <p:cNvPr id="4" name="タイトル 3">
            <a:extLst>
              <a:ext uri="{FF2B5EF4-FFF2-40B4-BE49-F238E27FC236}">
                <a16:creationId xmlns:a16="http://schemas.microsoft.com/office/drawing/2014/main" id="{0949DC0E-E7A6-44D8-9B76-0962A7C40CA6}"/>
              </a:ext>
            </a:extLst>
          </p:cNvPr>
          <p:cNvSpPr>
            <a:spLocks noGrp="1"/>
          </p:cNvSpPr>
          <p:nvPr>
            <p:ph type="title"/>
          </p:nvPr>
        </p:nvSpPr>
        <p:spPr/>
        <p:txBody>
          <a:bodyPr/>
          <a:lstStyle/>
          <a:p>
            <a:r>
              <a:rPr lang="en-US" altLang="ja-JP" dirty="0"/>
              <a:t>OpenChain</a:t>
            </a:r>
            <a:r>
              <a:rPr lang="ja-JP" altLang="en-US" dirty="0"/>
              <a:t> </a:t>
            </a:r>
            <a:r>
              <a:rPr lang="en-US" altLang="ja-JP" dirty="0"/>
              <a:t>JWG</a:t>
            </a:r>
            <a:r>
              <a:rPr lang="ja-JP" altLang="en-US" dirty="0"/>
              <a:t> </a:t>
            </a:r>
            <a:r>
              <a:rPr lang="en-US" altLang="ja-JP" dirty="0"/>
              <a:t>Newbies</a:t>
            </a:r>
            <a:endParaRPr kumimoji="1" lang="ja-JP" altLang="en-US" dirty="0"/>
          </a:p>
        </p:txBody>
      </p:sp>
    </p:spTree>
    <p:extLst>
      <p:ext uri="{BB962C8B-B14F-4D97-AF65-F5344CB8AC3E}">
        <p14:creationId xmlns:p14="http://schemas.microsoft.com/office/powerpoint/2010/main" val="331889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9120C81-9BDD-42FB-B94B-802D802A833B}"/>
              </a:ext>
            </a:extLst>
          </p:cNvPr>
          <p:cNvSpPr>
            <a:spLocks noGrp="1"/>
          </p:cNvSpPr>
          <p:nvPr>
            <p:ph idx="1"/>
          </p:nvPr>
        </p:nvSpPr>
        <p:spPr/>
        <p:txBody>
          <a:bodyPr>
            <a:normAutofit fontScale="47500" lnSpcReduction="20000"/>
          </a:bodyPr>
          <a:lstStyle/>
          <a:p>
            <a:pPr>
              <a:lnSpc>
                <a:spcPct val="130000"/>
              </a:lnSpc>
            </a:pPr>
            <a:r>
              <a:rPr kumimoji="1" lang="ja-JP" altLang="en-US" dirty="0"/>
              <a:t>独禁法に触れないように活動している</a:t>
            </a:r>
            <a:endParaRPr kumimoji="1" lang="en-US" altLang="ja-JP" dirty="0"/>
          </a:p>
          <a:p>
            <a:pPr>
              <a:lnSpc>
                <a:spcPct val="130000"/>
              </a:lnSpc>
            </a:pPr>
            <a:r>
              <a:rPr lang="ja-JP" altLang="en-US" dirty="0"/>
              <a:t>メリットを伝える</a:t>
            </a:r>
            <a:endParaRPr lang="en-US" altLang="ja-JP" dirty="0"/>
          </a:p>
          <a:p>
            <a:pPr lvl="1">
              <a:lnSpc>
                <a:spcPct val="130000"/>
              </a:lnSpc>
            </a:pPr>
            <a:r>
              <a:rPr lang="ja-JP" altLang="en-US" dirty="0"/>
              <a:t>他社の事例を知ることが出来る</a:t>
            </a:r>
            <a:endParaRPr lang="en-US" altLang="ja-JP" dirty="0"/>
          </a:p>
          <a:p>
            <a:pPr lvl="1">
              <a:lnSpc>
                <a:spcPct val="130000"/>
              </a:lnSpc>
            </a:pPr>
            <a:r>
              <a:rPr kumimoji="1" lang="ja-JP" altLang="en-US" dirty="0"/>
              <a:t>海外のディスカッションに（間接的に）参加できる</a:t>
            </a:r>
            <a:endParaRPr kumimoji="1" lang="en-US" altLang="ja-JP" dirty="0"/>
          </a:p>
          <a:p>
            <a:pPr lvl="1">
              <a:lnSpc>
                <a:spcPct val="130000"/>
              </a:lnSpc>
            </a:pPr>
            <a:r>
              <a:rPr lang="ja-JP" altLang="en-US" dirty="0"/>
              <a:t>成果物がある</a:t>
            </a:r>
            <a:endParaRPr lang="en-US" altLang="ja-JP" dirty="0"/>
          </a:p>
          <a:p>
            <a:pPr>
              <a:lnSpc>
                <a:spcPct val="130000"/>
              </a:lnSpc>
            </a:pPr>
            <a:r>
              <a:rPr lang="ja-JP" altLang="en-US" dirty="0"/>
              <a:t>誰が運営しているか：中立である</a:t>
            </a:r>
            <a:endParaRPr lang="en-US" altLang="ja-JP" dirty="0"/>
          </a:p>
          <a:p>
            <a:pPr>
              <a:lnSpc>
                <a:spcPct val="130000"/>
              </a:lnSpc>
            </a:pPr>
            <a:r>
              <a:rPr kumimoji="1" lang="en-US" altLang="ja-JP" dirty="0"/>
              <a:t>OSS</a:t>
            </a:r>
            <a:r>
              <a:rPr lang="ja-JP" altLang="en-US" dirty="0"/>
              <a:t>開発か、</a:t>
            </a:r>
            <a:r>
              <a:rPr lang="en-US" altLang="ja-JP" dirty="0"/>
              <a:t>OSS</a:t>
            </a:r>
            <a:r>
              <a:rPr lang="ja-JP" altLang="en-US" dirty="0"/>
              <a:t>ライセンス（コンプライアンス）か</a:t>
            </a:r>
            <a:endParaRPr lang="en-US" altLang="ja-JP" dirty="0"/>
          </a:p>
          <a:p>
            <a:pPr>
              <a:lnSpc>
                <a:spcPct val="130000"/>
              </a:lnSpc>
            </a:pPr>
            <a:r>
              <a:rPr kumimoji="1" lang="ja-JP" altLang="en-US" dirty="0"/>
              <a:t>有益な情報が得られる</a:t>
            </a:r>
            <a:endParaRPr kumimoji="1" lang="en-US" altLang="ja-JP" dirty="0"/>
          </a:p>
          <a:p>
            <a:pPr lvl="1">
              <a:lnSpc>
                <a:spcPct val="130000"/>
              </a:lnSpc>
            </a:pPr>
            <a:r>
              <a:rPr lang="ja-JP" altLang="en-US" dirty="0"/>
              <a:t>情報を出すと情報が集まってくる（</a:t>
            </a:r>
            <a:r>
              <a:rPr lang="en-US" altLang="ja-JP" dirty="0" err="1"/>
              <a:t>Give&amp;Take</a:t>
            </a:r>
            <a:r>
              <a:rPr lang="ja-JP" altLang="en-US" dirty="0"/>
              <a:t>）</a:t>
            </a:r>
            <a:endParaRPr lang="en-US" altLang="ja-JP" dirty="0"/>
          </a:p>
          <a:p>
            <a:pPr>
              <a:lnSpc>
                <a:spcPct val="130000"/>
              </a:lnSpc>
            </a:pPr>
            <a:r>
              <a:rPr kumimoji="1" lang="ja-JP" altLang="en-US" dirty="0"/>
              <a:t>コミュニティになっている</a:t>
            </a:r>
            <a:endParaRPr kumimoji="1" lang="en-US" altLang="ja-JP" dirty="0"/>
          </a:p>
          <a:p>
            <a:pPr>
              <a:lnSpc>
                <a:spcPct val="130000"/>
              </a:lnSpc>
            </a:pPr>
            <a:r>
              <a:rPr lang="ja-JP" altLang="en-US" dirty="0"/>
              <a:t>「個人参加の勉強会」→「勉強会」（個人のものだと業務時間に参加できない）</a:t>
            </a:r>
            <a:endParaRPr lang="en-US" altLang="ja-JP" dirty="0"/>
          </a:p>
          <a:p>
            <a:pPr>
              <a:lnSpc>
                <a:spcPct val="130000"/>
              </a:lnSpc>
            </a:pPr>
            <a:r>
              <a:rPr kumimoji="1" lang="ja-JP" altLang="en-US" dirty="0"/>
              <a:t>入ってうれしかったこと</a:t>
            </a:r>
            <a:endParaRPr kumimoji="1" lang="en-US" altLang="ja-JP" dirty="0"/>
          </a:p>
          <a:p>
            <a:pPr>
              <a:lnSpc>
                <a:spcPct val="130000"/>
              </a:lnSpc>
            </a:pPr>
            <a:r>
              <a:rPr lang="ja-JP" altLang="en-US" dirty="0"/>
              <a:t>なぜ</a:t>
            </a:r>
            <a:r>
              <a:rPr lang="en-US" altLang="ja-JP" dirty="0"/>
              <a:t>Give</a:t>
            </a:r>
            <a:r>
              <a:rPr lang="ja-JP" altLang="en-US" dirty="0"/>
              <a:t>するのか</a:t>
            </a:r>
            <a:endParaRPr lang="en-US" altLang="ja-JP" dirty="0"/>
          </a:p>
          <a:p>
            <a:pPr>
              <a:lnSpc>
                <a:spcPct val="130000"/>
              </a:lnSpc>
            </a:pPr>
            <a:r>
              <a:rPr kumimoji="1" lang="ja-JP" altLang="en-US" dirty="0"/>
              <a:t>ここでやりたいと思っていること</a:t>
            </a:r>
            <a:endParaRPr kumimoji="1" lang="en-US" altLang="ja-JP" dirty="0"/>
          </a:p>
          <a:p>
            <a:pPr lvl="1">
              <a:lnSpc>
                <a:spcPct val="130000"/>
              </a:lnSpc>
            </a:pPr>
            <a:r>
              <a:rPr lang="ja-JP" altLang="en-US" dirty="0"/>
              <a:t>コンセンサスつくり</a:t>
            </a:r>
            <a:endParaRPr lang="en-US" altLang="ja-JP" dirty="0"/>
          </a:p>
          <a:p>
            <a:pPr lvl="1">
              <a:lnSpc>
                <a:spcPct val="130000"/>
              </a:lnSpc>
            </a:pPr>
            <a:r>
              <a:rPr kumimoji="1" lang="ja-JP" altLang="en-US" dirty="0"/>
              <a:t>サプライチェーン、業界、コミュニティにリーチしたい</a:t>
            </a:r>
            <a:endParaRPr kumimoji="1" lang="en-US" altLang="ja-JP" dirty="0"/>
          </a:p>
          <a:p>
            <a:pPr>
              <a:lnSpc>
                <a:spcPct val="130000"/>
              </a:lnSpc>
            </a:pPr>
            <a:r>
              <a:rPr lang="en-US" altLang="ja-JP" dirty="0"/>
              <a:t>OSS</a:t>
            </a:r>
            <a:r>
              <a:rPr lang="ja-JP" altLang="en-US" dirty="0"/>
              <a:t>開発ではないが、</a:t>
            </a:r>
            <a:r>
              <a:rPr lang="en-US" altLang="ja-JP" dirty="0" err="1"/>
              <a:t>Give&amp;Take</a:t>
            </a:r>
            <a:r>
              <a:rPr lang="ja-JP" altLang="en-US" dirty="0"/>
              <a:t>が起こっている場</a:t>
            </a:r>
            <a:endParaRPr lang="en-US" altLang="ja-JP" dirty="0"/>
          </a:p>
          <a:p>
            <a:pPr>
              <a:lnSpc>
                <a:spcPct val="130000"/>
              </a:lnSpc>
            </a:pPr>
            <a:r>
              <a:rPr kumimoji="1" lang="ja-JP" altLang="en-US" dirty="0"/>
              <a:t>やりながら学ぶ場（</a:t>
            </a:r>
            <a:r>
              <a:rPr kumimoji="1" lang="en-US" altLang="ja-JP" dirty="0"/>
              <a:t>Learning</a:t>
            </a:r>
            <a:r>
              <a:rPr kumimoji="1" lang="ja-JP" altLang="en-US" dirty="0"/>
              <a:t> </a:t>
            </a:r>
            <a:r>
              <a:rPr kumimoji="1" lang="en-US" altLang="ja-JP" dirty="0"/>
              <a:t>by</a:t>
            </a:r>
            <a:r>
              <a:rPr kumimoji="1" lang="ja-JP" altLang="en-US" dirty="0"/>
              <a:t> </a:t>
            </a:r>
            <a:r>
              <a:rPr kumimoji="1" lang="en-US" altLang="ja-JP" dirty="0" err="1"/>
              <a:t>Doging</a:t>
            </a:r>
            <a:r>
              <a:rPr kumimoji="1" lang="ja-JP" altLang="en-US" dirty="0"/>
              <a:t>）</a:t>
            </a:r>
          </a:p>
        </p:txBody>
      </p:sp>
      <p:sp>
        <p:nvSpPr>
          <p:cNvPr id="3" name="タイトル 2">
            <a:extLst>
              <a:ext uri="{FF2B5EF4-FFF2-40B4-BE49-F238E27FC236}">
                <a16:creationId xmlns:a16="http://schemas.microsoft.com/office/drawing/2014/main" id="{FA7B6182-AF8C-4CCE-A048-9AB8257DBE16}"/>
              </a:ext>
            </a:extLst>
          </p:cNvPr>
          <p:cNvSpPr>
            <a:spLocks noGrp="1"/>
          </p:cNvSpPr>
          <p:nvPr>
            <p:ph type="title"/>
          </p:nvPr>
        </p:nvSpPr>
        <p:spPr/>
        <p:txBody>
          <a:bodyPr/>
          <a:lstStyle/>
          <a:p>
            <a:r>
              <a:rPr kumimoji="1" lang="en-US" altLang="ja-JP" dirty="0"/>
              <a:t>2021/2/15</a:t>
            </a:r>
            <a:r>
              <a:rPr kumimoji="1" lang="ja-JP" altLang="en-US" dirty="0"/>
              <a:t>打ち合わせメモ</a:t>
            </a:r>
          </a:p>
        </p:txBody>
      </p:sp>
      <p:sp>
        <p:nvSpPr>
          <p:cNvPr id="4" name="フッター プレースホルダー 3">
            <a:extLst>
              <a:ext uri="{FF2B5EF4-FFF2-40B4-BE49-F238E27FC236}">
                <a16:creationId xmlns:a16="http://schemas.microsoft.com/office/drawing/2014/main" id="{CB2B82ED-F0AC-4D71-9858-385105E026A8}"/>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28468726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スライド 1 - &amp;quot;プレゼンテーション用マスタータイトル&amp;#x0D;&amp;#x0A;（40pt左揃え）&amp;quot;&quot;/&gt;&lt;property id=&quot;20307&quot; value=&quot;261&quot;/&gt;&lt;/object&gt;&lt;object type=&quot;3&quot; unique_id=&quot;10007&quot;&gt;&lt;property id=&quot;20148&quot; value=&quot;5&quot;/&gt;&lt;property id=&quot;20300&quot; value=&quot;スライド 6&quot;/&gt;&lt;property id=&quot;20307&quot; value=&quot;260&quot;/&gt;&lt;/object&gt;&lt;object type=&quot;3&quot; unique_id=&quot;10045&quot;&gt;&lt;property id=&quot;20148&quot; value=&quot;5&quot;/&gt;&lt;property id=&quot;20300&quot; value=&quot;スライド 2 - &amp;quot;Agenda（28pt）&amp;quot;&quot;/&gt;&lt;property id=&quot;20307&quot; value=&quot;280&quot;/&gt;&lt;/object&gt;&lt;object type=&quot;3&quot; unique_id=&quot;10046&quot;&gt;&lt;property id=&quot;20148&quot; value=&quot;5&quot;/&gt;&lt;property id=&quot;20300&quot; value=&quot;スライド 3 - &amp;quot;中表紙タイトル（40pt左揃え）&amp;quot;&quot;/&gt;&lt;property id=&quot;20307&quot; value=&quot;281&quot;/&gt;&lt;/object&gt;&lt;object type=&quot;3&quot; unique_id=&quot;10048&quot;&gt;&lt;property id=&quot;20148&quot; value=&quot;5&quot;/&gt;&lt;property id=&quot;20300&quot; value=&quot;スライド 5&quot;/&gt;&lt;property id=&quot;20307&quot; value=&quot;298&quot;/&gt;&lt;/object&gt;&lt;object type=&quot;3&quot; unique_id=&quot;10058&quot;&gt;&lt;property id=&quot;20148&quot; value=&quot;5&quot;/&gt;&lt;property id=&quot;20300&quot; value=&quot;スライド 4 - &amp;quot;タイトル（28pt）&amp;quot;&quot;/&gt;&lt;property id=&quot;20307&quot; value=&quot;299&quot;/&gt;&lt;/object&gt;&lt;/object&gt;&lt;object type=&quot;8&quot; unique_id=&quot;10044&quot;&gt;&lt;/object&gt;&lt;/object&gt;&lt;/database&gt;"/>
  <p:tag name="SECTOMILLISECCONVERTED" val="1"/>
</p:tagLst>
</file>

<file path=ppt/theme/theme1.xml><?xml version="1.0" encoding="utf-8"?>
<a:theme xmlns:a="http://schemas.openxmlformats.org/drawingml/2006/main" name="1_Socionext_Gray_slidemaster">
  <a:themeElements>
    <a:clrScheme name="socionext_red">
      <a:dk1>
        <a:sysClr val="windowText" lastClr="000000"/>
      </a:dk1>
      <a:lt1>
        <a:sysClr val="window" lastClr="FFFFFF"/>
      </a:lt1>
      <a:dk2>
        <a:srgbClr val="7F7F7F"/>
      </a:dk2>
      <a:lt2>
        <a:srgbClr val="F2F2F2"/>
      </a:lt2>
      <a:accent1>
        <a:srgbClr val="7D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cionext">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ln w="9525">
          <a:solidFill>
            <a:srgbClr val="0000CC"/>
          </a:solidFill>
        </a:ln>
      </a:spPr>
      <a:bodyPr wrap="none" lIns="36000" tIns="36000" rIns="36000" bIns="36000" rtlCol="0" anchor="ctr"/>
      <a:lstStyle>
        <a:defPPr algn="ctr">
          <a:defRPr sz="1400" dirty="0" smtClean="0">
            <a:solidFill>
              <a:srgbClr val="0000CC"/>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OC-JWG行動規範検討について_20201225</Template>
  <TotalTime>0</TotalTime>
  <Words>491</Words>
  <Application>Microsoft Office PowerPoint</Application>
  <PresentationFormat>A4 210 x 297 mm</PresentationFormat>
  <Paragraphs>49</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Meiryo UI</vt:lpstr>
      <vt:lpstr>Arial</vt:lpstr>
      <vt:lpstr>Segoe UI</vt:lpstr>
      <vt:lpstr>Wingdings</vt:lpstr>
      <vt:lpstr>1_Socionext_Gray_slidemaster</vt:lpstr>
      <vt:lpstr>OpenChain JWG Newbies</vt:lpstr>
      <vt:lpstr>OpenChain JWG Newbies</vt:lpstr>
      <vt:lpstr>2021/2/15打ち合わせメモ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2021-02-15T02:17:28Z</dcterms:created>
  <dcterms:modified xsi:type="dcterms:W3CDTF">2021-02-15T07:16:18Z</dcterms:modified>
</cp:coreProperties>
</file>