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 id="2147483852" r:id="rId2"/>
    <p:sldMasterId id="2147483864" r:id="rId3"/>
  </p:sldMasterIdLst>
  <p:notesMasterIdLst>
    <p:notesMasterId r:id="rId42"/>
  </p:notesMasterIdLst>
  <p:handoutMasterIdLst>
    <p:handoutMasterId r:id="rId43"/>
  </p:handoutMasterIdLst>
  <p:sldIdLst>
    <p:sldId id="962" r:id="rId4"/>
    <p:sldId id="882" r:id="rId5"/>
    <p:sldId id="967" r:id="rId6"/>
    <p:sldId id="970" r:id="rId7"/>
    <p:sldId id="976" r:id="rId8"/>
    <p:sldId id="977" r:id="rId9"/>
    <p:sldId id="975" r:id="rId10"/>
    <p:sldId id="974" r:id="rId11"/>
    <p:sldId id="980" r:id="rId12"/>
    <p:sldId id="981" r:id="rId13"/>
    <p:sldId id="982" r:id="rId14"/>
    <p:sldId id="983" r:id="rId15"/>
    <p:sldId id="984" r:id="rId16"/>
    <p:sldId id="985" r:id="rId17"/>
    <p:sldId id="986" r:id="rId18"/>
    <p:sldId id="987" r:id="rId19"/>
    <p:sldId id="988" r:id="rId20"/>
    <p:sldId id="989" r:id="rId21"/>
    <p:sldId id="990" r:id="rId22"/>
    <p:sldId id="991" r:id="rId23"/>
    <p:sldId id="992" r:id="rId24"/>
    <p:sldId id="993" r:id="rId25"/>
    <p:sldId id="994" r:id="rId26"/>
    <p:sldId id="995" r:id="rId27"/>
    <p:sldId id="996" r:id="rId28"/>
    <p:sldId id="997" r:id="rId29"/>
    <p:sldId id="998" r:id="rId30"/>
    <p:sldId id="978" r:id="rId31"/>
    <p:sldId id="999" r:id="rId32"/>
    <p:sldId id="1002" r:id="rId33"/>
    <p:sldId id="1007" r:id="rId34"/>
    <p:sldId id="1006" r:id="rId35"/>
    <p:sldId id="979" r:id="rId36"/>
    <p:sldId id="1008" r:id="rId37"/>
    <p:sldId id="1009" r:id="rId38"/>
    <p:sldId id="1010" r:id="rId39"/>
    <p:sldId id="1011" r:id="rId40"/>
    <p:sldId id="959" r:id="rId41"/>
  </p:sldIdLst>
  <p:sldSz cx="9144000" cy="6858000" type="screen4x3"/>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C80"/>
    <a:srgbClr val="FA9628"/>
    <a:srgbClr val="644080"/>
    <a:srgbClr val="E61E1E"/>
    <a:srgbClr val="916E0F"/>
    <a:srgbClr val="505054"/>
    <a:srgbClr val="007580"/>
    <a:srgbClr val="B94B00"/>
    <a:srgbClr val="AF8CC8"/>
    <a:srgbClr val="FAD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7476" autoAdjust="0"/>
  </p:normalViewPr>
  <p:slideViewPr>
    <p:cSldViewPr snapToGrid="0">
      <p:cViewPr varScale="1">
        <p:scale>
          <a:sx n="66" d="100"/>
          <a:sy n="66" d="100"/>
        </p:scale>
        <p:origin x="592" y="48"/>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50" d="100"/>
          <a:sy n="50" d="100"/>
        </p:scale>
        <p:origin x="289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4" y="0"/>
            <a:ext cx="2946347" cy="498215"/>
          </a:xfrm>
          <a:prstGeom prst="rect">
            <a:avLst/>
          </a:prstGeom>
        </p:spPr>
        <p:txBody>
          <a:bodyPr vert="horz" lIns="91424" tIns="45712" rIns="91424" bIns="45712" rtlCol="0"/>
          <a:lstStyle>
            <a:lvl1pPr algn="r">
              <a:defRPr sz="1200"/>
            </a:lvl1pPr>
          </a:lstStyle>
          <a:p>
            <a:fld id="{7CFB3149-E8DE-4273-B7FB-EDFEB61AC35F}" type="datetimeFigureOut">
              <a:rPr kumimoji="1" lang="ja-JP" altLang="en-US" smtClean="0"/>
              <a:t>2019/4/26</a:t>
            </a:fld>
            <a:endParaRPr kumimoji="1" lang="ja-JP" altLang="en-US"/>
          </a:p>
        </p:txBody>
      </p:sp>
      <p:sp>
        <p:nvSpPr>
          <p:cNvPr id="4" name="フッター プレースホルダー 3"/>
          <p:cNvSpPr>
            <a:spLocks noGrp="1"/>
          </p:cNvSpPr>
          <p:nvPr>
            <p:ph type="ftr" sz="quarter" idx="2"/>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4" y="9431600"/>
            <a:ext cx="2946347" cy="498214"/>
          </a:xfrm>
          <a:prstGeom prst="rect">
            <a:avLst/>
          </a:prstGeom>
        </p:spPr>
        <p:txBody>
          <a:bodyPr vert="horz" lIns="91424" tIns="45712" rIns="91424" bIns="45712"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4" y="0"/>
            <a:ext cx="2946347" cy="498215"/>
          </a:xfrm>
          <a:prstGeom prst="rect">
            <a:avLst/>
          </a:prstGeom>
        </p:spPr>
        <p:txBody>
          <a:bodyPr vert="horz" lIns="91424" tIns="45712" rIns="91424" bIns="45712" rtlCol="0"/>
          <a:lstStyle>
            <a:lvl1pPr algn="r">
              <a:defRPr sz="1200"/>
            </a:lvl1pPr>
          </a:lstStyle>
          <a:p>
            <a:fld id="{D9F6548A-C6CF-4C6A-8E66-898AA5274F21}" type="datetimeFigureOut">
              <a:rPr kumimoji="1" lang="ja-JP" altLang="en-US" smtClean="0"/>
              <a:t>2019/4/26</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24" tIns="45712" rIns="91424" bIns="45712"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24" tIns="45712" rIns="91424" bIns="4571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4" y="9431600"/>
            <a:ext cx="2946347" cy="498214"/>
          </a:xfrm>
          <a:prstGeom prst="rect">
            <a:avLst/>
          </a:prstGeom>
        </p:spPr>
        <p:txBody>
          <a:bodyPr vert="horz" lIns="91424" tIns="45712" rIns="91424" bIns="45712"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a:t>
            </a:fld>
            <a:endParaRPr kumimoji="1" lang="ja-JP" altLang="en-US"/>
          </a:p>
        </p:txBody>
      </p:sp>
    </p:spTree>
    <p:extLst>
      <p:ext uri="{BB962C8B-B14F-4D97-AF65-F5344CB8AC3E}">
        <p14:creationId xmlns:p14="http://schemas.microsoft.com/office/powerpoint/2010/main" val="201647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2</a:t>
            </a:fld>
            <a:endParaRPr kumimoji="1" lang="ja-JP" altLang="en-US"/>
          </a:p>
        </p:txBody>
      </p:sp>
    </p:spTree>
    <p:extLst>
      <p:ext uri="{BB962C8B-B14F-4D97-AF65-F5344CB8AC3E}">
        <p14:creationId xmlns:p14="http://schemas.microsoft.com/office/powerpoint/2010/main" val="57332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7</a:t>
            </a:fld>
            <a:endParaRPr kumimoji="1" lang="ja-JP" altLang="en-US"/>
          </a:p>
        </p:txBody>
      </p:sp>
    </p:spTree>
    <p:extLst>
      <p:ext uri="{BB962C8B-B14F-4D97-AF65-F5344CB8AC3E}">
        <p14:creationId xmlns:p14="http://schemas.microsoft.com/office/powerpoint/2010/main" val="189560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solidFill>
                  <a:srgbClr val="000000"/>
                </a:solidFill>
              </a:rPr>
              <a:t>Memo </a:t>
            </a:r>
            <a:fld id="{590FB4E3-016B-4640-9C44-B262E8A7DD1C}" type="slidenum">
              <a:rPr lang="en-US" sz="1100">
                <a:solidFill>
                  <a:srgbClr val="000000"/>
                </a:solidFill>
              </a:rPr>
              <a:pPr eaLnBrk="1" hangingPunct="1"/>
              <a:t>8</a:t>
            </a:fld>
            <a:endParaRPr lang="en-US" sz="1100"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6772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solidFill>
                  <a:srgbClr val="000000"/>
                </a:solidFill>
              </a:rPr>
              <a:t>Memo </a:t>
            </a:r>
            <a:fld id="{590FB4E3-016B-4640-9C44-B262E8A7DD1C}" type="slidenum">
              <a:rPr lang="en-US" sz="1100">
                <a:solidFill>
                  <a:srgbClr val="000000"/>
                </a:solidFill>
              </a:rPr>
              <a:pPr eaLnBrk="1" hangingPunct="1"/>
              <a:t>15</a:t>
            </a:fld>
            <a:endParaRPr lang="en-US" sz="1100"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7311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solidFill>
                  <a:srgbClr val="000000"/>
                </a:solidFill>
              </a:rPr>
              <a:t>Memo </a:t>
            </a:r>
            <a:fld id="{590FB4E3-016B-4640-9C44-B262E8A7DD1C}" type="slidenum">
              <a:rPr lang="en-US" sz="1100">
                <a:solidFill>
                  <a:srgbClr val="000000"/>
                </a:solidFill>
              </a:rPr>
              <a:pPr eaLnBrk="1" hangingPunct="1"/>
              <a:t>17</a:t>
            </a:fld>
            <a:endParaRPr lang="en-US" sz="1100"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7668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27</a:t>
            </a:fld>
            <a:endParaRPr kumimoji="1" lang="ja-JP" altLang="en-US"/>
          </a:p>
        </p:txBody>
      </p:sp>
    </p:spTree>
    <p:extLst>
      <p:ext uri="{BB962C8B-B14F-4D97-AF65-F5344CB8AC3E}">
        <p14:creationId xmlns:p14="http://schemas.microsoft.com/office/powerpoint/2010/main" val="202701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32</a:t>
            </a:fld>
            <a:endParaRPr kumimoji="1" lang="ja-JP" altLang="en-US"/>
          </a:p>
        </p:txBody>
      </p:sp>
    </p:spTree>
    <p:extLst>
      <p:ext uri="{BB962C8B-B14F-4D97-AF65-F5344CB8AC3E}">
        <p14:creationId xmlns:p14="http://schemas.microsoft.com/office/powerpoint/2010/main" val="494895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34.xml"/><Relationship Id="rId7" Type="http://schemas.openxmlformats.org/officeDocument/2006/relationships/oleObject" Target="../embeddings/oleObject2.bin"/><Relationship Id="rId2" Type="http://schemas.openxmlformats.org/officeDocument/2006/relationships/tags" Target="../tags/tag33.xml"/><Relationship Id="rId1" Type="http://schemas.openxmlformats.org/officeDocument/2006/relationships/vmlDrawing" Target="../drawings/vmlDrawing2.vml"/><Relationship Id="rId6" Type="http://schemas.openxmlformats.org/officeDocument/2006/relationships/slideMaster" Target="../slideMasters/slideMaster2.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123546" y="0"/>
            <a:ext cx="3020454" cy="6858000"/>
          </a:xfrm>
          <a:prstGeom prst="rect">
            <a:avLst/>
          </a:prstGeom>
        </p:spPr>
      </p:pic>
      <p:sp>
        <p:nvSpPr>
          <p:cNvPr id="13" name="テキスト プレースホルダー 33"/>
          <p:cNvSpPr>
            <a:spLocks noGrp="1"/>
          </p:cNvSpPr>
          <p:nvPr>
            <p:ph type="body" sz="quarter" idx="16" hasCustomPrompt="1"/>
          </p:nvPr>
        </p:nvSpPr>
        <p:spPr bwMode="auto">
          <a:xfrm>
            <a:off x="0" y="5721341"/>
            <a:ext cx="4572000" cy="1118659"/>
          </a:xfrm>
          <a:prstGeom prst="rect">
            <a:avLst/>
          </a:prstGeom>
        </p:spPr>
        <p:txBody>
          <a:bodyPr wrap="square" lIns="468000" tIns="0" rIns="0" bIns="864000" anchor="b" anchorCtr="0">
            <a:spAutoFit/>
          </a:bodyPr>
          <a:lstStyle>
            <a:lvl1pPr marL="0" indent="0" fontAlgn="auto">
              <a:lnSpc>
                <a:spcPct val="100000"/>
              </a:lnSpc>
              <a:spcBef>
                <a:spcPts val="0"/>
              </a:spcBef>
              <a:spcAft>
                <a:spcPts val="600"/>
              </a:spcAft>
              <a:buFont typeface="Arial" charset="0"/>
              <a:buNone/>
              <a:defRPr sz="1600">
                <a:latin typeface="+mn-ea"/>
                <a:ea typeface="+mn-ea"/>
                <a:cs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19" name="図 1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91544" y="165014"/>
            <a:ext cx="2518420" cy="863459"/>
          </a:xfrm>
          <a:prstGeom prst="rect">
            <a:avLst/>
          </a:prstGeom>
        </p:spPr>
      </p:pic>
      <p:sp>
        <p:nvSpPr>
          <p:cNvPr id="8" name="テキスト プレースホルダー 24"/>
          <p:cNvSpPr>
            <a:spLocks noGrp="1"/>
          </p:cNvSpPr>
          <p:nvPr>
            <p:ph type="body" sz="quarter" idx="17"/>
          </p:nvPr>
        </p:nvSpPr>
        <p:spPr bwMode="auto">
          <a:xfrm>
            <a:off x="468001" y="2615165"/>
            <a:ext cx="5401858"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smtClean="0"/>
              <a:t>マスター テキストの書式設定</a:t>
            </a:r>
          </a:p>
        </p:txBody>
      </p:sp>
      <p:sp>
        <p:nvSpPr>
          <p:cNvPr id="9" name="タイトル 4"/>
          <p:cNvSpPr>
            <a:spLocks noGrp="1"/>
          </p:cNvSpPr>
          <p:nvPr>
            <p:ph type="title" hasCustomPrompt="1"/>
          </p:nvPr>
        </p:nvSpPr>
        <p:spPr>
          <a:xfrm>
            <a:off x="468000" y="3162920"/>
            <a:ext cx="5401858" cy="540000"/>
          </a:xfrm>
          <a:prstGeom prst="rect">
            <a:avLst/>
          </a:prstGeom>
        </p:spPr>
        <p:txBody>
          <a:bodyPr vert="horz" wrap="square" lIns="0" tIns="0" rIns="0" bIns="0" rtlCol="0" anchor="t" anchorCtr="0">
            <a:noAutofit/>
          </a:bodyPr>
          <a:lstStyle>
            <a:lvl1pPr>
              <a:defRPr lang="ja-JP" altLang="en-US" sz="3200" b="1" smtClean="0">
                <a:latin typeface="+mj-ea"/>
                <a:ea typeface="+mj-ea"/>
                <a:cs typeface="Meiryo UI" panose="020B0604030504040204" pitchFamily="50" charset="-128"/>
              </a:defRPr>
            </a:lvl1pPr>
          </a:lstStyle>
          <a:p>
            <a:r>
              <a:rPr kumimoji="1" lang="ja-JP" altLang="en-US" dirty="0" smtClean="0"/>
              <a:t>マスターテキストの書式設定</a:t>
            </a:r>
          </a:p>
        </p:txBody>
      </p:sp>
      <p:sp>
        <p:nvSpPr>
          <p:cNvPr id="12"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a:t>
            </a:r>
            <a:r>
              <a:rPr kumimoji="0" lang="en-US" altLang="ja-JP" sz="800" kern="1200" baseline="0" dirty="0" smtClean="0">
                <a:solidFill>
                  <a:srgbClr val="000000"/>
                </a:solidFill>
                <a:effectLst/>
                <a:latin typeface="+mn-ea"/>
                <a:ea typeface="+mn-ea"/>
                <a:cs typeface="Segoe UI" pitchFamily="34" charset="0"/>
              </a:rPr>
              <a:t> </a:t>
            </a:r>
            <a:r>
              <a:rPr kumimoji="0" lang="en-US" altLang="ja-JP" sz="800" kern="1200" dirty="0" smtClean="0">
                <a:solidFill>
                  <a:srgbClr val="000000"/>
                </a:solidFill>
                <a:effectLst/>
                <a:latin typeface="+mn-ea"/>
                <a:ea typeface="+mn-ea"/>
                <a:cs typeface="Segoe UI" pitchFamily="34" charset="0"/>
              </a:rPr>
              <a:t>©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928883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91544" y="165014"/>
            <a:ext cx="2518420" cy="863459"/>
          </a:xfrm>
          <a:prstGeom prst="rect">
            <a:avLst/>
          </a:prstGeom>
        </p:spPr>
      </p:pic>
      <p:sp>
        <p:nvSpPr>
          <p:cNvPr id="10" name="タイトル 1"/>
          <p:cNvSpPr>
            <a:spLocks noGrp="1"/>
          </p:cNvSpPr>
          <p:nvPr>
            <p:ph type="title" hasCustomPrompt="1"/>
          </p:nvPr>
        </p:nvSpPr>
        <p:spPr>
          <a:xfrm>
            <a:off x="1" y="3064074"/>
            <a:ext cx="5943600" cy="523141"/>
          </a:xfrm>
          <a:prstGeom prst="rect">
            <a:avLst/>
          </a:prstGeom>
        </p:spPr>
        <p:txBody>
          <a:bodyPr lIns="468000" rIns="0"/>
          <a:lstStyle>
            <a:lvl1pPr>
              <a:defRPr sz="2800" b="0">
                <a:latin typeface="+mn-ea"/>
                <a:ea typeface="+mn-ea"/>
              </a:defRPr>
            </a:lvl1pPr>
          </a:lstStyle>
          <a:p>
            <a:pPr lvl="0"/>
            <a:r>
              <a:rPr kumimoji="1" lang="ja-JP" altLang="en-US" dirty="0" smtClean="0"/>
              <a:t>マスター テキストの書式設定</a:t>
            </a:r>
          </a:p>
        </p:txBody>
      </p:sp>
      <p:pic>
        <p:nvPicPr>
          <p:cNvPr id="11" name="図 10"/>
          <p:cNvPicPr>
            <a:picLocks noChangeAspect="1"/>
          </p:cNvPicPr>
          <p:nvPr userDrawn="1"/>
        </p:nvPicPr>
        <p:blipFill rotWithShape="1">
          <a:blip r:embed="rId3">
            <a:extLst>
              <a:ext uri="{28A0092B-C50C-407E-A947-70E740481C1C}">
                <a14:useLocalDpi xmlns:a14="http://schemas.microsoft.com/office/drawing/2010/main" val="0"/>
              </a:ext>
            </a:extLst>
          </a:blip>
          <a:srcRect l="-2"/>
          <a:stretch/>
        </p:blipFill>
        <p:spPr>
          <a:xfrm>
            <a:off x="6105832" y="-4032"/>
            <a:ext cx="3038168" cy="6862031"/>
          </a:xfrm>
          <a:prstGeom prst="rect">
            <a:avLst/>
          </a:prstGeom>
        </p:spPr>
      </p:pic>
      <p:sp>
        <p:nvSpPr>
          <p:cNvPr id="7"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2"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233793921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
        <p:nvSpPr>
          <p:cNvPr id="5" name="Line 7"/>
          <p:cNvSpPr>
            <a:spLocks noChangeShapeType="1"/>
          </p:cNvSpPr>
          <p:nvPr userDrawn="1"/>
        </p:nvSpPr>
        <p:spPr bwMode="gray">
          <a:xfrm>
            <a:off x="0" y="697497"/>
            <a:ext cx="9144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a:p>
        </p:txBody>
      </p:sp>
      <p:sp>
        <p:nvSpPr>
          <p:cNvPr id="6" name="Rectangle 3"/>
          <p:cNvSpPr>
            <a:spLocks noGrp="1" noChangeArrowheads="1"/>
          </p:cNvSpPr>
          <p:nvPr>
            <p:ph type="title"/>
          </p:nvPr>
        </p:nvSpPr>
        <p:spPr bwMode="auto">
          <a:xfrm>
            <a:off x="1" y="0"/>
            <a:ext cx="9143999" cy="692149"/>
          </a:xfrm>
          <a:prstGeom prst="rect">
            <a:avLst/>
          </a:prstGeom>
          <a:noFill/>
          <a:extLst/>
        </p:spPr>
        <p:txBody>
          <a:bodyPr wrap="square" lIns="431919" tIns="107980" rIns="431919" bIns="36000" rtlCol="0" anchor="b" anchorCtr="0">
            <a:noAutofit/>
          </a:bodyPr>
          <a:lstStyle>
            <a:lvl1pPr>
              <a:defRPr lang="ja-JP" altLang="en-US" sz="3000" dirty="0" smtClean="0"/>
            </a:lvl1pPr>
          </a:lstStyle>
          <a:p>
            <a:pPr lvl="0"/>
            <a:r>
              <a:rPr lang="ja-JP" altLang="en-US" dirty="0" smtClean="0"/>
              <a:t>マスター タイトルの書式設定</a:t>
            </a:r>
          </a:p>
        </p:txBody>
      </p:sp>
      <p:sp>
        <p:nvSpPr>
          <p:cNvPr id="7" name="コンテンツ プレースホルダ 2"/>
          <p:cNvSpPr>
            <a:spLocks noGrp="1"/>
          </p:cNvSpPr>
          <p:nvPr>
            <p:ph idx="1"/>
          </p:nvPr>
        </p:nvSpPr>
        <p:spPr>
          <a:xfrm>
            <a:off x="381000" y="836613"/>
            <a:ext cx="8367713" cy="5472112"/>
          </a:xfrm>
          <a:prstGeom prst="rect">
            <a:avLst/>
          </a:prstGeom>
        </p:spPr>
        <p:txBody>
          <a:bodyPr/>
          <a:lstStyle>
            <a:lvl1pPr marL="457200" indent="-457200">
              <a:buFont typeface="Wingdings" panose="05000000000000000000" pitchFamily="2" charset="2"/>
              <a:buChar char="l"/>
              <a:defRPr sz="2400" b="1"/>
            </a:lvl1pPr>
            <a:lvl2pPr marL="514350" indent="-171450">
              <a:buFont typeface="segoe ui" panose="020B0502040204020203" pitchFamily="34" charset="0"/>
              <a:buChar char="-"/>
              <a:defRPr sz="2000" b="0"/>
            </a:lvl2pPr>
            <a:lvl3pPr marL="857250" indent="-171450">
              <a:buFont typeface="Arial" panose="020B0604020202020204" pitchFamily="34" charset="0"/>
              <a:buChar char="•"/>
              <a:defRPr sz="1800"/>
            </a:lvl3pPr>
            <a:lvl4pPr marL="1200150" indent="-171450">
              <a:buFont typeface="segoe ui" panose="020B0502040204020203" pitchFamily="34" charset="0"/>
              <a:buChar char="‐"/>
              <a:defRPr/>
            </a:lvl4pPr>
            <a:lvl5pPr marL="1543050" indent="-171450">
              <a:buFont typeface="Arial" panose="020B0604020202020204"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スライド番号プレースホルダー 2"/>
          <p:cNvSpPr txBox="1">
            <a:spLocks/>
          </p:cNvSpPr>
          <p:nvPr userDrawn="1"/>
        </p:nvSpPr>
        <p:spPr>
          <a:xfrm>
            <a:off x="8435977" y="6399739"/>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282888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icture 1">
    <p:spTree>
      <p:nvGrpSpPr>
        <p:cNvPr id="1" name=""/>
        <p:cNvGrpSpPr/>
        <p:nvPr/>
      </p:nvGrpSpPr>
      <p:grpSpPr>
        <a:xfrm>
          <a:off x="0" y="0"/>
          <a:ext cx="0" cy="0"/>
          <a:chOff x="0" y="0"/>
          <a:chExt cx="0" cy="0"/>
        </a:xfrm>
      </p:grpSpPr>
      <p:sp>
        <p:nvSpPr>
          <p:cNvPr id="38" name="Rechteck 1"/>
          <p:cNvSpPr/>
          <p:nvPr userDrawn="1"/>
        </p:nvSpPr>
        <p:spPr bwMode="auto">
          <a:xfrm>
            <a:off x="0" y="0"/>
            <a:ext cx="914400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0958" tIns="40479" rIns="80958" bIns="40479" numCol="1" spcCol="72000" rtlCol="0" anchor="ctr">
            <a:noAutofit/>
          </a:bodyPr>
          <a:lstStyle/>
          <a:p>
            <a:pPr algn="ctr" defTabSz="685434" fontAlgn="base">
              <a:lnSpc>
                <a:spcPct val="110000"/>
              </a:lnSpc>
              <a:spcBef>
                <a:spcPct val="0"/>
              </a:spcBef>
              <a:spcAft>
                <a:spcPct val="0"/>
              </a:spcAft>
              <a:buFont typeface="Wingdings" charset="0"/>
              <a:buNone/>
            </a:pPr>
            <a:endParaRPr kumimoji="0" lang="en-US" sz="1349"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Objekt 1" hidden="1"/>
          <p:cNvGraphicFramePr>
            <a:graphicFrameLocks noChangeAspect="1"/>
          </p:cNvGraphicFramePr>
          <p:nvPr userDrawn="1">
            <p:custDataLst>
              <p:tags r:id="rId3"/>
            </p:custDataLst>
            <p:extLst/>
          </p:nvPr>
        </p:nvGraphicFramePr>
        <p:xfrm>
          <a:off x="1191" y="1589"/>
          <a:ext cx="1190" cy="1587"/>
        </p:xfrm>
        <a:graphic>
          <a:graphicData uri="http://schemas.openxmlformats.org/presentationml/2006/ole">
            <mc:AlternateContent xmlns:mc="http://schemas.openxmlformats.org/markup-compatibility/2006">
              <mc:Choice xmlns:v="urn:schemas-microsoft-com:vml" Requires="v">
                <p:oleObj spid="_x0000_s2058" name="think-cell Folie" r:id="rId7" imgW="360" imgH="360" progId="">
                  <p:embed/>
                </p:oleObj>
              </mc:Choice>
              <mc:Fallback>
                <p:oleObj name="think-cell Foli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1" y="1589"/>
                        <a:ext cx="1190"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dtRectangle 115 Id57350"/>
          <p:cNvSpPr>
            <a:spLocks noGrp="1" noChangeArrowheads="1"/>
          </p:cNvSpPr>
          <p:nvPr>
            <p:ph type="ctrTitle"/>
            <p:custDataLst>
              <p:tags r:id="rId4"/>
            </p:custDataLst>
          </p:nvPr>
        </p:nvSpPr>
        <p:spPr bwMode="ltGray">
          <a:xfrm>
            <a:off x="470052" y="4109473"/>
            <a:ext cx="4857470" cy="1693022"/>
          </a:xfrm>
          <a:solidFill>
            <a:srgbClr val="C85A1E"/>
          </a:solidFill>
        </p:spPr>
        <p:txBody>
          <a:bodyPr wrap="square" lIns="216000" tIns="90000" rIns="216000" bIns="216000" anchor="b" anchorCtr="0">
            <a:spAutoFit/>
          </a:bodyPr>
          <a:lstStyle>
            <a:lvl1pPr>
              <a:defRPr sz="2998" smtClean="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5"/>
            </p:custDataLst>
          </p:nvPr>
        </p:nvSpPr>
        <p:spPr bwMode="auto">
          <a:xfrm>
            <a:off x="4572000" y="0"/>
            <a:ext cx="1190"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26986" rIns="0" bIns="0">
            <a:noAutofit/>
          </a:bodyPr>
          <a:lstStyle/>
          <a:p>
            <a:pPr algn="ctr" defTabSz="685434" fontAlgn="base">
              <a:spcBef>
                <a:spcPct val="50000"/>
              </a:spcBef>
              <a:spcAft>
                <a:spcPct val="0"/>
              </a:spcAft>
            </a:pPr>
            <a:endParaRPr kumimoji="0" lang="en-US" sz="825" b="1" dirty="0">
              <a:solidFill>
                <a:srgbClr val="99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platzhalter 57343"/>
          <p:cNvSpPr>
            <a:spLocks noGrp="1"/>
          </p:cNvSpPr>
          <p:nvPr>
            <p:ph type="body" sz="quarter" idx="12" hasCustomPrompt="1"/>
          </p:nvPr>
        </p:nvSpPr>
        <p:spPr>
          <a:xfrm>
            <a:off x="470052" y="5907600"/>
            <a:ext cx="4857470" cy="324000"/>
          </a:xfrm>
          <a:solidFill>
            <a:schemeClr val="bg1">
              <a:alpha val="85000"/>
            </a:schemeClr>
          </a:solidFill>
        </p:spPr>
        <p:txBody>
          <a:bodyPr lIns="216000" tIns="90000" rIns="216000" bIns="46800"/>
          <a:lstStyle>
            <a:lvl1pPr algn="r">
              <a:lnSpc>
                <a:spcPct val="100000"/>
              </a:lnSpc>
              <a:defRPr sz="750" b="1" baseline="0">
                <a:latin typeface="Meiryo UI" panose="020B0604030504040204" pitchFamily="50" charset="-128"/>
                <a:ea typeface="Meiryo UI" panose="020B0604030504040204" pitchFamily="50" charset="-128"/>
                <a:cs typeface="Meiryo UI" panose="020B0604030504040204" pitchFamily="50" charset="-128"/>
              </a:defRPr>
            </a:lvl1pPr>
            <a:lvl2pPr marL="1190" indent="0">
              <a:buNone/>
              <a:defRPr/>
            </a:lvl2pPr>
          </a:lstStyle>
          <a:p>
            <a:pPr eaLnBrk="1" hangingPunct="1"/>
            <a:r>
              <a:rPr lang="en-US" dirty="0" smtClean="0"/>
              <a:t>Eclipse SW360 Project</a:t>
            </a:r>
          </a:p>
        </p:txBody>
      </p:sp>
      <p:sp>
        <p:nvSpPr>
          <p:cNvPr id="10" name="Textplatzhalter 57343"/>
          <p:cNvSpPr>
            <a:spLocks noGrp="1"/>
          </p:cNvSpPr>
          <p:nvPr>
            <p:ph type="body" sz="quarter" idx="13" hasCustomPrompt="1"/>
          </p:nvPr>
        </p:nvSpPr>
        <p:spPr>
          <a:xfrm>
            <a:off x="470053" y="5907600"/>
            <a:ext cx="1754086" cy="324000"/>
          </a:xfrm>
        </p:spPr>
        <p:txBody>
          <a:bodyPr lIns="216000" tIns="90000" rIns="0" bIns="46800"/>
          <a:lstStyle>
            <a:lvl1pPr algn="l">
              <a:lnSpc>
                <a:spcPct val="100000"/>
              </a:lnSpc>
              <a:defRPr sz="750" b="1">
                <a:latin typeface="Meiryo UI" panose="020B0604030504040204" pitchFamily="50" charset="-128"/>
                <a:ea typeface="Meiryo UI" panose="020B0604030504040204" pitchFamily="50" charset="-128"/>
                <a:cs typeface="Meiryo UI" panose="020B0604030504040204" pitchFamily="50" charset="-128"/>
              </a:defRPr>
            </a:lvl1pPr>
            <a:lvl2pPr marL="1190" indent="0">
              <a:buNone/>
              <a:defRPr/>
            </a:lvl2pPr>
          </a:lstStyle>
          <a:p>
            <a:r>
              <a:rPr lang="en-US" dirty="0" smtClean="0"/>
              <a:t>Restricted © Siemens AG 2017</a:t>
            </a:r>
            <a:endParaRPr lang="en-US" dirty="0"/>
          </a:p>
        </p:txBody>
      </p:sp>
      <p:grpSp>
        <p:nvGrpSpPr>
          <p:cNvPr id="33" name="Gruppieren 32"/>
          <p:cNvGrpSpPr/>
          <p:nvPr userDrawn="1"/>
        </p:nvGrpSpPr>
        <p:grpSpPr>
          <a:xfrm>
            <a:off x="-161915" y="-216000"/>
            <a:ext cx="9466669" cy="7290000"/>
            <a:chOff x="-216000" y="-216000"/>
            <a:chExt cx="12628800" cy="7290000"/>
          </a:xfrm>
        </p:grpSpPr>
        <p:cxnSp>
          <p:nvCxnSpPr>
            <p:cNvPr id="57" name="Gerade Verbindung 56"/>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Gerade Verbindung 80"/>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Gerade Verbindung 81"/>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37" name="Picture 1" descr="C:\Users\mch00830\Desktop\sw360-h-208x79.png"/>
          <p:cNvPicPr>
            <a:picLocks noChangeAspect="1" noChangeArrowheads="1"/>
          </p:cNvPicPr>
          <p:nvPr userDrawn="1"/>
        </p:nvPicPr>
        <p:blipFill>
          <a:blip r:embed="rId9"/>
          <a:srcRect/>
          <a:stretch>
            <a:fillRect/>
          </a:stretch>
        </p:blipFill>
        <p:spPr bwMode="auto">
          <a:xfrm>
            <a:off x="6188839" y="455613"/>
            <a:ext cx="2593400" cy="1315245"/>
          </a:xfrm>
          <a:prstGeom prst="rect">
            <a:avLst/>
          </a:prstGeom>
          <a:noFill/>
        </p:spPr>
      </p:pic>
    </p:spTree>
    <p:custDataLst>
      <p:tags r:id="rId2"/>
    </p:custDataLst>
    <p:extLst>
      <p:ext uri="{BB962C8B-B14F-4D97-AF65-F5344CB8AC3E}">
        <p14:creationId xmlns:p14="http://schemas.microsoft.com/office/powerpoint/2010/main" val="5312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914400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0958" tIns="40479" rIns="80958" bIns="40479" numCol="1" spcCol="72000" rtlCol="0" anchor="ctr">
            <a:noAutofit/>
          </a:bodyPr>
          <a:lstStyle/>
          <a:p>
            <a:pPr algn="ctr" defTabSz="685434" fontAlgn="base">
              <a:lnSpc>
                <a:spcPct val="110000"/>
              </a:lnSpc>
              <a:spcBef>
                <a:spcPct val="0"/>
              </a:spcBef>
              <a:spcAft>
                <a:spcPct val="0"/>
              </a:spcAft>
              <a:buFont typeface="Wingdings" charset="0"/>
              <a:buNone/>
            </a:pPr>
            <a:endParaRPr kumimoji="0" lang="en-US" sz="1349"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cdtRectangle 115 Id57350"/>
          <p:cNvSpPr>
            <a:spLocks noGrp="1" noChangeArrowheads="1"/>
          </p:cNvSpPr>
          <p:nvPr>
            <p:ph type="ctrTitle"/>
            <p:custDataLst>
              <p:tags r:id="rId1"/>
            </p:custDataLst>
          </p:nvPr>
        </p:nvSpPr>
        <p:spPr bwMode="ltGray">
          <a:xfrm>
            <a:off x="470052" y="4109473"/>
            <a:ext cx="4857470" cy="1693022"/>
          </a:xfrm>
          <a:solidFill>
            <a:srgbClr val="C85A1E"/>
          </a:solidFill>
        </p:spPr>
        <p:txBody>
          <a:bodyPr wrap="square" lIns="216000" tIns="90000" rIns="216000" bIns="216000" anchor="b" anchorCtr="0">
            <a:spAutoFit/>
          </a:bodyPr>
          <a:lstStyle>
            <a:lvl1pPr>
              <a:defRPr sz="2998" smtClean="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4" name="cdtText Box 101 Id11"/>
          <p:cNvSpPr txBox="1">
            <a:spLocks noChangeArrowheads="1"/>
          </p:cNvSpPr>
          <p:nvPr userDrawn="1">
            <p:custDataLst>
              <p:tags r:id="rId2"/>
            </p:custDataLst>
          </p:nvPr>
        </p:nvSpPr>
        <p:spPr bwMode="auto">
          <a:xfrm>
            <a:off x="4572000" y="0"/>
            <a:ext cx="1190"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26986" rIns="0" bIns="0">
            <a:noAutofit/>
          </a:bodyPr>
          <a:lstStyle/>
          <a:p>
            <a:pPr algn="ctr" defTabSz="685434" fontAlgn="base">
              <a:spcBef>
                <a:spcPct val="50000"/>
              </a:spcBef>
              <a:spcAft>
                <a:spcPct val="0"/>
              </a:spcAft>
            </a:pPr>
            <a:endParaRPr kumimoji="0" lang="en-US" sz="825" b="1" dirty="0">
              <a:solidFill>
                <a:srgbClr val="99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platzhalter 57343"/>
          <p:cNvSpPr>
            <a:spLocks noGrp="1"/>
          </p:cNvSpPr>
          <p:nvPr>
            <p:ph type="body" sz="quarter" idx="12" hasCustomPrompt="1"/>
          </p:nvPr>
        </p:nvSpPr>
        <p:spPr>
          <a:xfrm>
            <a:off x="470052" y="5907600"/>
            <a:ext cx="4857470" cy="324000"/>
          </a:xfrm>
          <a:solidFill>
            <a:schemeClr val="bg1">
              <a:alpha val="85000"/>
            </a:schemeClr>
          </a:solidFill>
        </p:spPr>
        <p:txBody>
          <a:bodyPr lIns="216000" tIns="90000" rIns="216000" bIns="46800"/>
          <a:lstStyle>
            <a:lvl1pPr algn="r">
              <a:lnSpc>
                <a:spcPct val="100000"/>
              </a:lnSpc>
              <a:defRPr sz="750" b="1">
                <a:latin typeface="Meiryo UI" panose="020B0604030504040204" pitchFamily="50" charset="-128"/>
                <a:ea typeface="Meiryo UI" panose="020B0604030504040204" pitchFamily="50" charset="-128"/>
                <a:cs typeface="Meiryo UI" panose="020B0604030504040204" pitchFamily="50" charset="-128"/>
              </a:defRPr>
            </a:lvl1pPr>
            <a:lvl2pPr marL="1190" indent="0">
              <a:buNone/>
              <a:defRPr/>
            </a:lvl2pPr>
          </a:lstStyle>
          <a:p>
            <a:pPr lvl="0"/>
            <a:r>
              <a:rPr lang="en-US" dirty="0" smtClean="0"/>
              <a:t>Please insert URL</a:t>
            </a:r>
          </a:p>
        </p:txBody>
      </p:sp>
      <p:sp>
        <p:nvSpPr>
          <p:cNvPr id="11" name="Textplatzhalter 57343"/>
          <p:cNvSpPr>
            <a:spLocks noGrp="1"/>
          </p:cNvSpPr>
          <p:nvPr>
            <p:ph type="body" sz="quarter" idx="13" hasCustomPrompt="1"/>
          </p:nvPr>
        </p:nvSpPr>
        <p:spPr>
          <a:xfrm>
            <a:off x="470053" y="5907600"/>
            <a:ext cx="1754086" cy="324000"/>
          </a:xfrm>
        </p:spPr>
        <p:txBody>
          <a:bodyPr lIns="216000" tIns="90000" rIns="0" bIns="46800"/>
          <a:lstStyle>
            <a:lvl1pPr algn="l">
              <a:lnSpc>
                <a:spcPct val="100000"/>
              </a:lnSpc>
              <a:defRPr sz="750" b="1">
                <a:latin typeface="Meiryo UI" panose="020B0604030504040204" pitchFamily="50" charset="-128"/>
                <a:ea typeface="Meiryo UI" panose="020B0604030504040204" pitchFamily="50" charset="-128"/>
                <a:cs typeface="Meiryo UI" panose="020B0604030504040204" pitchFamily="50" charset="-128"/>
              </a:defRPr>
            </a:lvl1pPr>
            <a:lvl2pPr marL="1190" indent="0">
              <a:buNone/>
              <a:defRPr/>
            </a:lvl2pPr>
          </a:lstStyle>
          <a:p>
            <a:pPr lvl="0"/>
            <a:r>
              <a:rPr lang="en-US" dirty="0" smtClean="0"/>
              <a:t>Please insert confidentiality note</a:t>
            </a:r>
          </a:p>
        </p:txBody>
      </p:sp>
      <p:grpSp>
        <p:nvGrpSpPr>
          <p:cNvPr id="31" name="Gruppieren 30"/>
          <p:cNvGrpSpPr/>
          <p:nvPr userDrawn="1"/>
        </p:nvGrpSpPr>
        <p:grpSpPr>
          <a:xfrm>
            <a:off x="-161915" y="-216000"/>
            <a:ext cx="9466669" cy="7290000"/>
            <a:chOff x="-216000" y="-216000"/>
            <a:chExt cx="12628800" cy="7290000"/>
          </a:xfrm>
        </p:grpSpPr>
        <p:cxnSp>
          <p:nvCxnSpPr>
            <p:cNvPr id="32" name="Gerade Verbindung 31"/>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476161" name="Picture 1" descr="C:\Users\mch00830\Desktop\sw360-h-208x79.png"/>
          <p:cNvPicPr>
            <a:picLocks noChangeAspect="1" noChangeArrowheads="1"/>
          </p:cNvPicPr>
          <p:nvPr userDrawn="1"/>
        </p:nvPicPr>
        <p:blipFill>
          <a:blip r:embed="rId4"/>
          <a:srcRect/>
          <a:stretch>
            <a:fillRect/>
          </a:stretch>
        </p:blipFill>
        <p:spPr bwMode="auto">
          <a:xfrm>
            <a:off x="6188839" y="455613"/>
            <a:ext cx="2593400" cy="1315245"/>
          </a:xfrm>
          <a:prstGeom prst="rect">
            <a:avLst/>
          </a:prstGeom>
          <a:noFill/>
        </p:spPr>
      </p:pic>
    </p:spTree>
    <p:extLst>
      <p:ext uri="{BB962C8B-B14F-4D97-AF65-F5344CB8AC3E}">
        <p14:creationId xmlns:p14="http://schemas.microsoft.com/office/powerpoint/2010/main" val="15457827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ree Content" userDrawn="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Tree>
    <p:custDataLst>
      <p:tags r:id="rId1"/>
    </p:custDataLst>
    <p:extLst>
      <p:ext uri="{BB962C8B-B14F-4D97-AF65-F5344CB8AC3E}">
        <p14:creationId xmlns:p14="http://schemas.microsoft.com/office/powerpoint/2010/main" val="22725354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5" name="Textplatzhalter 8"/>
          <p:cNvSpPr>
            <a:spLocks noGrp="1"/>
          </p:cNvSpPr>
          <p:nvPr>
            <p:ph type="body" sz="quarter" idx="13" hasCustomPrompt="1"/>
          </p:nvPr>
        </p:nvSpPr>
        <p:spPr>
          <a:xfrm>
            <a:off x="470052" y="1774582"/>
            <a:ext cx="8312187" cy="4032493"/>
          </a:xfrm>
          <a:ln>
            <a:noFill/>
          </a:ln>
        </p:spPr>
        <p:txBody>
          <a:bodyPr vert="horz" wrap="square" lIns="0" tIns="0" rIns="0" bIns="0" rtlCol="0">
            <a:noAutofit/>
          </a:bodyPr>
          <a:lstStyle>
            <a:lvl1pPr>
              <a:defRPr lang="de-DE" sz="1049" kern="1400" baseline="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sz="1049" kern="1400" smtClean="0">
                <a:latin typeface="Meiryo UI" panose="020B0604030504040204" pitchFamily="50" charset="-128"/>
                <a:ea typeface="Meiryo UI" panose="020B0604030504040204" pitchFamily="50" charset="-128"/>
                <a:cs typeface="Meiryo UI" panose="020B0604030504040204" pitchFamily="50" charset="-128"/>
              </a:defRPr>
            </a:lvl2pPr>
            <a:lvl3pPr>
              <a:defRPr lang="de-DE" sz="1049" kern="1400" smtClean="0">
                <a:latin typeface="Meiryo UI" panose="020B0604030504040204" pitchFamily="50" charset="-128"/>
                <a:ea typeface="Meiryo UI" panose="020B0604030504040204" pitchFamily="50" charset="-128"/>
                <a:cs typeface="Meiryo UI" panose="020B0604030504040204" pitchFamily="50" charset="-128"/>
              </a:defRPr>
            </a:lvl3pPr>
            <a:lvl4pPr>
              <a:defRPr lang="de-DE" sz="1049" kern="1400" smtClean="0">
                <a:latin typeface="Meiryo UI" panose="020B0604030504040204" pitchFamily="50" charset="-128"/>
                <a:ea typeface="Meiryo UI" panose="020B0604030504040204" pitchFamily="50" charset="-128"/>
                <a:cs typeface="Meiryo UI" panose="020B0604030504040204" pitchFamily="50" charset="-128"/>
              </a:defRPr>
            </a:lvl4pPr>
            <a:lvl5pPr>
              <a:defRPr lang="de-DE" sz="1049" kern="1400">
                <a:latin typeface="Meiryo UI" panose="020B0604030504040204" pitchFamily="50" charset="-128"/>
                <a:ea typeface="Meiryo UI" panose="020B0604030504040204" pitchFamily="50" charset="-128"/>
                <a:cs typeface="Meiryo UI" panose="020B0604030504040204" pitchFamily="50" charset="-128"/>
              </a:defRPr>
            </a:lvl5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a:p>
            <a:pPr marL="134469" lvl="1" indent="-134469" eaLnBrk="0" hangingPunct="0">
              <a:buClr>
                <a:schemeClr val="accent1"/>
              </a:buClr>
            </a:pPr>
            <a:r>
              <a:rPr lang="en-US" dirty="0" err="1" smtClean="0"/>
              <a:t>Zweite</a:t>
            </a:r>
            <a:r>
              <a:rPr lang="en-US" dirty="0" smtClean="0"/>
              <a:t> </a:t>
            </a:r>
            <a:r>
              <a:rPr lang="en-US" dirty="0" err="1" smtClean="0"/>
              <a:t>Ebene</a:t>
            </a:r>
            <a:endParaRPr lang="en-US" dirty="0" smtClean="0"/>
          </a:p>
          <a:p>
            <a:pPr marL="268938" lvl="2" eaLnBrk="0" hangingPunct="0"/>
            <a:r>
              <a:rPr lang="en-US" dirty="0" err="1" smtClean="0"/>
              <a:t>Dritte</a:t>
            </a:r>
            <a:r>
              <a:rPr lang="en-US" dirty="0" smtClean="0"/>
              <a:t> </a:t>
            </a:r>
            <a:r>
              <a:rPr lang="en-US" dirty="0" err="1" smtClean="0"/>
              <a:t>Ebene</a:t>
            </a:r>
            <a:endParaRPr lang="en-US" dirty="0" smtClean="0"/>
          </a:p>
          <a:p>
            <a:pPr marL="403407" lvl="3" eaLnBrk="0" hangingPunct="0"/>
            <a:r>
              <a:rPr lang="en-US" dirty="0" err="1" smtClean="0"/>
              <a:t>Vierte</a:t>
            </a:r>
            <a:r>
              <a:rPr lang="en-US" dirty="0" smtClean="0"/>
              <a:t> </a:t>
            </a:r>
            <a:r>
              <a:rPr lang="en-US" dirty="0" err="1" smtClean="0"/>
              <a:t>Ebene</a:t>
            </a:r>
            <a:endParaRPr lang="en-US" dirty="0" smtClean="0"/>
          </a:p>
          <a:p>
            <a:pPr marL="537875" lvl="4" eaLnBrk="0" hangingPunct="0"/>
            <a:r>
              <a:rPr lang="en-US" dirty="0" err="1" smtClean="0"/>
              <a:t>Fünfte</a:t>
            </a:r>
            <a:r>
              <a:rPr lang="en-US" dirty="0" smtClean="0"/>
              <a:t> </a:t>
            </a:r>
            <a:r>
              <a:rPr lang="en-US" dirty="0" err="1" smtClean="0"/>
              <a:t>Ebene</a:t>
            </a:r>
            <a:endParaRPr lang="en-US" dirty="0"/>
          </a:p>
        </p:txBody>
      </p:sp>
    </p:spTree>
    <p:custDataLst>
      <p:tags r:id="rId1"/>
    </p:custDataLst>
    <p:extLst>
      <p:ext uri="{BB962C8B-B14F-4D97-AF65-F5344CB8AC3E}">
        <p14:creationId xmlns:p14="http://schemas.microsoft.com/office/powerpoint/2010/main" val="15748336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6" name="Textplatzhalter 8"/>
          <p:cNvSpPr>
            <a:spLocks noGrp="1"/>
          </p:cNvSpPr>
          <p:nvPr>
            <p:ph type="body" sz="quarter" idx="15" hasCustomPrompt="1"/>
          </p:nvPr>
        </p:nvSpPr>
        <p:spPr>
          <a:xfrm>
            <a:off x="470052" y="1774582"/>
            <a:ext cx="8312187" cy="36085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049" b="1" kern="1400" dirty="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7" name="Textplatzhalter 8"/>
          <p:cNvSpPr>
            <a:spLocks noGrp="1"/>
          </p:cNvSpPr>
          <p:nvPr>
            <p:ph type="body" sz="quarter" idx="16" hasCustomPrompt="1"/>
          </p:nvPr>
        </p:nvSpPr>
        <p:spPr>
          <a:xfrm>
            <a:off x="470052" y="2135432"/>
            <a:ext cx="8312187" cy="3671643"/>
          </a:xfrm>
          <a:ln>
            <a:solidFill>
              <a:schemeClr val="accent1"/>
            </a:solidFill>
          </a:ln>
        </p:spPr>
        <p:txBody>
          <a:bodyPr vert="horz" wrap="square" lIns="144000" tIns="72000" rIns="72000" bIns="72000" rtlCol="0">
            <a:noAutofit/>
          </a:bodyPr>
          <a:lstStyle>
            <a:lvl1pPr>
              <a:defRPr lang="de-DE" sz="1049"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41316910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8" name="Textplatzhalter 8"/>
          <p:cNvSpPr>
            <a:spLocks noGrp="1"/>
          </p:cNvSpPr>
          <p:nvPr>
            <p:ph type="body" sz="quarter" idx="15" hasCustomPrompt="1"/>
          </p:nvPr>
        </p:nvSpPr>
        <p:spPr>
          <a:xfrm>
            <a:off x="470052" y="1774582"/>
            <a:ext cx="4101948"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049" b="1" kern="1400" dirty="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9" name="Textplatzhalter 8"/>
          <p:cNvSpPr>
            <a:spLocks noGrp="1"/>
          </p:cNvSpPr>
          <p:nvPr>
            <p:ph type="body" sz="quarter" idx="17" hasCustomPrompt="1"/>
          </p:nvPr>
        </p:nvSpPr>
        <p:spPr>
          <a:xfrm>
            <a:off x="470052" y="2134583"/>
            <a:ext cx="4101948" cy="3671643"/>
          </a:xfrm>
          <a:ln>
            <a:solidFill>
              <a:schemeClr val="accent1"/>
            </a:solidFill>
          </a:ln>
        </p:spPr>
        <p:txBody>
          <a:bodyPr vert="horz" wrap="square" lIns="144000" tIns="72000" rIns="72000" bIns="72000" rtlCol="0">
            <a:noAutofit/>
          </a:bodyPr>
          <a:lstStyle>
            <a:lvl1pPr>
              <a:defRPr lang="de-DE" sz="1049"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0" name="Textplatzhalter 8"/>
          <p:cNvSpPr>
            <a:spLocks noGrp="1"/>
          </p:cNvSpPr>
          <p:nvPr>
            <p:ph type="body" sz="quarter" idx="18" hasCustomPrompt="1"/>
          </p:nvPr>
        </p:nvSpPr>
        <p:spPr>
          <a:xfrm>
            <a:off x="4680291" y="1774582"/>
            <a:ext cx="4101948"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049" b="1"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spcBef>
                <a:spcPct val="0"/>
              </a:spcBef>
            </a:pPr>
            <a:r>
              <a:rPr lang="en-US" dirty="0" smtClean="0"/>
              <a:t>Header</a:t>
            </a:r>
          </a:p>
        </p:txBody>
      </p:sp>
      <p:sp>
        <p:nvSpPr>
          <p:cNvPr id="11" name="Textplatzhalter 8"/>
          <p:cNvSpPr>
            <a:spLocks noGrp="1"/>
          </p:cNvSpPr>
          <p:nvPr>
            <p:ph type="body" sz="quarter" idx="19" hasCustomPrompt="1"/>
          </p:nvPr>
        </p:nvSpPr>
        <p:spPr>
          <a:xfrm>
            <a:off x="4680291" y="2134583"/>
            <a:ext cx="4101948" cy="3671643"/>
          </a:xfrm>
          <a:ln>
            <a:solidFill>
              <a:schemeClr val="accent1"/>
            </a:solidFill>
          </a:ln>
        </p:spPr>
        <p:txBody>
          <a:bodyPr vert="horz" wrap="square" lIns="144000" tIns="72000" rIns="72000" bIns="72000" rtlCol="0">
            <a:noAutofit/>
          </a:bodyPr>
          <a:lstStyle>
            <a:lvl1pPr marL="0" marR="0" indent="0" algn="l" defTabSz="685434" rtl="0" eaLnBrk="0" fontAlgn="base" latinLnBrk="0" hangingPunct="0">
              <a:lnSpc>
                <a:spcPct val="100000"/>
              </a:lnSpc>
              <a:spcBef>
                <a:spcPts val="450"/>
              </a:spcBef>
              <a:spcAft>
                <a:spcPct val="0"/>
              </a:spcAft>
              <a:buClr>
                <a:schemeClr val="accent1"/>
              </a:buClr>
              <a:buSzTx/>
              <a:buFont typeface="Arial" pitchFamily="34" charset="0"/>
              <a:buNone/>
              <a:tabLst/>
              <a:defRPr lang="de-DE" sz="1049"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5381456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2" name="Textplatzhalter 8"/>
          <p:cNvSpPr>
            <a:spLocks noGrp="1"/>
          </p:cNvSpPr>
          <p:nvPr>
            <p:ph type="body" sz="quarter" idx="23" hasCustomPrompt="1"/>
          </p:nvPr>
        </p:nvSpPr>
        <p:spPr>
          <a:xfrm>
            <a:off x="6078547" y="2134583"/>
            <a:ext cx="2703692" cy="3671643"/>
          </a:xfrm>
          <a:ln w="9525">
            <a:solidFill>
              <a:schemeClr val="accent1"/>
            </a:solidFill>
          </a:ln>
        </p:spPr>
        <p:txBody>
          <a:bodyPr vert="horz" wrap="square" lIns="144000" tIns="72000" rIns="72000" bIns="72000" rtlCol="0">
            <a:noAutofit/>
          </a:bodyPr>
          <a:lstStyle>
            <a:lvl1pPr>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3" name="Textplatzhalter 8"/>
          <p:cNvSpPr>
            <a:spLocks noGrp="1"/>
          </p:cNvSpPr>
          <p:nvPr>
            <p:ph type="body" sz="quarter" idx="19" hasCustomPrompt="1"/>
          </p:nvPr>
        </p:nvSpPr>
        <p:spPr>
          <a:xfrm>
            <a:off x="471839" y="2134583"/>
            <a:ext cx="2698935" cy="3671643"/>
          </a:xfrm>
          <a:ln w="9525">
            <a:solidFill>
              <a:schemeClr val="accent1"/>
            </a:solidFill>
          </a:ln>
        </p:spPr>
        <p:txBody>
          <a:bodyPr vert="horz" wrap="square" lIns="144000" tIns="72000" rIns="72000" bIns="72000" rtlCol="0">
            <a:noAutofit/>
          </a:bodyPr>
          <a:lstStyle>
            <a:lvl1pPr marL="0" marR="0" indent="0" algn="l" defTabSz="685434" rtl="0" eaLnBrk="0" fontAlgn="base" latinLnBrk="0" hangingPunct="0">
              <a:lnSpc>
                <a:spcPct val="100000"/>
              </a:lnSpc>
              <a:spcBef>
                <a:spcPts val="450"/>
              </a:spcBef>
              <a:spcAft>
                <a:spcPct val="0"/>
              </a:spcAft>
              <a:buClrTx/>
              <a:buSzTx/>
              <a:buFont typeface="Wingdings" pitchFamily="2" charset="2"/>
              <a:buNone/>
              <a:tabLst/>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4" name="Textplatzhalter 8"/>
          <p:cNvSpPr>
            <a:spLocks noGrp="1"/>
          </p:cNvSpPr>
          <p:nvPr>
            <p:ph type="body" sz="quarter" idx="21" hasCustomPrompt="1"/>
          </p:nvPr>
        </p:nvSpPr>
        <p:spPr>
          <a:xfrm>
            <a:off x="3274298" y="2134583"/>
            <a:ext cx="2698935" cy="3671643"/>
          </a:xfrm>
          <a:ln w="9525">
            <a:solidFill>
              <a:schemeClr val="accent1"/>
            </a:solidFill>
          </a:ln>
        </p:spPr>
        <p:txBody>
          <a:bodyPr vert="horz" wrap="square" lIns="144000" tIns="72000" rIns="72000" bIns="72000" rtlCol="0">
            <a:noAutofit/>
          </a:bodyPr>
          <a:lstStyle>
            <a:lvl1pPr marL="0" marR="0" indent="0" algn="l" defTabSz="685434" rtl="0" eaLnBrk="0" fontAlgn="base" latinLnBrk="0" hangingPunct="0">
              <a:lnSpc>
                <a:spcPct val="100000"/>
              </a:lnSpc>
              <a:spcBef>
                <a:spcPts val="450"/>
              </a:spcBef>
              <a:spcAft>
                <a:spcPct val="0"/>
              </a:spcAft>
              <a:buClrTx/>
              <a:buSzTx/>
              <a:buFont typeface="Wingdings" pitchFamily="2" charset="2"/>
              <a:buNone/>
              <a:tabLst/>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5" name="Textplatzhalter 8"/>
          <p:cNvSpPr>
            <a:spLocks noGrp="1"/>
          </p:cNvSpPr>
          <p:nvPr>
            <p:ph type="body" sz="quarter" idx="15" hasCustomPrompt="1"/>
          </p:nvPr>
        </p:nvSpPr>
        <p:spPr>
          <a:xfrm>
            <a:off x="470052" y="1774582"/>
            <a:ext cx="2698935"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049" b="1" kern="1400" baseline="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16" name="Textplatzhalter 8"/>
          <p:cNvSpPr>
            <a:spLocks noGrp="1"/>
          </p:cNvSpPr>
          <p:nvPr>
            <p:ph type="body" sz="quarter" idx="22" hasCustomPrompt="1"/>
          </p:nvPr>
        </p:nvSpPr>
        <p:spPr>
          <a:xfrm>
            <a:off x="6078547" y="1774582"/>
            <a:ext cx="2703692"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049" b="1" kern="1400" dirty="0" smtClean="0">
                <a:latin typeface="Arial" charset="0"/>
                <a:ea typeface="ＭＳ Ｐゴシック" pitchFamily="34" charset="-128"/>
              </a:defRPr>
            </a:lvl1pPr>
          </a:lstStyle>
          <a:p>
            <a:pPr lvl="0">
              <a:spcBef>
                <a:spcPct val="0"/>
              </a:spcBef>
            </a:pPr>
            <a:r>
              <a:rPr lang="en-US" dirty="0" smtClean="0"/>
              <a:t>Header</a:t>
            </a:r>
          </a:p>
        </p:txBody>
      </p:sp>
      <p:sp>
        <p:nvSpPr>
          <p:cNvPr id="17" name="Textplatzhalter 8"/>
          <p:cNvSpPr>
            <a:spLocks noGrp="1"/>
          </p:cNvSpPr>
          <p:nvPr>
            <p:ph type="body" sz="quarter" idx="20" hasCustomPrompt="1"/>
          </p:nvPr>
        </p:nvSpPr>
        <p:spPr>
          <a:xfrm>
            <a:off x="3274298" y="1774582"/>
            <a:ext cx="2698935"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049" b="1" kern="1400" dirty="0" smtClean="0">
                <a:latin typeface="Arial" charset="0"/>
                <a:ea typeface="ＭＳ Ｐゴシック" pitchFamily="34" charset="-128"/>
              </a:defRPr>
            </a:lvl1pPr>
          </a:lstStyle>
          <a:p>
            <a:pPr lvl="0">
              <a:spcBef>
                <a:spcPct val="0"/>
              </a:spcBef>
            </a:pPr>
            <a:r>
              <a:rPr lang="en-US" dirty="0" smtClean="0"/>
              <a:t>Header</a:t>
            </a:r>
          </a:p>
        </p:txBody>
      </p:sp>
    </p:spTree>
    <p:custDataLst>
      <p:tags r:id="rId1"/>
    </p:custDataLst>
    <p:extLst>
      <p:ext uri="{BB962C8B-B14F-4D97-AF65-F5344CB8AC3E}">
        <p14:creationId xmlns:p14="http://schemas.microsoft.com/office/powerpoint/2010/main" val="15409957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0" name="Textplatzhalter 8"/>
          <p:cNvSpPr>
            <a:spLocks noGrp="1"/>
          </p:cNvSpPr>
          <p:nvPr>
            <p:ph type="body" sz="quarter" idx="23" hasCustomPrompt="1"/>
          </p:nvPr>
        </p:nvSpPr>
        <p:spPr>
          <a:xfrm>
            <a:off x="4679955" y="2134583"/>
            <a:ext cx="4102283" cy="1581756"/>
          </a:xfrm>
          <a:ln>
            <a:solidFill>
              <a:schemeClr val="accent1"/>
            </a:solidFill>
          </a:ln>
        </p:spPr>
        <p:txBody>
          <a:bodyPr vert="horz" wrap="square" lIns="144000" tIns="72000" rIns="72000" bIns="72000" rtlCol="0">
            <a:noAutofit/>
          </a:bodyPr>
          <a:lstStyle>
            <a:lvl1pPr marL="0" marR="0" indent="0" algn="l" defTabSz="685434" rtl="0" eaLnBrk="0" fontAlgn="base" latinLnBrk="0" hangingPunct="0">
              <a:lnSpc>
                <a:spcPct val="100000"/>
              </a:lnSpc>
              <a:spcBef>
                <a:spcPts val="450"/>
              </a:spcBef>
              <a:spcAft>
                <a:spcPct val="0"/>
              </a:spcAft>
              <a:buClr>
                <a:schemeClr val="accent1"/>
              </a:buClr>
              <a:buSzTx/>
              <a:buFont typeface="Arial" pitchFamily="34" charset="0"/>
              <a:buNone/>
              <a:tabLst/>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1" name="Textplatzhalter 8"/>
          <p:cNvSpPr>
            <a:spLocks noGrp="1"/>
          </p:cNvSpPr>
          <p:nvPr>
            <p:ph type="body" sz="quarter" idx="21" hasCustomPrompt="1"/>
          </p:nvPr>
        </p:nvSpPr>
        <p:spPr>
          <a:xfrm>
            <a:off x="470052" y="2134583"/>
            <a:ext cx="4101948" cy="1581756"/>
          </a:xfrm>
          <a:ln>
            <a:solidFill>
              <a:schemeClr val="accent1"/>
            </a:solidFill>
          </a:ln>
        </p:spPr>
        <p:txBody>
          <a:bodyPr vert="horz" wrap="square" lIns="144000" tIns="72000" rIns="72000" bIns="72000" rtlCol="0">
            <a:noAutofit/>
          </a:bodyPr>
          <a:lstStyle>
            <a:lvl1pPr>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8" name="Textplatzhalter 8"/>
          <p:cNvSpPr>
            <a:spLocks noGrp="1"/>
          </p:cNvSpPr>
          <p:nvPr>
            <p:ph type="body" sz="quarter" idx="24" hasCustomPrompt="1"/>
          </p:nvPr>
        </p:nvSpPr>
        <p:spPr>
          <a:xfrm>
            <a:off x="470051" y="3860800"/>
            <a:ext cx="4101948"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049"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19" name="Textplatzhalter 8"/>
          <p:cNvSpPr>
            <a:spLocks noGrp="1"/>
          </p:cNvSpPr>
          <p:nvPr>
            <p:ph type="body" sz="quarter" idx="27" hasCustomPrompt="1"/>
          </p:nvPr>
        </p:nvSpPr>
        <p:spPr>
          <a:xfrm>
            <a:off x="4679955" y="4220801"/>
            <a:ext cx="4102283" cy="1586275"/>
          </a:xfrm>
          <a:ln>
            <a:solidFill>
              <a:schemeClr val="accent1"/>
            </a:solidFill>
          </a:ln>
        </p:spPr>
        <p:txBody>
          <a:bodyPr vert="horz" wrap="square" lIns="144000" tIns="72000" rIns="72000" bIns="72000" rtlCol="0">
            <a:noAutofit/>
          </a:bodyPr>
          <a:lstStyle>
            <a:lvl1pPr>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20" name="Textplatzhalter 8"/>
          <p:cNvSpPr>
            <a:spLocks noGrp="1"/>
          </p:cNvSpPr>
          <p:nvPr>
            <p:ph type="body" sz="quarter" idx="25" hasCustomPrompt="1"/>
          </p:nvPr>
        </p:nvSpPr>
        <p:spPr>
          <a:xfrm>
            <a:off x="470051" y="4220801"/>
            <a:ext cx="4101948" cy="1586275"/>
          </a:xfrm>
          <a:ln>
            <a:solidFill>
              <a:schemeClr val="accent1"/>
            </a:solidFill>
          </a:ln>
        </p:spPr>
        <p:txBody>
          <a:bodyPr vert="horz" wrap="square" lIns="144000" tIns="72000" rIns="72000" bIns="72000" rtlCol="0">
            <a:noAutofit/>
          </a:bodyPr>
          <a:lstStyle>
            <a:lvl1pPr>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21" name="Textplatzhalter 8"/>
          <p:cNvSpPr>
            <a:spLocks noGrp="1"/>
          </p:cNvSpPr>
          <p:nvPr>
            <p:ph type="body" sz="quarter" idx="26" hasCustomPrompt="1"/>
          </p:nvPr>
        </p:nvSpPr>
        <p:spPr>
          <a:xfrm>
            <a:off x="4679955" y="3860800"/>
            <a:ext cx="4102283"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049"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22" name="Textplatzhalter 8"/>
          <p:cNvSpPr>
            <a:spLocks noGrp="1"/>
          </p:cNvSpPr>
          <p:nvPr>
            <p:ph type="body" sz="quarter" idx="15" hasCustomPrompt="1"/>
          </p:nvPr>
        </p:nvSpPr>
        <p:spPr>
          <a:xfrm>
            <a:off x="470052" y="1774582"/>
            <a:ext cx="4101948"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049" b="1" kern="140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23" name="Textplatzhalter 8"/>
          <p:cNvSpPr>
            <a:spLocks noGrp="1"/>
          </p:cNvSpPr>
          <p:nvPr>
            <p:ph type="body" sz="quarter" idx="18" hasCustomPrompt="1"/>
          </p:nvPr>
        </p:nvSpPr>
        <p:spPr>
          <a:xfrm>
            <a:off x="4679955" y="1774582"/>
            <a:ext cx="4101948"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049" b="1" kern="1400" dirty="0" smtClean="0">
                <a:latin typeface="Arial" charset="0"/>
                <a:ea typeface="ＭＳ Ｐゴシック" pitchFamily="34" charset="-128"/>
              </a:defRPr>
            </a:lvl1pPr>
          </a:lstStyle>
          <a:p>
            <a:pPr lvl="0">
              <a:spcBef>
                <a:spcPct val="0"/>
              </a:spcBef>
            </a:pPr>
            <a:r>
              <a:rPr lang="en-US" dirty="0" smtClean="0"/>
              <a:t>Header</a:t>
            </a:r>
          </a:p>
        </p:txBody>
      </p:sp>
    </p:spTree>
    <p:custDataLst>
      <p:tags r:id="rId1"/>
    </p:custDataLst>
    <p:extLst>
      <p:ext uri="{BB962C8B-B14F-4D97-AF65-F5344CB8AC3E}">
        <p14:creationId xmlns:p14="http://schemas.microsoft.com/office/powerpoint/2010/main" val="1659143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66014"/>
            <a:ext cx="5567040" cy="407859"/>
          </a:xfrm>
          <a:prstGeom prst="rect">
            <a:avLst/>
          </a:prstGeom>
        </p:spPr>
        <p:txBody>
          <a:bodyPr lIns="0" anchor="t" anchorCtr="0"/>
          <a:lstStyle>
            <a:lvl1pPr>
              <a:defRPr sz="2000">
                <a:latin typeface="+mn-ea"/>
                <a:ea typeface="+mn-ea"/>
                <a:cs typeface="Meiryo UI" panose="020B0604030504040204" pitchFamily="50" charset="-128"/>
              </a:defRPr>
            </a:lvl1pPr>
          </a:lstStyle>
          <a:p>
            <a:pPr lvl="0"/>
            <a:r>
              <a:rPr kumimoji="1" lang="en-US" altLang="ja-JP" dirty="0" smtClean="0"/>
              <a:t>To ABCDE</a:t>
            </a:r>
            <a:endParaRPr kumimoji="1" lang="ja-JP" altLang="en-US" dirty="0" smtClean="0"/>
          </a:p>
        </p:txBody>
      </p:sp>
      <p:pic>
        <p:nvPicPr>
          <p:cNvPr id="9" name="図 8">
            <a:extLst>
              <a:ext uri="{FF2B5EF4-FFF2-40B4-BE49-F238E27FC236}">
                <a16:creationId xmlns="" xmlns:a16="http://schemas.microsoft.com/office/drawing/2014/main"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095999" y="0"/>
            <a:ext cx="3048001" cy="6858000"/>
          </a:xfrm>
          <a:prstGeom prst="rect">
            <a:avLst/>
          </a:prstGeom>
        </p:spPr>
      </p:pic>
      <p:pic>
        <p:nvPicPr>
          <p:cNvPr id="17" name="図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866249"/>
            <a:ext cx="2518420" cy="863459"/>
          </a:xfrm>
          <a:prstGeom prst="rect">
            <a:avLst/>
          </a:prstGeom>
        </p:spPr>
      </p:pic>
      <p:sp>
        <p:nvSpPr>
          <p:cNvPr id="13" name="テキスト プレースホルダー 33"/>
          <p:cNvSpPr>
            <a:spLocks noGrp="1"/>
          </p:cNvSpPr>
          <p:nvPr>
            <p:ph type="body" sz="quarter" idx="16" hasCustomPrompt="1"/>
          </p:nvPr>
        </p:nvSpPr>
        <p:spPr bwMode="auto">
          <a:xfrm>
            <a:off x="-1" y="5721341"/>
            <a:ext cx="4583575" cy="1118659"/>
          </a:xfrm>
          <a:prstGeom prst="rect">
            <a:avLst/>
          </a:prstGeom>
        </p:spPr>
        <p:txBody>
          <a:bodyPr wrap="square" lIns="468000" tIns="0" rIns="0" bIns="864000" anchor="t" anchorCtr="0">
            <a:noAutofit/>
          </a:bodyPr>
          <a:lstStyle>
            <a:lvl1pPr marL="0" indent="0" fontAlgn="auto">
              <a:lnSpc>
                <a:spcPct val="100000"/>
              </a:lnSpc>
              <a:spcBef>
                <a:spcPts val="0"/>
              </a:spcBef>
              <a:spcAft>
                <a:spcPts val="600"/>
              </a:spcAft>
              <a:buFont typeface="Arial" charset="0"/>
              <a:buNone/>
              <a:defRPr sz="1600">
                <a:latin typeface="+mn-ea"/>
                <a:ea typeface="+mn-ea"/>
                <a:cs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sp>
        <p:nvSpPr>
          <p:cNvPr id="10" name="テキスト プレースホルダー 24"/>
          <p:cNvSpPr>
            <a:spLocks noGrp="1"/>
          </p:cNvSpPr>
          <p:nvPr>
            <p:ph type="body" sz="quarter" idx="18"/>
          </p:nvPr>
        </p:nvSpPr>
        <p:spPr bwMode="auto">
          <a:xfrm>
            <a:off x="468001" y="2615165"/>
            <a:ext cx="6984360"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000" smtClean="0">
                <a:latin typeface="+mn-ea"/>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smtClean="0"/>
              <a:t>マスター テキストの書式設定</a:t>
            </a:r>
          </a:p>
        </p:txBody>
      </p:sp>
      <p:sp>
        <p:nvSpPr>
          <p:cNvPr id="14" name="タイトル 4"/>
          <p:cNvSpPr>
            <a:spLocks noGrp="1"/>
          </p:cNvSpPr>
          <p:nvPr>
            <p:ph type="title" hasCustomPrompt="1"/>
          </p:nvPr>
        </p:nvSpPr>
        <p:spPr>
          <a:xfrm>
            <a:off x="468000" y="3162920"/>
            <a:ext cx="6984360" cy="540000"/>
          </a:xfrm>
          <a:prstGeom prst="rect">
            <a:avLst/>
          </a:prstGeom>
        </p:spPr>
        <p:txBody>
          <a:bodyPr vert="horz" wrap="square" lIns="0" tIns="0" rIns="0" bIns="0" rtlCol="0" anchor="t" anchorCtr="0">
            <a:noAutofit/>
          </a:bodyPr>
          <a:lstStyle>
            <a:lvl1pPr>
              <a:defRPr lang="ja-JP" altLang="en-US" sz="3200" b="1" smtClean="0">
                <a:latin typeface="+mj-ea"/>
                <a:ea typeface="+mj-ea"/>
                <a:cs typeface="Meiryo UI" panose="020B0604030504040204" pitchFamily="50" charset="-128"/>
              </a:defRPr>
            </a:lvl1pPr>
          </a:lstStyle>
          <a:p>
            <a:r>
              <a:rPr kumimoji="1" lang="ja-JP" altLang="en-US" dirty="0" smtClean="0"/>
              <a:t>マスターテキストの書式設定</a:t>
            </a:r>
          </a:p>
        </p:txBody>
      </p:sp>
      <p:sp>
        <p:nvSpPr>
          <p:cNvPr id="18" name="フッター プレースホルダー 3"/>
          <p:cNvSpPr txBox="1">
            <a:spLocks/>
          </p:cNvSpPr>
          <p:nvPr userDrawn="1"/>
        </p:nvSpPr>
        <p:spPr bwMode="auto">
          <a:xfrm>
            <a:off x="5322211" y="6557529"/>
            <a:ext cx="328455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 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4107034791"/>
      </p:ext>
    </p:extLst>
  </p:cSld>
  <p:clrMapOvr>
    <a:masterClrMapping/>
  </p:clrMapOvr>
  <p:timing>
    <p:tnLst>
      <p:par>
        <p:cTn id="1" dur="indefinite" restart="never" nodeType="tmRoot"/>
      </p:par>
    </p:tnLst>
  </p:timing>
  <p:hf sldNum="0" hd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2" name="Bildplatzhalter 4"/>
          <p:cNvSpPr>
            <a:spLocks noGrp="1"/>
          </p:cNvSpPr>
          <p:nvPr>
            <p:ph type="pic" sz="quarter" idx="16"/>
          </p:nvPr>
        </p:nvSpPr>
        <p:spPr>
          <a:xfrm>
            <a:off x="4680291" y="1774827"/>
            <a:ext cx="4101948" cy="4032249"/>
          </a:xfrm>
        </p:spPr>
        <p:txBody>
          <a:bodyPr/>
          <a:lstStyle>
            <a:lvl1pPr>
              <a:defRPr sz="1049"/>
            </a:lvl1pPr>
          </a:lstStyle>
          <a:p>
            <a:r>
              <a:rPr lang="de-DE" dirty="0" smtClean="0"/>
              <a:t>Bild durch Klicken auf Symbol hinzufügen</a:t>
            </a:r>
            <a:endParaRPr lang="de-DE" dirty="0"/>
          </a:p>
        </p:txBody>
      </p:sp>
      <p:sp>
        <p:nvSpPr>
          <p:cNvPr id="13" name="Textplatzhalter 8"/>
          <p:cNvSpPr>
            <a:spLocks noGrp="1"/>
          </p:cNvSpPr>
          <p:nvPr>
            <p:ph type="body" sz="quarter" idx="15" hasCustomPrompt="1"/>
          </p:nvPr>
        </p:nvSpPr>
        <p:spPr>
          <a:xfrm>
            <a:off x="470051" y="1774582"/>
            <a:ext cx="4101948" cy="36085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049"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14" name="Textplatzhalter 8"/>
          <p:cNvSpPr>
            <a:spLocks noGrp="1"/>
          </p:cNvSpPr>
          <p:nvPr>
            <p:ph type="body" sz="quarter" idx="17" hasCustomPrompt="1"/>
          </p:nvPr>
        </p:nvSpPr>
        <p:spPr>
          <a:xfrm>
            <a:off x="470051" y="2135189"/>
            <a:ext cx="4101948" cy="3671887"/>
          </a:xfrm>
          <a:ln>
            <a:solidFill>
              <a:schemeClr val="accent1"/>
            </a:solidFill>
          </a:ln>
        </p:spPr>
        <p:txBody>
          <a:bodyPr vert="horz" wrap="square" lIns="144000" tIns="72000" rIns="72000" bIns="72000" rtlCol="0">
            <a:noAutofit/>
          </a:bodyPr>
          <a:lstStyle>
            <a:lvl1pPr>
              <a:defRPr lang="de-DE" sz="1049"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23078042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ree Content" preserve="1"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470052" y="1412875"/>
            <a:ext cx="8312186" cy="161454"/>
          </a:xfrm>
        </p:spPr>
        <p:txBody>
          <a:bodyPr wrap="square">
            <a:spAutoFit/>
          </a:bodyPr>
          <a:lstStyle>
            <a:lvl1pPr>
              <a:defRPr sz="1049"/>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7" name="Textplatzhalter 8"/>
          <p:cNvSpPr>
            <a:spLocks noGrp="1"/>
          </p:cNvSpPr>
          <p:nvPr>
            <p:ph type="body" sz="quarter" idx="14"/>
          </p:nvPr>
        </p:nvSpPr>
        <p:spPr>
          <a:xfrm>
            <a:off x="470052" y="1774582"/>
            <a:ext cx="8312187" cy="4391268"/>
          </a:xfrm>
          <a:solidFill>
            <a:srgbClr val="D7D7CD"/>
          </a:solidFill>
          <a:ln>
            <a:noFill/>
          </a:ln>
        </p:spPr>
        <p:txBody>
          <a:bodyPr vert="horz" wrap="square" lIns="144000" tIns="108000" rIns="72000" bIns="108000" numCol="1" anchor="t" anchorCtr="0" compatLnSpc="1">
            <a:prstTxWarp prst="textNoShape">
              <a:avLst/>
            </a:prstTxWarp>
            <a:noAutofit/>
          </a:bodyPr>
          <a:lstStyle>
            <a:lvl1pPr>
              <a:defRPr lang="de-DE" sz="1049" b="1" kern="1400" dirty="0">
                <a:solidFill>
                  <a:schemeClr val="tx1"/>
                </a:solidFill>
              </a:defRPr>
            </a:lvl1pPr>
          </a:lstStyle>
          <a:p>
            <a:pPr lvl="0">
              <a:spcBef>
                <a:spcPts val="375"/>
              </a:spcBef>
              <a:spcAft>
                <a:spcPts val="375"/>
              </a:spcAft>
              <a:tabLst>
                <a:tab pos="604515" algn="l"/>
              </a:tabLst>
            </a:pPr>
            <a:r>
              <a:rPr lang="en-US" dirty="0" err="1" smtClean="0"/>
              <a:t>Textmasterformat</a:t>
            </a:r>
            <a:r>
              <a:rPr lang="en-US" dirty="0" smtClean="0"/>
              <a:t> </a:t>
            </a:r>
            <a:r>
              <a:rPr lang="en-US" dirty="0" err="1" smtClean="0"/>
              <a:t>bearbeiten</a:t>
            </a:r>
            <a:endParaRPr lang="en-US" dirty="0" smtClean="0"/>
          </a:p>
        </p:txBody>
      </p:sp>
    </p:spTree>
    <p:custDataLst>
      <p:tags r:id="rId1"/>
    </p:custDataLst>
    <p:extLst>
      <p:ext uri="{BB962C8B-B14F-4D97-AF65-F5344CB8AC3E}">
        <p14:creationId xmlns:p14="http://schemas.microsoft.com/office/powerpoint/2010/main" val="58982799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342717" indent="0" algn="ctr">
              <a:buNone/>
              <a:defRPr>
                <a:solidFill>
                  <a:schemeClr val="tx1">
                    <a:tint val="75000"/>
                  </a:schemeClr>
                </a:solidFill>
              </a:defRPr>
            </a:lvl2pPr>
            <a:lvl3pPr marL="685434" indent="0" algn="ctr">
              <a:buNone/>
              <a:defRPr>
                <a:solidFill>
                  <a:schemeClr val="tx1">
                    <a:tint val="75000"/>
                  </a:schemeClr>
                </a:solidFill>
              </a:defRPr>
            </a:lvl3pPr>
            <a:lvl4pPr marL="1028151" indent="0" algn="ctr">
              <a:buNone/>
              <a:defRPr>
                <a:solidFill>
                  <a:schemeClr val="tx1">
                    <a:tint val="75000"/>
                  </a:schemeClr>
                </a:solidFill>
              </a:defRPr>
            </a:lvl4pPr>
            <a:lvl5pPr marL="1370868" indent="0" algn="ctr">
              <a:buNone/>
              <a:defRPr>
                <a:solidFill>
                  <a:schemeClr val="tx1">
                    <a:tint val="75000"/>
                  </a:schemeClr>
                </a:solidFill>
              </a:defRPr>
            </a:lvl5pPr>
            <a:lvl6pPr marL="1713586" indent="0" algn="ctr">
              <a:buNone/>
              <a:defRPr>
                <a:solidFill>
                  <a:schemeClr val="tx1">
                    <a:tint val="75000"/>
                  </a:schemeClr>
                </a:solidFill>
              </a:defRPr>
            </a:lvl6pPr>
            <a:lvl7pPr marL="2056303" indent="0" algn="ctr">
              <a:buNone/>
              <a:defRPr>
                <a:solidFill>
                  <a:schemeClr val="tx1">
                    <a:tint val="75000"/>
                  </a:schemeClr>
                </a:solidFill>
              </a:defRPr>
            </a:lvl7pPr>
            <a:lvl8pPr marL="2399020" indent="0" algn="ctr">
              <a:buNone/>
              <a:defRPr>
                <a:solidFill>
                  <a:schemeClr val="tx1">
                    <a:tint val="75000"/>
                  </a:schemeClr>
                </a:solidFill>
              </a:defRPr>
            </a:lvl8pPr>
            <a:lvl9pPr marL="2741737"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a:xfrm>
            <a:off x="457200" y="6356352"/>
            <a:ext cx="2133600" cy="365125"/>
          </a:xfrm>
          <a:prstGeom prst="rect">
            <a:avLst/>
          </a:prstGeom>
        </p:spPr>
        <p:txBody>
          <a:bodyPr/>
          <a:lstStyle/>
          <a:p>
            <a:pPr defTabSz="685434" fontAlgn="base">
              <a:spcBef>
                <a:spcPct val="50000"/>
              </a:spcBef>
              <a:spcAft>
                <a:spcPct val="0"/>
              </a:spcAft>
            </a:pPr>
            <a:fld id="{0A5AB3FA-FD8E-E54A-8C47-F361FA1A92D4}" type="datetimeFigureOut">
              <a:rPr kumimoji="0" lang="de-DE" smtClean="0">
                <a:solidFill>
                  <a:srgbClr val="ADBECB"/>
                </a:solidFill>
                <a:ea typeface="ＭＳ Ｐゴシック" charset="-128"/>
              </a:rPr>
              <a:pPr defTabSz="685434" fontAlgn="base">
                <a:spcBef>
                  <a:spcPct val="50000"/>
                </a:spcBef>
                <a:spcAft>
                  <a:spcPct val="0"/>
                </a:spcAft>
              </a:pPr>
              <a:t>26.04.2019</a:t>
            </a:fld>
            <a:endParaRPr kumimoji="0" lang="de-DE">
              <a:solidFill>
                <a:srgbClr val="ADBECB"/>
              </a:solidFill>
              <a:ea typeface="ＭＳ Ｐゴシック" charset="-128"/>
            </a:endParaRPr>
          </a:p>
        </p:txBody>
      </p:sp>
      <p:sp>
        <p:nvSpPr>
          <p:cNvPr id="5" name="Fußzeilenplatzhalter 4"/>
          <p:cNvSpPr>
            <a:spLocks noGrp="1"/>
          </p:cNvSpPr>
          <p:nvPr>
            <p:ph type="ftr" sz="quarter" idx="11"/>
          </p:nvPr>
        </p:nvSpPr>
        <p:spPr>
          <a:xfrm>
            <a:off x="3124201" y="6356352"/>
            <a:ext cx="2895600" cy="365125"/>
          </a:xfrm>
          <a:prstGeom prst="rect">
            <a:avLst/>
          </a:prstGeom>
        </p:spPr>
        <p:txBody>
          <a:bodyPr/>
          <a:lstStyle/>
          <a:p>
            <a:pPr defTabSz="685434" fontAlgn="base">
              <a:spcBef>
                <a:spcPct val="50000"/>
              </a:spcBef>
              <a:spcAft>
                <a:spcPct val="0"/>
              </a:spcAft>
            </a:pPr>
            <a:endParaRPr kumimoji="0" lang="de-DE">
              <a:solidFill>
                <a:srgbClr val="ADBECB"/>
              </a:solidFill>
              <a:ea typeface="ＭＳ Ｐゴシック" charset="-128"/>
            </a:endParaRPr>
          </a:p>
        </p:txBody>
      </p:sp>
      <p:sp>
        <p:nvSpPr>
          <p:cNvPr id="6" name="Foliennummernplatzhalter 5"/>
          <p:cNvSpPr>
            <a:spLocks noGrp="1"/>
          </p:cNvSpPr>
          <p:nvPr>
            <p:ph type="sldNum" sz="quarter" idx="12"/>
          </p:nvPr>
        </p:nvSpPr>
        <p:spPr>
          <a:xfrm>
            <a:off x="6553200" y="6356352"/>
            <a:ext cx="2133600" cy="365125"/>
          </a:xfrm>
          <a:prstGeom prst="rect">
            <a:avLst/>
          </a:prstGeom>
        </p:spPr>
        <p:txBody>
          <a:bodyPr/>
          <a:lstStyle/>
          <a:p>
            <a:pPr defTabSz="685434" fontAlgn="base">
              <a:spcBef>
                <a:spcPct val="50000"/>
              </a:spcBef>
              <a:spcAft>
                <a:spcPct val="0"/>
              </a:spcAft>
            </a:pPr>
            <a:fld id="{C59173D8-F338-C04C-AE37-948A609F8F7E}" type="slidenum">
              <a:rPr kumimoji="0" lang="de-DE" smtClean="0">
                <a:solidFill>
                  <a:srgbClr val="ADBECB"/>
                </a:solidFill>
                <a:ea typeface="ＭＳ Ｐゴシック" charset="-128"/>
              </a:rPr>
              <a:pPr defTabSz="685434" fontAlgn="base">
                <a:spcBef>
                  <a:spcPct val="50000"/>
                </a:spcBef>
                <a:spcAft>
                  <a:spcPct val="0"/>
                </a:spcAft>
              </a:pPr>
              <a:t>‹#›</a:t>
            </a:fld>
            <a:endParaRPr kumimoji="0" lang="de-DE">
              <a:solidFill>
                <a:srgbClr val="ADBECB"/>
              </a:solidFill>
              <a:ea typeface="ＭＳ Ｐゴシック" charset="-128"/>
            </a:endParaRPr>
          </a:p>
        </p:txBody>
      </p:sp>
    </p:spTree>
    <p:extLst>
      <p:ext uri="{BB962C8B-B14F-4D97-AF65-F5344CB8AC3E}">
        <p14:creationId xmlns:p14="http://schemas.microsoft.com/office/powerpoint/2010/main" val="2333696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123546" y="0"/>
            <a:ext cx="3020454" cy="6858000"/>
          </a:xfrm>
          <a:prstGeom prst="rect">
            <a:avLst/>
          </a:prstGeom>
        </p:spPr>
      </p:pic>
      <p:sp>
        <p:nvSpPr>
          <p:cNvPr id="13" name="テキスト プレースホルダー 33"/>
          <p:cNvSpPr>
            <a:spLocks noGrp="1"/>
          </p:cNvSpPr>
          <p:nvPr>
            <p:ph type="body" sz="quarter" idx="16" hasCustomPrompt="1"/>
          </p:nvPr>
        </p:nvSpPr>
        <p:spPr bwMode="auto">
          <a:xfrm>
            <a:off x="0" y="5721341"/>
            <a:ext cx="4572000" cy="1118659"/>
          </a:xfrm>
          <a:prstGeom prst="rect">
            <a:avLst/>
          </a:prstGeom>
        </p:spPr>
        <p:txBody>
          <a:bodyPr wrap="square" lIns="468000" tIns="0" rIns="0" bIns="864000" anchor="b" anchorCtr="0">
            <a:spAutoFit/>
          </a:bodyPr>
          <a:lstStyle>
            <a:lvl1pPr marL="0" indent="0" fontAlgn="auto">
              <a:lnSpc>
                <a:spcPct val="100000"/>
              </a:lnSpc>
              <a:spcBef>
                <a:spcPts val="0"/>
              </a:spcBef>
              <a:spcAft>
                <a:spcPts val="600"/>
              </a:spcAft>
              <a:buFont typeface="Arial" charset="0"/>
              <a:buNone/>
              <a:defRPr sz="1600">
                <a:latin typeface="+mn-ea"/>
                <a:ea typeface="+mn-ea"/>
                <a:cs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19" name="図 1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91544" y="165014"/>
            <a:ext cx="2518420" cy="863459"/>
          </a:xfrm>
          <a:prstGeom prst="rect">
            <a:avLst/>
          </a:prstGeom>
        </p:spPr>
      </p:pic>
      <p:sp>
        <p:nvSpPr>
          <p:cNvPr id="8" name="テキスト プレースホルダー 24"/>
          <p:cNvSpPr>
            <a:spLocks noGrp="1"/>
          </p:cNvSpPr>
          <p:nvPr>
            <p:ph type="body" sz="quarter" idx="17"/>
          </p:nvPr>
        </p:nvSpPr>
        <p:spPr bwMode="auto">
          <a:xfrm>
            <a:off x="468001" y="2615165"/>
            <a:ext cx="5401858"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smtClean="0"/>
              <a:t>マスター テキストの書式設定</a:t>
            </a:r>
          </a:p>
        </p:txBody>
      </p:sp>
      <p:sp>
        <p:nvSpPr>
          <p:cNvPr id="9" name="タイトル 4"/>
          <p:cNvSpPr>
            <a:spLocks noGrp="1"/>
          </p:cNvSpPr>
          <p:nvPr>
            <p:ph type="title" hasCustomPrompt="1"/>
          </p:nvPr>
        </p:nvSpPr>
        <p:spPr>
          <a:xfrm>
            <a:off x="468000" y="3162920"/>
            <a:ext cx="5401858" cy="540000"/>
          </a:xfrm>
          <a:prstGeom prst="rect">
            <a:avLst/>
          </a:prstGeom>
        </p:spPr>
        <p:txBody>
          <a:bodyPr vert="horz" wrap="square" lIns="0" tIns="0" rIns="0" bIns="0" rtlCol="0" anchor="t" anchorCtr="0">
            <a:noAutofit/>
          </a:bodyPr>
          <a:lstStyle>
            <a:lvl1pPr>
              <a:defRPr lang="ja-JP" altLang="en-US" sz="3200" b="1" smtClean="0">
                <a:latin typeface="+mj-ea"/>
                <a:ea typeface="+mj-ea"/>
                <a:cs typeface="Meiryo UI" panose="020B0604030504040204" pitchFamily="50" charset="-128"/>
              </a:defRPr>
            </a:lvl1pPr>
          </a:lstStyle>
          <a:p>
            <a:r>
              <a:rPr kumimoji="1" lang="ja-JP" altLang="en-US" dirty="0" smtClean="0"/>
              <a:t>マスターテキストの書式設定</a:t>
            </a:r>
          </a:p>
        </p:txBody>
      </p:sp>
    </p:spTree>
    <p:extLst>
      <p:ext uri="{BB962C8B-B14F-4D97-AF65-F5344CB8AC3E}">
        <p14:creationId xmlns:p14="http://schemas.microsoft.com/office/powerpoint/2010/main" val="29556153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66014"/>
            <a:ext cx="5567040" cy="407859"/>
          </a:xfrm>
          <a:prstGeom prst="rect">
            <a:avLst/>
          </a:prstGeom>
        </p:spPr>
        <p:txBody>
          <a:bodyPr lIns="0" anchor="t" anchorCtr="0"/>
          <a:lstStyle>
            <a:lvl1pPr>
              <a:defRPr sz="2000">
                <a:latin typeface="+mn-ea"/>
                <a:ea typeface="+mn-ea"/>
                <a:cs typeface="Meiryo UI" panose="020B0604030504040204" pitchFamily="50" charset="-128"/>
              </a:defRPr>
            </a:lvl1pPr>
          </a:lstStyle>
          <a:p>
            <a:pPr lvl="0"/>
            <a:r>
              <a:rPr kumimoji="1" lang="en-US" altLang="ja-JP" dirty="0" smtClean="0"/>
              <a:t>To ABCDE</a:t>
            </a:r>
            <a:endParaRPr kumimoji="1" lang="ja-JP" altLang="en-US" dirty="0" smtClean="0"/>
          </a:p>
        </p:txBody>
      </p:sp>
      <p:pic>
        <p:nvPicPr>
          <p:cNvPr id="9" name="図 8">
            <a:extLst>
              <a:ext uri="{FF2B5EF4-FFF2-40B4-BE49-F238E27FC236}">
                <a16:creationId xmlns:a16="http://schemas.microsoft.com/office/drawing/2014/main" xmlns=""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095999" y="0"/>
            <a:ext cx="3048001" cy="6858000"/>
          </a:xfrm>
          <a:prstGeom prst="rect">
            <a:avLst/>
          </a:prstGeom>
        </p:spPr>
      </p:pic>
      <p:pic>
        <p:nvPicPr>
          <p:cNvPr id="17" name="図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866249"/>
            <a:ext cx="2518420" cy="863459"/>
          </a:xfrm>
          <a:prstGeom prst="rect">
            <a:avLst/>
          </a:prstGeom>
        </p:spPr>
      </p:pic>
      <p:sp>
        <p:nvSpPr>
          <p:cNvPr id="13" name="テキスト プレースホルダー 33"/>
          <p:cNvSpPr>
            <a:spLocks noGrp="1"/>
          </p:cNvSpPr>
          <p:nvPr>
            <p:ph type="body" sz="quarter" idx="16" hasCustomPrompt="1"/>
          </p:nvPr>
        </p:nvSpPr>
        <p:spPr bwMode="auto">
          <a:xfrm>
            <a:off x="-1" y="5721341"/>
            <a:ext cx="4583575" cy="1118659"/>
          </a:xfrm>
          <a:prstGeom prst="rect">
            <a:avLst/>
          </a:prstGeom>
        </p:spPr>
        <p:txBody>
          <a:bodyPr wrap="square" lIns="468000" tIns="0" rIns="0" bIns="864000" anchor="t" anchorCtr="0">
            <a:noAutofit/>
          </a:bodyPr>
          <a:lstStyle>
            <a:lvl1pPr marL="0" indent="0" fontAlgn="auto">
              <a:lnSpc>
                <a:spcPct val="100000"/>
              </a:lnSpc>
              <a:spcBef>
                <a:spcPts val="0"/>
              </a:spcBef>
              <a:spcAft>
                <a:spcPts val="600"/>
              </a:spcAft>
              <a:buFont typeface="Arial" charset="0"/>
              <a:buNone/>
              <a:defRPr sz="1600">
                <a:latin typeface="+mn-ea"/>
                <a:ea typeface="+mn-ea"/>
                <a:cs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sp>
        <p:nvSpPr>
          <p:cNvPr id="10" name="テキスト プレースホルダー 24"/>
          <p:cNvSpPr>
            <a:spLocks noGrp="1"/>
          </p:cNvSpPr>
          <p:nvPr>
            <p:ph type="body" sz="quarter" idx="18"/>
          </p:nvPr>
        </p:nvSpPr>
        <p:spPr bwMode="auto">
          <a:xfrm>
            <a:off x="468001" y="2615165"/>
            <a:ext cx="6984360"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000" smtClean="0">
                <a:latin typeface="+mn-ea"/>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smtClean="0"/>
              <a:t>マスター テキストの書式設定</a:t>
            </a:r>
          </a:p>
        </p:txBody>
      </p:sp>
      <p:sp>
        <p:nvSpPr>
          <p:cNvPr id="14" name="タイトル 4"/>
          <p:cNvSpPr>
            <a:spLocks noGrp="1"/>
          </p:cNvSpPr>
          <p:nvPr>
            <p:ph type="title" hasCustomPrompt="1"/>
          </p:nvPr>
        </p:nvSpPr>
        <p:spPr>
          <a:xfrm>
            <a:off x="468000" y="3162920"/>
            <a:ext cx="6984360" cy="540000"/>
          </a:xfrm>
          <a:prstGeom prst="rect">
            <a:avLst/>
          </a:prstGeom>
        </p:spPr>
        <p:txBody>
          <a:bodyPr vert="horz" wrap="square" lIns="0" tIns="0" rIns="0" bIns="0" rtlCol="0" anchor="t" anchorCtr="0">
            <a:noAutofit/>
          </a:bodyPr>
          <a:lstStyle>
            <a:lvl1pPr>
              <a:defRPr lang="ja-JP" altLang="en-US" sz="3200" b="1" smtClean="0">
                <a:latin typeface="+mj-ea"/>
                <a:ea typeface="+mj-ea"/>
                <a:cs typeface="Meiryo UI" panose="020B0604030504040204" pitchFamily="50" charset="-128"/>
              </a:defRPr>
            </a:lvl1pPr>
          </a:lstStyle>
          <a:p>
            <a:r>
              <a:rPr kumimoji="1" lang="ja-JP" altLang="en-US" dirty="0" smtClean="0"/>
              <a:t>マスターテキストの書式設定</a:t>
            </a:r>
          </a:p>
        </p:txBody>
      </p:sp>
    </p:spTree>
    <p:extLst>
      <p:ext uri="{BB962C8B-B14F-4D97-AF65-F5344CB8AC3E}">
        <p14:creationId xmlns:p14="http://schemas.microsoft.com/office/powerpoint/2010/main" val="111105507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
        <p:nvSpPr>
          <p:cNvPr id="29" name="テキスト プレースホルダー 15"/>
          <p:cNvSpPr>
            <a:spLocks noGrp="1"/>
          </p:cNvSpPr>
          <p:nvPr>
            <p:ph type="body" sz="quarter" idx="12"/>
          </p:nvPr>
        </p:nvSpPr>
        <p:spPr bwMode="gray">
          <a:xfrm>
            <a:off x="1320800" y="1350438"/>
            <a:ext cx="6043705"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3" name="テキスト プレースホルダー 15"/>
          <p:cNvSpPr>
            <a:spLocks noGrp="1"/>
          </p:cNvSpPr>
          <p:nvPr>
            <p:ph type="body" sz="quarter" idx="16"/>
          </p:nvPr>
        </p:nvSpPr>
        <p:spPr bwMode="gray">
          <a:xfrm>
            <a:off x="1320800" y="2347283"/>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5" name="テキスト プレースホルダー 15"/>
          <p:cNvSpPr>
            <a:spLocks noGrp="1"/>
          </p:cNvSpPr>
          <p:nvPr>
            <p:ph type="body" sz="quarter" idx="18"/>
          </p:nvPr>
        </p:nvSpPr>
        <p:spPr bwMode="gray">
          <a:xfrm>
            <a:off x="1320800" y="3388785"/>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7" name="テキスト プレースホルダー 15"/>
          <p:cNvSpPr>
            <a:spLocks noGrp="1"/>
          </p:cNvSpPr>
          <p:nvPr>
            <p:ph type="body" sz="quarter" idx="20"/>
          </p:nvPr>
        </p:nvSpPr>
        <p:spPr bwMode="gray">
          <a:xfrm>
            <a:off x="1320800" y="4436658"/>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9" name="テキスト プレースホルダー 15"/>
          <p:cNvSpPr>
            <a:spLocks noGrp="1"/>
          </p:cNvSpPr>
          <p:nvPr>
            <p:ph type="body" sz="quarter" idx="22"/>
          </p:nvPr>
        </p:nvSpPr>
        <p:spPr bwMode="gray">
          <a:xfrm>
            <a:off x="1320800" y="5455504"/>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40" name="タイトル 1"/>
          <p:cNvSpPr>
            <a:spLocks noGrp="1"/>
          </p:cNvSpPr>
          <p:nvPr>
            <p:ph type="title" hasCustomPrompt="1"/>
          </p:nvPr>
        </p:nvSpPr>
        <p:spPr>
          <a:xfrm>
            <a:off x="468000" y="408167"/>
            <a:ext cx="6896192" cy="396000"/>
          </a:xfrm>
          <a:prstGeom prst="rect">
            <a:avLst/>
          </a:prstGeom>
        </p:spPr>
        <p:txBody>
          <a:bodyPr vert="horz" wrap="square" lIns="0" tIns="0" rIns="0" bIns="0" rtlCol="0" anchor="t" anchorCtr="0">
            <a:noAutofit/>
          </a:bodyPr>
          <a:lstStyle>
            <a:lvl1pPr>
              <a:lnSpc>
                <a:spcPct val="100000"/>
              </a:lnSpc>
              <a:defRPr lang="ja-JP" altLang="en-US" sz="2400" b="1" smtClean="0">
                <a:solidFill>
                  <a:schemeClr val="tx1"/>
                </a:solidFill>
                <a:latin typeface="+mj-lt"/>
                <a:ea typeface="東芝 Pゴシック Medium" panose="020B0600000000000000" pitchFamily="50" charset="-128"/>
                <a:cs typeface="Segoe UI" panose="020B0502040204020203" pitchFamily="34" charset="0"/>
              </a:defRPr>
            </a:lvl1pPr>
          </a:lstStyle>
          <a:p>
            <a:pPr lvl="0"/>
            <a:r>
              <a:rPr lang="en-US" altLang="ja-JP" dirty="0" smtClean="0"/>
              <a:t>Format for master text</a:t>
            </a:r>
            <a:endParaRPr kumimoji="1" lang="ja-JP" altLang="en-US" dirty="0" smtClean="0"/>
          </a:p>
        </p:txBody>
      </p:sp>
      <p:sp>
        <p:nvSpPr>
          <p:cNvPr id="28"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1"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2"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3"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4"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pic>
        <p:nvPicPr>
          <p:cNvPr id="16" name="図 15">
            <a:extLst>
              <a:ext uri="{FF2B5EF4-FFF2-40B4-BE49-F238E27FC236}">
                <a16:creationId xmlns:a16="http://schemas.microsoft.com/office/drawing/2014/main" xmlns=""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7612914" y="0"/>
            <a:ext cx="1531086" cy="6858000"/>
          </a:xfrm>
          <a:prstGeom prst="rect">
            <a:avLst/>
          </a:prstGeom>
        </p:spPr>
      </p:pic>
    </p:spTree>
    <p:extLst>
      <p:ext uri="{BB962C8B-B14F-4D97-AF65-F5344CB8AC3E}">
        <p14:creationId xmlns:p14="http://schemas.microsoft.com/office/powerpoint/2010/main" val="166139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pic>
        <p:nvPicPr>
          <p:cNvPr id="12" name="図 11"/>
          <p:cNvPicPr>
            <a:picLocks noChangeAspect="1"/>
          </p:cNvPicPr>
          <p:nvPr userDrawn="1"/>
        </p:nvPicPr>
        <p:blipFill rotWithShape="1">
          <a:blip r:embed="rId2">
            <a:extLst>
              <a:ext uri="{28A0092B-C50C-407E-A947-70E740481C1C}">
                <a14:useLocalDpi xmlns:a14="http://schemas.microsoft.com/office/drawing/2010/main" val="0"/>
              </a:ext>
            </a:extLst>
          </a:blip>
          <a:srcRect l="-2"/>
          <a:stretch/>
        </p:blipFill>
        <p:spPr>
          <a:xfrm>
            <a:off x="6105832" y="-4032"/>
            <a:ext cx="3038168" cy="6862031"/>
          </a:xfrm>
          <a:prstGeom prst="rect">
            <a:avLst/>
          </a:prstGeom>
        </p:spPr>
      </p:pic>
      <p:sp>
        <p:nvSpPr>
          <p:cNvPr id="10"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lt"/>
                <a:ea typeface="東芝 Pゴシック Light" panose="020B0300000000000000" pitchFamily="50" charset="-128"/>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14" name="テキスト プレースホルダー 3"/>
          <p:cNvSpPr>
            <a:spLocks noGrp="1"/>
          </p:cNvSpPr>
          <p:nvPr>
            <p:ph type="body" sz="quarter" idx="12"/>
          </p:nvPr>
        </p:nvSpPr>
        <p:spPr>
          <a:xfrm>
            <a:off x="468000" y="3805457"/>
            <a:ext cx="5456050" cy="390525"/>
          </a:xfrm>
          <a:prstGeom prst="rect">
            <a:avLst/>
          </a:prstGeom>
        </p:spPr>
        <p:txBody>
          <a:bodyPr wrap="square" lIns="0"/>
          <a:lstStyle>
            <a:lvl1pPr marL="10658" defTabSz="914228">
              <a:lnSpc>
                <a:spcPct val="100000"/>
              </a:lnSpc>
              <a:spcBef>
                <a:spcPts val="0"/>
              </a:spcBef>
              <a:buFont typeface="Wingdings" charset="2"/>
              <a:buNone/>
              <a:tabLst>
                <a:tab pos="3929013" algn="l"/>
              </a:tabLst>
              <a:defRPr sz="1800">
                <a:latin typeface="+mn-ea"/>
                <a:ea typeface="+mn-ea"/>
                <a:cs typeface="Meiryo UI" panose="020B0604030504040204" pitchFamily="50" charset="-128"/>
              </a:defRPr>
            </a:lvl1pPr>
          </a:lstStyle>
          <a:p>
            <a:pPr marL="10658" defTabSz="914228">
              <a:lnSpc>
                <a:spcPct val="100000"/>
              </a:lnSpc>
              <a:spcBef>
                <a:spcPts val="0"/>
              </a:spcBef>
              <a:buFont typeface="Wingdings" charset="2"/>
              <a:buNone/>
              <a:tabLst>
                <a:tab pos="3929013" algn="l"/>
              </a:tabLst>
            </a:pPr>
            <a:r>
              <a:rPr lang="ja-JP" altLang="en-US" sz="2000" dirty="0" smtClean="0"/>
              <a:t>マスター テキストの書式設定</a:t>
            </a:r>
          </a:p>
        </p:txBody>
      </p:sp>
      <p:sp>
        <p:nvSpPr>
          <p:cNvPr id="15" name="タイトル 4"/>
          <p:cNvSpPr>
            <a:spLocks noGrp="1"/>
          </p:cNvSpPr>
          <p:nvPr>
            <p:ph type="title" hasCustomPrompt="1"/>
          </p:nvPr>
        </p:nvSpPr>
        <p:spPr>
          <a:xfrm>
            <a:off x="467999" y="3054445"/>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11"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41598768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2" name="テキスト プレースホルダー 5"/>
          <p:cNvSpPr>
            <a:spLocks noGrp="1"/>
          </p:cNvSpPr>
          <p:nvPr>
            <p:ph type="body" sz="quarter" idx="14"/>
          </p:nvPr>
        </p:nvSpPr>
        <p:spPr>
          <a:xfrm>
            <a:off x="468313" y="1802111"/>
            <a:ext cx="8228325" cy="588211"/>
          </a:xfrm>
          <a:prstGeom prst="rect">
            <a:avLst/>
          </a:prstGeom>
        </p:spPr>
        <p:txBody>
          <a:bodyPr lIns="0" rIns="0"/>
          <a:lstStyle>
            <a:lvl1pPr marL="0" indent="0">
              <a:lnSpc>
                <a:spcPct val="100000"/>
              </a:lnSpc>
              <a:spcBef>
                <a:spcPts val="0"/>
              </a:spcBef>
              <a:defRPr sz="2600">
                <a:latin typeface="+mn-ea"/>
                <a:ea typeface="+mn-ea"/>
                <a:cs typeface="Meiryo UI" panose="020B0604030504040204" pitchFamily="50" charset="-128"/>
              </a:defRPr>
            </a:lvl1pPr>
          </a:lstStyle>
          <a:p>
            <a:r>
              <a:rPr kumimoji="1" lang="ja-JP" altLang="en-US" dirty="0" smtClean="0"/>
              <a:t>マスター テキストの書式設定</a:t>
            </a:r>
            <a:endParaRPr kumimoji="1" lang="ja-JP" altLang="en-US" dirty="0"/>
          </a:p>
        </p:txBody>
      </p:sp>
      <p:sp>
        <p:nvSpPr>
          <p:cNvPr id="10"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13" name="テキスト プレースホルダー 5"/>
          <p:cNvSpPr>
            <a:spLocks noGrp="1"/>
          </p:cNvSpPr>
          <p:nvPr>
            <p:ph type="body" sz="quarter" idx="19"/>
          </p:nvPr>
        </p:nvSpPr>
        <p:spPr>
          <a:xfrm>
            <a:off x="1" y="733559"/>
            <a:ext cx="9143999"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defRPr sz="2600" b="1">
                <a:solidFill>
                  <a:schemeClr val="bg1"/>
                </a:solidFill>
                <a:latin typeface="+mj-ea"/>
                <a:ea typeface="+mj-ea"/>
                <a:cs typeface="Meiryo UI" panose="020B0604030504040204" pitchFamily="50" charset="-128"/>
              </a:defRPr>
            </a:lvl1pPr>
          </a:lstStyle>
          <a:p>
            <a:r>
              <a:rPr kumimoji="1" lang="ja-JP" altLang="en-US" dirty="0" smtClean="0"/>
              <a:t>マスター テキストの書式設定</a:t>
            </a:r>
            <a:endParaRPr kumimoji="1" lang="ja-JP" altLang="en-US" dirty="0"/>
          </a:p>
        </p:txBody>
      </p:sp>
      <p:sp>
        <p:nvSpPr>
          <p:cNvPr id="8"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20499608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stretch>
            <a:fillRect/>
          </a:stretch>
        </p:blipFill>
        <p:spPr>
          <a:xfrm>
            <a:off x="0" y="2689"/>
            <a:ext cx="9144000" cy="742177"/>
          </a:xfrm>
          <a:prstGeom prst="rect">
            <a:avLst/>
          </a:prstGeom>
        </p:spPr>
      </p:pic>
      <p:sp>
        <p:nvSpPr>
          <p:cNvPr id="11" name="テキスト プレースホルダー 2"/>
          <p:cNvSpPr>
            <a:spLocks noGrp="1"/>
          </p:cNvSpPr>
          <p:nvPr>
            <p:ph type="body" sz="quarter" idx="20"/>
          </p:nvPr>
        </p:nvSpPr>
        <p:spPr>
          <a:xfrm>
            <a:off x="468000" y="989477"/>
            <a:ext cx="819022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smtClean="0"/>
              <a:t>マスター テキストの書式設定</a:t>
            </a:r>
          </a:p>
        </p:txBody>
      </p:sp>
      <p:sp>
        <p:nvSpPr>
          <p:cNvPr id="14" name="テキスト プレースホルダー 6"/>
          <p:cNvSpPr>
            <a:spLocks noGrp="1"/>
          </p:cNvSpPr>
          <p:nvPr>
            <p:ph type="body" sz="quarter" idx="22"/>
          </p:nvPr>
        </p:nvSpPr>
        <p:spPr>
          <a:xfrm>
            <a:off x="0" y="5618125"/>
            <a:ext cx="9148891"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j-ea"/>
                <a:ea typeface="+mj-ea"/>
              </a:defRPr>
            </a:lvl1pPr>
          </a:lstStyle>
          <a:p>
            <a:r>
              <a:rPr kumimoji="1" lang="ja-JP" altLang="en-US" dirty="0" smtClean="0"/>
              <a:t>マスター テキストの書式設定</a:t>
            </a:r>
            <a:endParaRPr kumimoji="1" lang="ja-JP" altLang="en-US" dirty="0"/>
          </a:p>
        </p:txBody>
      </p:sp>
      <p:sp>
        <p:nvSpPr>
          <p:cNvPr id="15"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1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405913905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7"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8" name="テキスト プレースホルダー 2"/>
          <p:cNvSpPr>
            <a:spLocks noGrp="1"/>
          </p:cNvSpPr>
          <p:nvPr>
            <p:ph type="body" sz="quarter" idx="20"/>
          </p:nvPr>
        </p:nvSpPr>
        <p:spPr>
          <a:xfrm>
            <a:off x="468000" y="989477"/>
            <a:ext cx="819022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smtClean="0"/>
              <a:t>マスター テキストの書式設定</a:t>
            </a:r>
          </a:p>
        </p:txBody>
      </p:sp>
      <p:sp>
        <p:nvSpPr>
          <p:cNvPr id="12"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5988986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29" name="テキスト プレースホルダー 15"/>
          <p:cNvSpPr>
            <a:spLocks noGrp="1"/>
          </p:cNvSpPr>
          <p:nvPr>
            <p:ph type="body" sz="quarter" idx="12"/>
          </p:nvPr>
        </p:nvSpPr>
        <p:spPr bwMode="gray">
          <a:xfrm>
            <a:off x="1320800" y="1350438"/>
            <a:ext cx="6043705"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3" name="テキスト プレースホルダー 15"/>
          <p:cNvSpPr>
            <a:spLocks noGrp="1"/>
          </p:cNvSpPr>
          <p:nvPr>
            <p:ph type="body" sz="quarter" idx="16"/>
          </p:nvPr>
        </p:nvSpPr>
        <p:spPr bwMode="gray">
          <a:xfrm>
            <a:off x="1320800" y="2347283"/>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5" name="テキスト プレースホルダー 15"/>
          <p:cNvSpPr>
            <a:spLocks noGrp="1"/>
          </p:cNvSpPr>
          <p:nvPr>
            <p:ph type="body" sz="quarter" idx="18"/>
          </p:nvPr>
        </p:nvSpPr>
        <p:spPr bwMode="gray">
          <a:xfrm>
            <a:off x="1320800" y="3388785"/>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7" name="テキスト プレースホルダー 15"/>
          <p:cNvSpPr>
            <a:spLocks noGrp="1"/>
          </p:cNvSpPr>
          <p:nvPr>
            <p:ph type="body" sz="quarter" idx="20"/>
          </p:nvPr>
        </p:nvSpPr>
        <p:spPr bwMode="gray">
          <a:xfrm>
            <a:off x="1320800" y="4436658"/>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39" name="テキスト プレースホルダー 15"/>
          <p:cNvSpPr>
            <a:spLocks noGrp="1"/>
          </p:cNvSpPr>
          <p:nvPr>
            <p:ph type="body" sz="quarter" idx="22"/>
          </p:nvPr>
        </p:nvSpPr>
        <p:spPr bwMode="gray">
          <a:xfrm>
            <a:off x="1320800" y="5455504"/>
            <a:ext cx="604370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40" name="タイトル 1"/>
          <p:cNvSpPr>
            <a:spLocks noGrp="1"/>
          </p:cNvSpPr>
          <p:nvPr>
            <p:ph type="title" hasCustomPrompt="1"/>
          </p:nvPr>
        </p:nvSpPr>
        <p:spPr>
          <a:xfrm>
            <a:off x="468000" y="408167"/>
            <a:ext cx="6896192" cy="396000"/>
          </a:xfrm>
          <a:prstGeom prst="rect">
            <a:avLst/>
          </a:prstGeom>
        </p:spPr>
        <p:txBody>
          <a:bodyPr vert="horz" wrap="square" lIns="0" tIns="0" rIns="0" bIns="0" rtlCol="0" anchor="t" anchorCtr="0">
            <a:noAutofit/>
          </a:bodyPr>
          <a:lstStyle>
            <a:lvl1pPr>
              <a:lnSpc>
                <a:spcPct val="100000"/>
              </a:lnSpc>
              <a:defRPr lang="ja-JP" altLang="en-US" sz="2400" b="1" smtClean="0">
                <a:solidFill>
                  <a:schemeClr val="tx1"/>
                </a:solidFill>
                <a:latin typeface="+mj-lt"/>
                <a:ea typeface="東芝 Pゴシック Medium" panose="020B0600000000000000" pitchFamily="50" charset="-128"/>
                <a:cs typeface="Segoe UI" panose="020B0502040204020203" pitchFamily="34" charset="0"/>
              </a:defRPr>
            </a:lvl1pPr>
          </a:lstStyle>
          <a:p>
            <a:pPr lvl="0"/>
            <a:r>
              <a:rPr lang="en-US" altLang="ja-JP" dirty="0" smtClean="0"/>
              <a:t>Format for master text</a:t>
            </a:r>
            <a:endParaRPr kumimoji="1" lang="ja-JP" altLang="en-US" dirty="0" smtClean="0"/>
          </a:p>
        </p:txBody>
      </p:sp>
      <p:sp>
        <p:nvSpPr>
          <p:cNvPr id="28"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1"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2"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3"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44"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pic>
        <p:nvPicPr>
          <p:cNvPr id="16" name="図 15">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7612914" y="0"/>
            <a:ext cx="1531086" cy="6858000"/>
          </a:xfrm>
          <a:prstGeom prst="rect">
            <a:avLst/>
          </a:prstGeom>
        </p:spPr>
      </p:pic>
      <p:sp>
        <p:nvSpPr>
          <p:cNvPr id="19"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4231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5"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4354927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91544" y="165014"/>
            <a:ext cx="2518420" cy="863459"/>
          </a:xfrm>
          <a:prstGeom prst="rect">
            <a:avLst/>
          </a:prstGeom>
        </p:spPr>
      </p:pic>
      <p:sp>
        <p:nvSpPr>
          <p:cNvPr id="10" name="タイトル 1"/>
          <p:cNvSpPr>
            <a:spLocks noGrp="1"/>
          </p:cNvSpPr>
          <p:nvPr>
            <p:ph type="title" hasCustomPrompt="1"/>
          </p:nvPr>
        </p:nvSpPr>
        <p:spPr>
          <a:xfrm>
            <a:off x="1" y="3064074"/>
            <a:ext cx="5943600" cy="523141"/>
          </a:xfrm>
          <a:prstGeom prst="rect">
            <a:avLst/>
          </a:prstGeom>
        </p:spPr>
        <p:txBody>
          <a:bodyPr lIns="468000" rIns="0"/>
          <a:lstStyle>
            <a:lvl1pPr>
              <a:defRPr sz="2800" b="0">
                <a:latin typeface="+mn-ea"/>
                <a:ea typeface="+mn-ea"/>
              </a:defRPr>
            </a:lvl1pPr>
          </a:lstStyle>
          <a:p>
            <a:pPr lvl="0"/>
            <a:r>
              <a:rPr kumimoji="1" lang="ja-JP" altLang="en-US" dirty="0" smtClean="0"/>
              <a:t>マスター テキストの書式設定</a:t>
            </a:r>
          </a:p>
        </p:txBody>
      </p:sp>
      <p:pic>
        <p:nvPicPr>
          <p:cNvPr id="11" name="図 10"/>
          <p:cNvPicPr>
            <a:picLocks noChangeAspect="1"/>
          </p:cNvPicPr>
          <p:nvPr userDrawn="1"/>
        </p:nvPicPr>
        <p:blipFill rotWithShape="1">
          <a:blip r:embed="rId3">
            <a:extLst>
              <a:ext uri="{28A0092B-C50C-407E-A947-70E740481C1C}">
                <a14:useLocalDpi xmlns:a14="http://schemas.microsoft.com/office/drawing/2010/main" val="0"/>
              </a:ext>
            </a:extLst>
          </a:blip>
          <a:srcRect l="-2"/>
          <a:stretch/>
        </p:blipFill>
        <p:spPr>
          <a:xfrm>
            <a:off x="6105832" y="-4032"/>
            <a:ext cx="3038168" cy="6862031"/>
          </a:xfrm>
          <a:prstGeom prst="rect">
            <a:avLst/>
          </a:prstGeom>
        </p:spPr>
      </p:pic>
      <p:sp>
        <p:nvSpPr>
          <p:cNvPr id="7"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fld id="{C0A530F1-D8C6-4A93-9917-2C1FE34DC798}" type="slidenum">
              <a:rPr lang="en-US" altLang="ja-JP" smtClean="0"/>
              <a:pPr/>
              <a:t>‹#›</a:t>
            </a:fld>
            <a:endParaRPr lang="en-US" altLang="ja-JP" dirty="0"/>
          </a:p>
        </p:txBody>
      </p:sp>
    </p:spTree>
    <p:extLst>
      <p:ext uri="{BB962C8B-B14F-4D97-AF65-F5344CB8AC3E}">
        <p14:creationId xmlns:p14="http://schemas.microsoft.com/office/powerpoint/2010/main" val="30321534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79413" y="0"/>
            <a:ext cx="8383587" cy="620713"/>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1000" y="836613"/>
            <a:ext cx="8382000" cy="5335587"/>
          </a:xfrm>
          <a:prstGeom prst="rect">
            <a:avLst/>
          </a:prstGeom>
        </p:spPr>
        <p:txBody>
          <a:bodyPr/>
          <a:lstStyle>
            <a:lvl5pPr>
              <a:defRPr/>
            </a:lvl5pPr>
            <a:lvl6pPr marL="1706563" indent="-269875">
              <a:buClr>
                <a:schemeClr val="accent5">
                  <a:lumMod val="75000"/>
                </a:schemeClr>
              </a:buClr>
              <a:buSzPct val="70000"/>
              <a:buFont typeface="Wingdings" panose="05000000000000000000" pitchFamily="2" charset="2"/>
              <a:buChar char="n"/>
              <a:defRPr/>
            </a:lvl6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ja-JP" dirty="0" smtClean="0"/>
          </a:p>
        </p:txBody>
      </p:sp>
    </p:spTree>
    <p:extLst>
      <p:ext uri="{BB962C8B-B14F-4D97-AF65-F5344CB8AC3E}">
        <p14:creationId xmlns:p14="http://schemas.microsoft.com/office/powerpoint/2010/main" val="217606829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
        <p:nvSpPr>
          <p:cNvPr id="5" name="Line 7"/>
          <p:cNvSpPr>
            <a:spLocks noChangeShapeType="1"/>
          </p:cNvSpPr>
          <p:nvPr userDrawn="1"/>
        </p:nvSpPr>
        <p:spPr bwMode="gray">
          <a:xfrm>
            <a:off x="0" y="697497"/>
            <a:ext cx="9144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a:solidFill>
                <a:srgbClr val="000000"/>
              </a:solidFill>
            </a:endParaRPr>
          </a:p>
        </p:txBody>
      </p:sp>
      <p:sp>
        <p:nvSpPr>
          <p:cNvPr id="6" name="Rectangle 3"/>
          <p:cNvSpPr>
            <a:spLocks noGrp="1" noChangeArrowheads="1"/>
          </p:cNvSpPr>
          <p:nvPr>
            <p:ph type="title"/>
          </p:nvPr>
        </p:nvSpPr>
        <p:spPr bwMode="auto">
          <a:xfrm>
            <a:off x="1" y="0"/>
            <a:ext cx="9143999" cy="692149"/>
          </a:xfrm>
          <a:prstGeom prst="rect">
            <a:avLst/>
          </a:prstGeom>
          <a:noFill/>
          <a:extLst/>
        </p:spPr>
        <p:txBody>
          <a:bodyPr wrap="square" lIns="431919" tIns="107980" rIns="431919" bIns="36000" rtlCol="0" anchor="b" anchorCtr="0">
            <a:noAutofit/>
          </a:bodyPr>
          <a:lstStyle>
            <a:lvl1pPr>
              <a:defRPr lang="ja-JP" altLang="en-US" sz="3000" dirty="0" smtClean="0"/>
            </a:lvl1pPr>
          </a:lstStyle>
          <a:p>
            <a:pPr lvl="0"/>
            <a:r>
              <a:rPr lang="ja-JP" altLang="en-US" dirty="0" smtClean="0"/>
              <a:t>マスター タイトルの書式設定</a:t>
            </a:r>
          </a:p>
        </p:txBody>
      </p:sp>
      <p:sp>
        <p:nvSpPr>
          <p:cNvPr id="7" name="コンテンツ プレースホルダ 2"/>
          <p:cNvSpPr>
            <a:spLocks noGrp="1"/>
          </p:cNvSpPr>
          <p:nvPr>
            <p:ph idx="1"/>
          </p:nvPr>
        </p:nvSpPr>
        <p:spPr>
          <a:xfrm>
            <a:off x="381000" y="836613"/>
            <a:ext cx="8367713" cy="5472112"/>
          </a:xfrm>
          <a:prstGeom prst="rect">
            <a:avLst/>
          </a:prstGeom>
        </p:spPr>
        <p:txBody>
          <a:bodyPr/>
          <a:lstStyle>
            <a:lvl1pPr marL="457200" indent="-457200">
              <a:buFont typeface="Wingdings" panose="05000000000000000000" pitchFamily="2" charset="2"/>
              <a:buChar char="l"/>
              <a:defRPr sz="2400" b="1"/>
            </a:lvl1pPr>
            <a:lvl2pPr marL="514350" indent="-171450">
              <a:buFont typeface="segoe ui" panose="020B0502040204020203" pitchFamily="34" charset="0"/>
              <a:buChar char="-"/>
              <a:defRPr sz="2000" b="0"/>
            </a:lvl2pPr>
            <a:lvl3pPr marL="857250" indent="-171450">
              <a:buFont typeface="Arial" panose="020B0604020202020204" pitchFamily="34" charset="0"/>
              <a:buChar char="•"/>
              <a:defRPr sz="1800"/>
            </a:lvl3pPr>
            <a:lvl4pPr marL="1200150" indent="-171450">
              <a:buFont typeface="segoe ui" panose="020B0502040204020203" pitchFamily="34" charset="0"/>
              <a:buChar char="‐"/>
              <a:defRPr/>
            </a:lvl4pPr>
            <a:lvl5pPr marL="1543050" indent="-171450">
              <a:buFont typeface="Arial" panose="020B0604020202020204"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スライド番号プレースホルダー 2"/>
          <p:cNvSpPr txBox="1">
            <a:spLocks/>
          </p:cNvSpPr>
          <p:nvPr userDrawn="1"/>
        </p:nvSpPr>
        <p:spPr>
          <a:xfrm>
            <a:off x="8435977" y="6399739"/>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41505074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pic>
        <p:nvPicPr>
          <p:cNvPr id="12" name="図 11"/>
          <p:cNvPicPr>
            <a:picLocks noChangeAspect="1"/>
          </p:cNvPicPr>
          <p:nvPr userDrawn="1"/>
        </p:nvPicPr>
        <p:blipFill rotWithShape="1">
          <a:blip r:embed="rId2">
            <a:extLst>
              <a:ext uri="{28A0092B-C50C-407E-A947-70E740481C1C}">
                <a14:useLocalDpi xmlns:a14="http://schemas.microsoft.com/office/drawing/2010/main" val="0"/>
              </a:ext>
            </a:extLst>
          </a:blip>
          <a:srcRect l="-2"/>
          <a:stretch/>
        </p:blipFill>
        <p:spPr>
          <a:xfrm>
            <a:off x="6105832" y="-4032"/>
            <a:ext cx="3038168" cy="6862031"/>
          </a:xfrm>
          <a:prstGeom prst="rect">
            <a:avLst/>
          </a:prstGeom>
        </p:spPr>
      </p:pic>
      <p:sp>
        <p:nvSpPr>
          <p:cNvPr id="10"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lt"/>
                <a:ea typeface="東芝 Pゴシック Light" panose="020B0300000000000000" pitchFamily="50" charset="-128"/>
                <a:cs typeface="東芝 Pゴシック Light" panose="020B0300000000000000" pitchFamily="50" charset="-128"/>
              </a:defRPr>
            </a:lvl1pPr>
          </a:lstStyle>
          <a:p>
            <a:pPr marL="10658" lvl="0" defTabSz="914228"/>
            <a:r>
              <a:rPr kumimoji="1" lang="en-US" altLang="ja-JP" dirty="0" smtClean="0"/>
              <a:t>00</a:t>
            </a:r>
            <a:endParaRPr kumimoji="1" lang="ja-JP" altLang="en-US" dirty="0" smtClean="0"/>
          </a:p>
        </p:txBody>
      </p:sp>
      <p:sp>
        <p:nvSpPr>
          <p:cNvPr id="14" name="テキスト プレースホルダー 3"/>
          <p:cNvSpPr>
            <a:spLocks noGrp="1"/>
          </p:cNvSpPr>
          <p:nvPr>
            <p:ph type="body" sz="quarter" idx="12"/>
          </p:nvPr>
        </p:nvSpPr>
        <p:spPr>
          <a:xfrm>
            <a:off x="468000" y="3805457"/>
            <a:ext cx="5456050" cy="390525"/>
          </a:xfrm>
          <a:prstGeom prst="rect">
            <a:avLst/>
          </a:prstGeom>
        </p:spPr>
        <p:txBody>
          <a:bodyPr wrap="square" lIns="0"/>
          <a:lstStyle>
            <a:lvl1pPr marL="10658" defTabSz="914228">
              <a:lnSpc>
                <a:spcPct val="100000"/>
              </a:lnSpc>
              <a:spcBef>
                <a:spcPts val="0"/>
              </a:spcBef>
              <a:buFont typeface="Wingdings" charset="2"/>
              <a:buNone/>
              <a:tabLst>
                <a:tab pos="3929013" algn="l"/>
              </a:tabLst>
              <a:defRPr sz="1800">
                <a:latin typeface="+mn-ea"/>
                <a:ea typeface="+mn-ea"/>
                <a:cs typeface="Meiryo UI" panose="020B0604030504040204" pitchFamily="50" charset="-128"/>
              </a:defRPr>
            </a:lvl1pPr>
          </a:lstStyle>
          <a:p>
            <a:pPr marL="10658" defTabSz="914228">
              <a:lnSpc>
                <a:spcPct val="100000"/>
              </a:lnSpc>
              <a:spcBef>
                <a:spcPts val="0"/>
              </a:spcBef>
              <a:buFont typeface="Wingdings" charset="2"/>
              <a:buNone/>
              <a:tabLst>
                <a:tab pos="3929013" algn="l"/>
              </a:tabLst>
            </a:pPr>
            <a:r>
              <a:rPr lang="ja-JP" altLang="en-US" sz="2000" dirty="0" smtClean="0"/>
              <a:t>マスター テキストの書式設定</a:t>
            </a:r>
          </a:p>
        </p:txBody>
      </p:sp>
      <p:sp>
        <p:nvSpPr>
          <p:cNvPr id="15" name="タイトル 4"/>
          <p:cNvSpPr>
            <a:spLocks noGrp="1"/>
          </p:cNvSpPr>
          <p:nvPr>
            <p:ph type="title" hasCustomPrompt="1"/>
          </p:nvPr>
        </p:nvSpPr>
        <p:spPr>
          <a:xfrm>
            <a:off x="467999" y="3054445"/>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smtClean="0"/>
              <a:t>マスター テキストの書式設定</a:t>
            </a:r>
          </a:p>
        </p:txBody>
      </p:sp>
      <p:sp>
        <p:nvSpPr>
          <p:cNvPr id="11"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6"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42435815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2" name="テキスト プレースホルダー 5"/>
          <p:cNvSpPr>
            <a:spLocks noGrp="1"/>
          </p:cNvSpPr>
          <p:nvPr>
            <p:ph type="body" sz="quarter" idx="14"/>
          </p:nvPr>
        </p:nvSpPr>
        <p:spPr>
          <a:xfrm>
            <a:off x="468313" y="1802111"/>
            <a:ext cx="8228325" cy="588211"/>
          </a:xfrm>
          <a:prstGeom prst="rect">
            <a:avLst/>
          </a:prstGeom>
        </p:spPr>
        <p:txBody>
          <a:bodyPr lIns="0" rIns="0"/>
          <a:lstStyle>
            <a:lvl1pPr marL="0" indent="0">
              <a:lnSpc>
                <a:spcPct val="100000"/>
              </a:lnSpc>
              <a:spcBef>
                <a:spcPts val="0"/>
              </a:spcBef>
              <a:defRPr sz="2600">
                <a:latin typeface="+mn-ea"/>
                <a:ea typeface="+mn-ea"/>
                <a:cs typeface="Meiryo UI" panose="020B0604030504040204" pitchFamily="50" charset="-128"/>
              </a:defRPr>
            </a:lvl1pPr>
          </a:lstStyle>
          <a:p>
            <a:r>
              <a:rPr kumimoji="1" lang="ja-JP" altLang="en-US" dirty="0" smtClean="0"/>
              <a:t>マスター テキストの書式設定</a:t>
            </a:r>
            <a:endParaRPr kumimoji="1" lang="ja-JP" altLang="en-US" dirty="0"/>
          </a:p>
        </p:txBody>
      </p:sp>
      <p:sp>
        <p:nvSpPr>
          <p:cNvPr id="10"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13" name="テキスト プレースホルダー 5"/>
          <p:cNvSpPr>
            <a:spLocks noGrp="1"/>
          </p:cNvSpPr>
          <p:nvPr>
            <p:ph type="body" sz="quarter" idx="19"/>
          </p:nvPr>
        </p:nvSpPr>
        <p:spPr>
          <a:xfrm>
            <a:off x="1" y="733559"/>
            <a:ext cx="9143999"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defRPr sz="2600" b="1">
                <a:solidFill>
                  <a:schemeClr val="bg1"/>
                </a:solidFill>
                <a:latin typeface="+mj-ea"/>
                <a:ea typeface="+mj-ea"/>
                <a:cs typeface="Meiryo UI" panose="020B0604030504040204" pitchFamily="50" charset="-128"/>
              </a:defRPr>
            </a:lvl1pPr>
          </a:lstStyle>
          <a:p>
            <a:r>
              <a:rPr kumimoji="1" lang="ja-JP" altLang="en-US" dirty="0" smtClean="0"/>
              <a:t>マスター テキストの書式設定</a:t>
            </a:r>
            <a:endParaRPr kumimoji="1" lang="ja-JP" altLang="en-US" dirty="0"/>
          </a:p>
        </p:txBody>
      </p:sp>
      <p:sp>
        <p:nvSpPr>
          <p:cNvPr id="8"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6"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5134053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stretch>
            <a:fillRect/>
          </a:stretch>
        </p:blipFill>
        <p:spPr>
          <a:xfrm>
            <a:off x="0" y="2689"/>
            <a:ext cx="9144000" cy="742177"/>
          </a:xfrm>
          <a:prstGeom prst="rect">
            <a:avLst/>
          </a:prstGeom>
        </p:spPr>
      </p:pic>
      <p:sp>
        <p:nvSpPr>
          <p:cNvPr id="11" name="テキスト プレースホルダー 2"/>
          <p:cNvSpPr>
            <a:spLocks noGrp="1"/>
          </p:cNvSpPr>
          <p:nvPr>
            <p:ph type="body" sz="quarter" idx="20"/>
          </p:nvPr>
        </p:nvSpPr>
        <p:spPr>
          <a:xfrm>
            <a:off x="468000" y="989477"/>
            <a:ext cx="819022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smtClean="0"/>
              <a:t>マスター テキストの書式設定</a:t>
            </a:r>
          </a:p>
        </p:txBody>
      </p:sp>
      <p:sp>
        <p:nvSpPr>
          <p:cNvPr id="14" name="テキスト プレースホルダー 6"/>
          <p:cNvSpPr>
            <a:spLocks noGrp="1"/>
          </p:cNvSpPr>
          <p:nvPr>
            <p:ph type="body" sz="quarter" idx="22"/>
          </p:nvPr>
        </p:nvSpPr>
        <p:spPr>
          <a:xfrm>
            <a:off x="0" y="5618125"/>
            <a:ext cx="9148891"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j-ea"/>
                <a:ea typeface="+mj-ea"/>
              </a:defRPr>
            </a:lvl1pPr>
          </a:lstStyle>
          <a:p>
            <a:r>
              <a:rPr kumimoji="1" lang="ja-JP" altLang="en-US" dirty="0" smtClean="0"/>
              <a:t>マスター テキストの書式設定</a:t>
            </a:r>
            <a:endParaRPr kumimoji="1" lang="ja-JP" altLang="en-US" dirty="0"/>
          </a:p>
        </p:txBody>
      </p:sp>
      <p:sp>
        <p:nvSpPr>
          <p:cNvPr id="15"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1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8"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a:t>
            </a:r>
            <a:r>
              <a:rPr kumimoji="0" lang="en-US" altLang="ja-JP" sz="800" kern="1200" baseline="0" dirty="0" smtClean="0">
                <a:solidFill>
                  <a:srgbClr val="000000"/>
                </a:solidFill>
                <a:effectLst/>
                <a:latin typeface="+mn-ea"/>
                <a:ea typeface="+mn-ea"/>
                <a:cs typeface="Segoe UI" pitchFamily="34" charset="0"/>
              </a:rPr>
              <a:t> </a:t>
            </a:r>
            <a:r>
              <a:rPr kumimoji="0" lang="en-US" altLang="ja-JP" sz="800" kern="1200" dirty="0" smtClean="0">
                <a:solidFill>
                  <a:srgbClr val="000000"/>
                </a:solidFill>
                <a:effectLst/>
                <a:latin typeface="+mn-ea"/>
                <a:ea typeface="+mn-ea"/>
                <a:cs typeface="Segoe UI" pitchFamily="34" charset="0"/>
              </a:rPr>
              <a:t>©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758943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7"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8" name="テキスト プレースホルダー 2"/>
          <p:cNvSpPr>
            <a:spLocks noGrp="1"/>
          </p:cNvSpPr>
          <p:nvPr>
            <p:ph type="body" sz="quarter" idx="20"/>
          </p:nvPr>
        </p:nvSpPr>
        <p:spPr>
          <a:xfrm>
            <a:off x="468000" y="989477"/>
            <a:ext cx="819022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smtClean="0"/>
              <a:t>マスター テキストの書式設定</a:t>
            </a:r>
          </a:p>
        </p:txBody>
      </p:sp>
      <p:sp>
        <p:nvSpPr>
          <p:cNvPr id="12"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4" name="フッター プレースホルダー 3"/>
          <p:cNvSpPr txBox="1">
            <a:spLocks/>
          </p:cNvSpPr>
          <p:nvPr userDrawn="1"/>
        </p:nvSpPr>
        <p:spPr bwMode="auto">
          <a:xfrm>
            <a:off x="5322211" y="6557529"/>
            <a:ext cx="328455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 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2108545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yout　4">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2689"/>
            <a:ext cx="9144000" cy="742177"/>
          </a:xfrm>
          <a:prstGeom prst="rect">
            <a:avLst/>
          </a:prstGeom>
        </p:spPr>
      </p:pic>
      <p:sp>
        <p:nvSpPr>
          <p:cNvPr id="6" name="Rectangle 3"/>
          <p:cNvSpPr>
            <a:spLocks noGrp="1" noChangeArrowheads="1"/>
          </p:cNvSpPr>
          <p:nvPr>
            <p:ph type="title"/>
          </p:nvPr>
        </p:nvSpPr>
        <p:spPr bwMode="auto">
          <a:xfrm>
            <a:off x="1" y="0"/>
            <a:ext cx="9143999" cy="749165"/>
          </a:xfrm>
          <a:prstGeom prst="rect">
            <a:avLst/>
          </a:prstGeom>
          <a:noFill/>
          <a:extLst/>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smtClean="0"/>
              <a:t>マスター タイトルの書式設定</a:t>
            </a:r>
          </a:p>
        </p:txBody>
      </p:sp>
      <p:sp>
        <p:nvSpPr>
          <p:cNvPr id="13" name="コンテンツ プレースホルダー 2"/>
          <p:cNvSpPr>
            <a:spLocks noGrp="1"/>
          </p:cNvSpPr>
          <p:nvPr>
            <p:ph idx="1"/>
          </p:nvPr>
        </p:nvSpPr>
        <p:spPr>
          <a:xfrm>
            <a:off x="468312" y="944563"/>
            <a:ext cx="8207375"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n-ea"/>
                <a:ea typeface="+mn-ea"/>
              </a:defRPr>
            </a:lvl1pPr>
            <a:lvl2pPr marL="792000">
              <a:lnSpc>
                <a:spcPct val="100000"/>
              </a:lnSpc>
              <a:spcBef>
                <a:spcPts val="300"/>
              </a:spcBef>
              <a:spcAft>
                <a:spcPts val="300"/>
              </a:spcAft>
              <a:defRPr sz="2400">
                <a:latin typeface="+mn-ea"/>
                <a:ea typeface="+mn-ea"/>
              </a:defRPr>
            </a:lvl2pPr>
            <a:lvl3pPr marL="1440000">
              <a:lnSpc>
                <a:spcPct val="100000"/>
              </a:lnSpc>
              <a:spcBef>
                <a:spcPts val="300"/>
              </a:spcBef>
              <a:spcAft>
                <a:spcPts val="300"/>
              </a:spcAft>
              <a:defRPr>
                <a:latin typeface="+mn-ea"/>
                <a:ea typeface="+mn-ea"/>
              </a:defRPr>
            </a:lvl3pPr>
            <a:lvl4pPr marL="1268550" indent="0">
              <a:buNone/>
              <a:defRPr/>
            </a:lvl4pPr>
            <a:lvl5pPr marL="1628550" indent="0">
              <a:buNone/>
              <a:defRPr/>
            </a:lvl5pPr>
            <a:lvl6pPr marL="1714500" indent="0">
              <a:buNone/>
              <a:defRPr/>
            </a:lvl6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p:txBody>
      </p:sp>
      <p:sp>
        <p:nvSpPr>
          <p:cNvPr id="9"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11"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a:t>
            </a:r>
            <a:r>
              <a:rPr kumimoji="0" lang="en-US" altLang="ja-JP" sz="800" kern="1200" baseline="0" dirty="0" smtClean="0">
                <a:solidFill>
                  <a:srgbClr val="000000"/>
                </a:solidFill>
                <a:effectLst/>
                <a:latin typeface="+mn-ea"/>
                <a:ea typeface="+mn-ea"/>
                <a:cs typeface="Segoe UI" pitchFamily="34" charset="0"/>
              </a:rPr>
              <a:t> Project</a:t>
            </a:r>
            <a:r>
              <a:rPr kumimoji="0" lang="en-US" altLang="ja-JP" sz="800" kern="1200" dirty="0" smtClean="0">
                <a:solidFill>
                  <a:srgbClr val="000000"/>
                </a:solidFill>
                <a:effectLst/>
                <a:latin typeface="+mn-ea"/>
                <a:ea typeface="+mn-ea"/>
                <a:cs typeface="Segoe UI" pitchFamily="34" charset="0"/>
              </a:rPr>
              <a: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9802349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5"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endParaRPr lang="en-US" altLang="ja-JP" dirty="0">
              <a:latin typeface="+mn-ea"/>
              <a:ea typeface="+mn-ea"/>
              <a:cs typeface="Segoe UI" panose="020B0502040204020203" pitchFamily="34" charset="0"/>
            </a:endParaRPr>
          </a:p>
        </p:txBody>
      </p:sp>
      <p:sp>
        <p:nvSpPr>
          <p:cNvPr id="8" name="フッター プレースホルダー 3"/>
          <p:cNvSpPr txBox="1">
            <a:spLocks/>
          </p:cNvSpPr>
          <p:nvPr userDrawn="1"/>
        </p:nvSpPr>
        <p:spPr bwMode="auto">
          <a:xfrm>
            <a:off x="5357478" y="6557529"/>
            <a:ext cx="32492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ea"/>
                <a:ea typeface="+mn-ea"/>
                <a:cs typeface="Segoe UI" pitchFamily="34" charset="0"/>
              </a:rPr>
              <a:t>CC-BY-SA4.0 © 2019 Toshiba Corporation / Open Chain Project </a:t>
            </a:r>
            <a:endParaRPr kumimoji="0" lang="ja-JP" altLang="ja-JP" sz="800" kern="1200" dirty="0" smtClean="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230593304"/>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vmlDrawing" Target="../drawings/vmlDrawing1.vml"/><Relationship Id="rId18" Type="http://schemas.openxmlformats.org/officeDocument/2006/relationships/tags" Target="../tags/tag5.xml"/><Relationship Id="rId26" Type="http://schemas.openxmlformats.org/officeDocument/2006/relationships/tags" Target="../tags/tag13.xml"/><Relationship Id="rId39" Type="http://schemas.openxmlformats.org/officeDocument/2006/relationships/tags" Target="../tags/tag26.xml"/><Relationship Id="rId21" Type="http://schemas.openxmlformats.org/officeDocument/2006/relationships/tags" Target="../tags/tag8.xml"/><Relationship Id="rId34" Type="http://schemas.openxmlformats.org/officeDocument/2006/relationships/tags" Target="../tags/tag21.xml"/><Relationship Id="rId42" Type="http://schemas.openxmlformats.org/officeDocument/2006/relationships/tags" Target="../tags/tag29.xml"/><Relationship Id="rId47" Type="http://schemas.openxmlformats.org/officeDocument/2006/relationships/image" Target="../media/image7.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tags" Target="../tags/tag3.xml"/><Relationship Id="rId29" Type="http://schemas.openxmlformats.org/officeDocument/2006/relationships/tags" Target="../tags/tag16.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1.xml"/><Relationship Id="rId32" Type="http://schemas.openxmlformats.org/officeDocument/2006/relationships/tags" Target="../tags/tag19.xml"/><Relationship Id="rId37" Type="http://schemas.openxmlformats.org/officeDocument/2006/relationships/tags" Target="../tags/tag24.xml"/><Relationship Id="rId40" Type="http://schemas.openxmlformats.org/officeDocument/2006/relationships/tags" Target="../tags/tag27.xml"/><Relationship Id="rId45" Type="http://schemas.openxmlformats.org/officeDocument/2006/relationships/tags" Target="../tags/tag32.xml"/><Relationship Id="rId5" Type="http://schemas.openxmlformats.org/officeDocument/2006/relationships/slideLayout" Target="../slideLayouts/slideLayout1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10" Type="http://schemas.openxmlformats.org/officeDocument/2006/relationships/slideLayout" Target="../slideLayouts/slideLayout21.xml"/><Relationship Id="rId19" Type="http://schemas.openxmlformats.org/officeDocument/2006/relationships/tags" Target="../tags/tag6.xml"/><Relationship Id="rId31" Type="http://schemas.openxmlformats.org/officeDocument/2006/relationships/tags" Target="../tags/tag18.xml"/><Relationship Id="rId44" Type="http://schemas.openxmlformats.org/officeDocument/2006/relationships/tags" Target="../tags/tag3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xml"/><Relationship Id="rId22" Type="http://schemas.openxmlformats.org/officeDocument/2006/relationships/tags" Target="../tags/tag9.xml"/><Relationship Id="rId27" Type="http://schemas.openxmlformats.org/officeDocument/2006/relationships/tags" Target="../tags/tag14.xml"/><Relationship Id="rId30" Type="http://schemas.openxmlformats.org/officeDocument/2006/relationships/tags" Target="../tags/tag17.xml"/><Relationship Id="rId35" Type="http://schemas.openxmlformats.org/officeDocument/2006/relationships/tags" Target="../tags/tag22.xml"/><Relationship Id="rId43" Type="http://schemas.openxmlformats.org/officeDocument/2006/relationships/tags" Target="../tags/tag30.xml"/><Relationship Id="rId48" Type="http://schemas.openxmlformats.org/officeDocument/2006/relationships/image" Target="../media/image8.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theme" Target="../theme/theme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oleObject" Target="../embeddings/oleObject1.bin"/><Relationship Id="rId20" Type="http://schemas.openxmlformats.org/officeDocument/2006/relationships/tags" Target="../tags/tag7.xml"/><Relationship Id="rId41" Type="http://schemas.openxmlformats.org/officeDocument/2006/relationships/tags" Target="../tags/tag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49" r:id="rId1"/>
    <p:sldLayoutId id="2147483831" r:id="rId2"/>
    <p:sldLayoutId id="2147483846" r:id="rId3"/>
    <p:sldLayoutId id="2147483847" r:id="rId4"/>
    <p:sldLayoutId id="2147483837" r:id="rId5"/>
    <p:sldLayoutId id="2147483838" r:id="rId6"/>
    <p:sldLayoutId id="2147483835" r:id="rId7"/>
    <p:sldLayoutId id="2147483851" r:id="rId8"/>
    <p:sldLayoutId id="2147483850" r:id="rId9"/>
    <p:sldLayoutId id="2147483845" r:id="rId10"/>
    <p:sldLayoutId id="2147483876" r:id="rId11"/>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orient="horz" pos="4042" userDrawn="1">
          <p15:clr>
            <a:srgbClr val="5ACBF0"/>
          </p15:clr>
        </p15:guide>
        <p15:guide id="8" pos="5465" userDrawn="1">
          <p15:clr>
            <a:srgbClr val="5ACBF0"/>
          </p15:clr>
        </p15:guide>
        <p15:guide id="9" pos="295" userDrawn="1">
          <p15:clr>
            <a:srgbClr val="5ACBF0"/>
          </p15:clr>
        </p15:guide>
        <p15:guide id="10" pos="2880" userDrawn="1">
          <p15:clr>
            <a:srgbClr val="5ACBF0"/>
          </p15:clr>
        </p15:guide>
        <p15:guide id="11" orient="horz" pos="459"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5"/>
            </p:custDataLst>
            <p:extLst/>
          </p:nvPr>
        </p:nvGraphicFramePr>
        <p:xfrm>
          <a:off x="1191" y="1589"/>
          <a:ext cx="1190" cy="1587"/>
        </p:xfrm>
        <a:graphic>
          <a:graphicData uri="http://schemas.openxmlformats.org/presentationml/2006/ole">
            <mc:AlternateContent xmlns:mc="http://schemas.openxmlformats.org/markup-compatibility/2006">
              <mc:Choice xmlns:v="urn:schemas-microsoft-com:vml" Requires="v">
                <p:oleObj spid="_x0000_s1034" name="think-cell Folie" r:id="rId46" imgW="360" imgH="360" progId="">
                  <p:embed/>
                </p:oleObj>
              </mc:Choice>
              <mc:Fallback>
                <p:oleObj name="think-cell Folie" r:id="rId46" imgW="360" imgH="360" progId="">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191" y="1589"/>
                        <a:ext cx="1190"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dtRectangle 12 Id15"/>
          <p:cNvSpPr>
            <a:spLocks noChangeArrowheads="1"/>
          </p:cNvSpPr>
          <p:nvPr userDrawn="1">
            <p:custDataLst>
              <p:tags r:id="rId16"/>
            </p:custDataLst>
          </p:nvPr>
        </p:nvSpPr>
        <p:spPr bwMode="gray">
          <a:xfrm>
            <a:off x="0" y="1"/>
            <a:ext cx="7034359" cy="1268413"/>
          </a:xfrm>
          <a:prstGeom prst="rect">
            <a:avLst/>
          </a:prstGeom>
          <a:solidFill>
            <a:schemeClr val="accent2"/>
          </a:solidFill>
          <a:ln w="9525">
            <a:noFill/>
            <a:miter lim="800000"/>
            <a:headEnd/>
            <a:tailEnd/>
          </a:ln>
          <a:effectLst/>
        </p:spPr>
        <p:txBody>
          <a:bodyPr wrap="none" anchor="ctr">
            <a:noAutofit/>
          </a:bodyPr>
          <a:lstStyle/>
          <a:p>
            <a:pPr defTabSz="685434" fontAlgn="base">
              <a:spcBef>
                <a:spcPct val="50000"/>
              </a:spcBef>
              <a:spcAft>
                <a:spcPct val="0"/>
              </a:spcAft>
            </a:pPr>
            <a:endParaRPr kumimoji="0" lang="en-US" sz="1349" dirty="0">
              <a:solidFill>
                <a:srgbClr val="ADBECB"/>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8" name="cdtRectangle 115 Id3078"/>
          <p:cNvSpPr>
            <a:spLocks noGrp="1" noChangeArrowheads="1"/>
          </p:cNvSpPr>
          <p:nvPr>
            <p:ph type="title"/>
            <p:custDataLst>
              <p:tags r:id="rId17"/>
            </p:custDataLst>
          </p:nvPr>
        </p:nvSpPr>
        <p:spPr bwMode="auto">
          <a:xfrm>
            <a:off x="0" y="1"/>
            <a:ext cx="914400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3079" name="cdtRectangle 116 Id3079"/>
          <p:cNvSpPr>
            <a:spLocks noGrp="1" noChangeArrowheads="1"/>
          </p:cNvSpPr>
          <p:nvPr>
            <p:ph type="body" idx="1"/>
            <p:custDataLst>
              <p:tags r:id="rId18"/>
            </p:custDataLst>
          </p:nvPr>
        </p:nvSpPr>
        <p:spPr bwMode="auto">
          <a:xfrm>
            <a:off x="470052" y="1773239"/>
            <a:ext cx="6153517" cy="4033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3072" name="cdtMasterTags_CL1 Id3072"/>
          <p:cNvCxnSpPr/>
          <p:nvPr userDrawn="1">
            <p:custDataLst>
              <p:tags r:id="rId1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userDrawn="1">
            <p:custDataLst>
              <p:tags r:id="rId2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userDrawn="1">
            <p:custDataLst>
              <p:tags r:id="rId2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userDrawn="1">
            <p:custDataLst>
              <p:tags r:id="rId2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userDrawn="1">
            <p:custDataLst>
              <p:tags r:id="rId2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userDrawn="1">
            <p:custDataLst>
              <p:tags r:id="rId2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userDrawn="1">
            <p:custDataLst>
              <p:tags r:id="rId2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userDrawn="1">
            <p:custDataLst>
              <p:tags r:id="rId2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userDrawn="1">
            <p:custDataLst>
              <p:tags r:id="rId2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userDrawn="1">
            <p:custDataLst>
              <p:tags r:id="rId2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userDrawn="1">
            <p:custDataLst>
              <p:tags r:id="rId2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userDrawn="1">
            <p:custDataLst>
              <p:tags r:id="rId3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userDrawn="1">
            <p:custDataLst>
              <p:tags r:id="rId3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userDrawn="1">
            <p:custDataLst>
              <p:tags r:id="rId3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userDrawn="1">
            <p:custDataLst>
              <p:tags r:id="rId3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userDrawn="1">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userDrawn="1">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userDrawn="1">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userDrawn="1">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userDrawn="1">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userDrawn="1">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userDrawn="1">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userDrawn="1">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3" name="cdtText Box 133 Id16"/>
          <p:cNvSpPr txBox="1">
            <a:spLocks noChangeArrowheads="1"/>
          </p:cNvSpPr>
          <p:nvPr userDrawn="1">
            <p:custDataLst>
              <p:tags r:id="rId42"/>
            </p:custDataLst>
          </p:nvPr>
        </p:nvSpPr>
        <p:spPr bwMode="auto">
          <a:xfrm>
            <a:off x="0" y="6165850"/>
            <a:ext cx="9144000" cy="431800"/>
          </a:xfrm>
          <a:prstGeom prst="rect">
            <a:avLst/>
          </a:prstGeom>
          <a:noFill/>
          <a:ln w="9525">
            <a:noFill/>
            <a:miter lim="800000"/>
            <a:headEnd/>
            <a:tailEnd/>
          </a:ln>
          <a:effectLst/>
        </p:spPr>
        <p:txBody>
          <a:bodyPr lIns="469555" tIns="107944" rIns="2407146" bIns="0" anchor="ctr"/>
          <a:lstStyle/>
          <a:p>
            <a:pPr defTabSz="685434" fontAlgn="base">
              <a:spcBef>
                <a:spcPct val="50000"/>
              </a:spcBef>
              <a:spcAft>
                <a:spcPct val="0"/>
              </a:spcAft>
            </a:pPr>
            <a:r>
              <a:rPr kumimoji="0" lang="en-US" sz="750" b="1" dirty="0" smtClean="0">
                <a:solidFill>
                  <a:srgbClr val="879BAA"/>
                </a:solidFill>
                <a:latin typeface="Meiryo UI" panose="020B0604030504040204" pitchFamily="50" charset="-128"/>
                <a:ea typeface="Meiryo UI" panose="020B0604030504040204" pitchFamily="50" charset="-128"/>
                <a:cs typeface="Meiryo UI" panose="020B0604030504040204" pitchFamily="50" charset="-128"/>
              </a:rPr>
              <a:t>CC-BY-SA-4.0 © Siemens AG 2014-2018</a:t>
            </a:r>
            <a:endParaRPr kumimoji="0" lang="en-US" sz="750" b="1" dirty="0">
              <a:solidFill>
                <a:srgbClr val="879BAA"/>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cdtTextBox 12 Id17"/>
          <p:cNvSpPr txBox="1"/>
          <p:nvPr userDrawn="1">
            <p:custDataLst>
              <p:tags r:id="rId43"/>
            </p:custDataLst>
          </p:nvPr>
        </p:nvSpPr>
        <p:spPr>
          <a:xfrm>
            <a:off x="0" y="6597650"/>
            <a:ext cx="2947637" cy="260350"/>
          </a:xfrm>
          <a:prstGeom prst="rect">
            <a:avLst/>
          </a:prstGeom>
          <a:noFill/>
        </p:spPr>
        <p:txBody>
          <a:bodyPr wrap="square" lIns="1430255" tIns="0" rIns="0" bIns="86355" rtlCol="0">
            <a:noAutofit/>
          </a:bodyPr>
          <a:lstStyle/>
          <a:p>
            <a:pPr defTabSz="685434" fontAlgn="base">
              <a:lnSpc>
                <a:spcPct val="110000"/>
              </a:lnSpc>
              <a:spcAft>
                <a:spcPct val="0"/>
              </a:spcAft>
            </a:pPr>
            <a:r>
              <a:rPr kumimoji="0" lang="en-US" sz="7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2018</a:t>
            </a:r>
          </a:p>
        </p:txBody>
      </p:sp>
      <p:sp>
        <p:nvSpPr>
          <p:cNvPr id="65" name="cdtTextBox 11 Id18"/>
          <p:cNvSpPr txBox="1"/>
          <p:nvPr userDrawn="1">
            <p:custDataLst>
              <p:tags r:id="rId44"/>
            </p:custDataLst>
          </p:nvPr>
        </p:nvSpPr>
        <p:spPr>
          <a:xfrm>
            <a:off x="0" y="6597650"/>
            <a:ext cx="1323275" cy="260350"/>
          </a:xfrm>
          <a:prstGeom prst="rect">
            <a:avLst/>
          </a:prstGeom>
          <a:noFill/>
        </p:spPr>
        <p:txBody>
          <a:bodyPr wrap="square" lIns="469555" tIns="0" rIns="0" bIns="86355" rtlCol="0" anchor="t" anchorCtr="0">
            <a:noAutofit/>
          </a:bodyPr>
          <a:lstStyle/>
          <a:p>
            <a:pPr defTabSz="685434" fontAlgn="base">
              <a:lnSpc>
                <a:spcPct val="110000"/>
              </a:lnSpc>
              <a:spcAft>
                <a:spcPct val="0"/>
              </a:spcAft>
            </a:pPr>
            <a:r>
              <a:rPr kumimoji="0" lang="en-US" sz="7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Page </a:t>
            </a:r>
            <a:fld id="{91E7552C-A157-4A4F-8E99-698C0325FC94}" type="slidenum">
              <a:rPr kumimoji="0" lang="en-US" sz="75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pPr defTabSz="685434" fontAlgn="base">
                <a:lnSpc>
                  <a:spcPct val="110000"/>
                </a:lnSpc>
                <a:spcAft>
                  <a:spcPct val="0"/>
                </a:spcAft>
              </a:pPr>
              <a:t>‹#›</a:t>
            </a:fld>
            <a:endParaRPr kumimoji="0" lang="en-US" sz="7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cdtTextBox 13 Id19"/>
          <p:cNvSpPr txBox="1"/>
          <p:nvPr userDrawn="1">
            <p:custDataLst>
              <p:tags r:id="rId45"/>
            </p:custDataLst>
          </p:nvPr>
        </p:nvSpPr>
        <p:spPr>
          <a:xfrm>
            <a:off x="2839345" y="6597650"/>
            <a:ext cx="6304654" cy="260350"/>
          </a:xfrm>
          <a:prstGeom prst="rect">
            <a:avLst/>
          </a:prstGeom>
          <a:noFill/>
        </p:spPr>
        <p:txBody>
          <a:bodyPr wrap="square" lIns="0" tIns="0" rIns="361612" bIns="86355" rtlCol="0">
            <a:noAutofit/>
          </a:bodyPr>
          <a:lstStyle/>
          <a:p>
            <a:pPr algn="r" defTabSz="685434" fontAlgn="base">
              <a:lnSpc>
                <a:spcPct val="110000"/>
              </a:lnSpc>
              <a:spcAft>
                <a:spcPct val="0"/>
              </a:spcAft>
              <a:defRPr/>
            </a:pPr>
            <a:r>
              <a:rPr kumimoji="0" lang="en-US" sz="7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Wingdings"/>
              </a:rPr>
              <a:t>Michael C. Jaeger (translated by Yoshi Kobayashi) – Eclipse SW360</a:t>
            </a:r>
            <a:endParaRPr kumimoji="0" lang="en-US" sz="7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 name="Gruppieren 4"/>
          <p:cNvGrpSpPr/>
          <p:nvPr userDrawn="1"/>
        </p:nvGrpSpPr>
        <p:grpSpPr>
          <a:xfrm>
            <a:off x="-161915" y="-216000"/>
            <a:ext cx="9466669" cy="7290000"/>
            <a:chOff x="-216000" y="-216000"/>
            <a:chExt cx="12628800" cy="7290000"/>
          </a:xfrm>
        </p:grpSpPr>
        <p:cxnSp>
          <p:nvCxnSpPr>
            <p:cNvPr id="3" name="Gerade Verbindung 2"/>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1325" name="Picture 301" descr="C:\Users\mch00830\Desktop\sw360-h-208x79.png"/>
          <p:cNvPicPr>
            <a:picLocks noChangeAspect="1" noChangeArrowheads="1"/>
          </p:cNvPicPr>
          <p:nvPr userDrawn="1"/>
        </p:nvPicPr>
        <p:blipFill>
          <a:blip r:embed="rId48"/>
          <a:srcRect/>
          <a:stretch>
            <a:fillRect/>
          </a:stretch>
        </p:blipFill>
        <p:spPr bwMode="auto">
          <a:xfrm>
            <a:off x="7451575" y="303846"/>
            <a:ext cx="1330663" cy="674848"/>
          </a:xfrm>
          <a:prstGeom prst="rect">
            <a:avLst/>
          </a:prstGeom>
          <a:solidFill>
            <a:schemeClr val="bg1"/>
          </a:solidFill>
        </p:spPr>
      </p:pic>
    </p:spTree>
    <p:custDataLst>
      <p:tags r:id="rId14"/>
    </p:custDataLst>
    <p:extLst>
      <p:ext uri="{BB962C8B-B14F-4D97-AF65-F5344CB8AC3E}">
        <p14:creationId xmlns:p14="http://schemas.microsoft.com/office/powerpoint/2010/main" val="360414665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par>
    </p:tnLst>
  </p:timing>
  <p:hf sldNum="0" hdr="0" ftr="0" dt="0"/>
  <p:txStyles>
    <p:titleStyle>
      <a:lvl1pPr algn="l" rtl="0" fontAlgn="base">
        <a:spcBef>
          <a:spcPct val="0"/>
        </a:spcBef>
        <a:spcAft>
          <a:spcPct val="0"/>
        </a:spcAft>
        <a:defRPr sz="2099" b="1">
          <a:solidFill>
            <a:schemeClr val="dk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defRPr sz="1499" b="1">
          <a:solidFill>
            <a:schemeClr val="tx1"/>
          </a:solidFill>
          <a:latin typeface="Arial" charset="0"/>
          <a:ea typeface="ＭＳ Ｐゴシック" charset="-128"/>
        </a:defRPr>
      </a:lvl2pPr>
      <a:lvl3pPr algn="l" rtl="0" fontAlgn="base">
        <a:spcBef>
          <a:spcPct val="0"/>
        </a:spcBef>
        <a:spcAft>
          <a:spcPct val="0"/>
        </a:spcAft>
        <a:defRPr sz="1499" b="1">
          <a:solidFill>
            <a:schemeClr val="tx1"/>
          </a:solidFill>
          <a:latin typeface="Arial" charset="0"/>
          <a:ea typeface="ＭＳ Ｐゴシック" charset="-128"/>
        </a:defRPr>
      </a:lvl3pPr>
      <a:lvl4pPr algn="l" rtl="0" fontAlgn="base">
        <a:spcBef>
          <a:spcPct val="0"/>
        </a:spcBef>
        <a:spcAft>
          <a:spcPct val="0"/>
        </a:spcAft>
        <a:defRPr sz="1499" b="1">
          <a:solidFill>
            <a:schemeClr val="tx1"/>
          </a:solidFill>
          <a:latin typeface="Arial" charset="0"/>
          <a:ea typeface="ＭＳ Ｐゴシック" charset="-128"/>
        </a:defRPr>
      </a:lvl4pPr>
      <a:lvl5pPr algn="l" rtl="0" fontAlgn="base">
        <a:spcBef>
          <a:spcPct val="0"/>
        </a:spcBef>
        <a:spcAft>
          <a:spcPct val="0"/>
        </a:spcAft>
        <a:defRPr sz="1499" b="1">
          <a:solidFill>
            <a:schemeClr val="tx1"/>
          </a:solidFill>
          <a:latin typeface="Arial" charset="0"/>
          <a:ea typeface="ＭＳ Ｐゴシック" charset="-128"/>
        </a:defRPr>
      </a:lvl5pPr>
      <a:lvl6pPr marL="342717" algn="l" rtl="0" eaLnBrk="1" fontAlgn="base" hangingPunct="1">
        <a:spcBef>
          <a:spcPct val="0"/>
        </a:spcBef>
        <a:spcAft>
          <a:spcPct val="0"/>
        </a:spcAft>
        <a:defRPr sz="1499" b="1">
          <a:solidFill>
            <a:schemeClr val="tx1"/>
          </a:solidFill>
          <a:latin typeface="Arial" charset="0"/>
          <a:ea typeface="ヒラギノ角ゴ Pro W3" charset="0"/>
        </a:defRPr>
      </a:lvl6pPr>
      <a:lvl7pPr marL="685434" algn="l" rtl="0" eaLnBrk="1" fontAlgn="base" hangingPunct="1">
        <a:spcBef>
          <a:spcPct val="0"/>
        </a:spcBef>
        <a:spcAft>
          <a:spcPct val="0"/>
        </a:spcAft>
        <a:defRPr sz="1499" b="1">
          <a:solidFill>
            <a:schemeClr val="tx1"/>
          </a:solidFill>
          <a:latin typeface="Arial" charset="0"/>
          <a:ea typeface="ヒラギノ角ゴ Pro W3" charset="0"/>
        </a:defRPr>
      </a:lvl7pPr>
      <a:lvl8pPr marL="1028151" algn="l" rtl="0" eaLnBrk="1" fontAlgn="base" hangingPunct="1">
        <a:spcBef>
          <a:spcPct val="0"/>
        </a:spcBef>
        <a:spcAft>
          <a:spcPct val="0"/>
        </a:spcAft>
        <a:defRPr sz="1499" b="1">
          <a:solidFill>
            <a:schemeClr val="tx1"/>
          </a:solidFill>
          <a:latin typeface="Arial" charset="0"/>
          <a:ea typeface="ヒラギノ角ゴ Pro W3" charset="0"/>
        </a:defRPr>
      </a:lvl8pPr>
      <a:lvl9pPr marL="1370868" algn="l" rtl="0" eaLnBrk="1" fontAlgn="base" hangingPunct="1">
        <a:spcBef>
          <a:spcPct val="0"/>
        </a:spcBef>
        <a:spcAft>
          <a:spcPct val="0"/>
        </a:spcAft>
        <a:defRPr sz="1499" b="1">
          <a:solidFill>
            <a:schemeClr val="tx1"/>
          </a:solidFill>
          <a:latin typeface="Arial" charset="0"/>
          <a:ea typeface="ヒラギノ角ゴ Pro W3" charset="0"/>
        </a:defRPr>
      </a:lvl9pPr>
    </p:titleStyle>
    <p:bodyStyle>
      <a:lvl1pPr marL="0" indent="0" algn="l" rtl="0" fontAlgn="base">
        <a:lnSpc>
          <a:spcPct val="100000"/>
        </a:lnSpc>
        <a:spcBef>
          <a:spcPts val="450"/>
        </a:spcBef>
        <a:spcAft>
          <a:spcPct val="0"/>
        </a:spcAft>
        <a:buClr>
          <a:schemeClr val="accent1"/>
        </a:buClr>
        <a:buFont typeface="Arial" pitchFamily="34" charset="0"/>
        <a:buNone/>
        <a:tabLst/>
        <a:defRPr sz="1799">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134469" indent="-133279" algn="l" rtl="0" fontAlgn="base">
        <a:lnSpc>
          <a:spcPct val="100000"/>
        </a:lnSpc>
        <a:spcBef>
          <a:spcPts val="450"/>
        </a:spcBef>
        <a:spcAft>
          <a:spcPct val="0"/>
        </a:spcAft>
        <a:buClr>
          <a:schemeClr val="accent1"/>
        </a:buClr>
        <a:buChar char="•"/>
        <a:tabLst/>
        <a:defRPr sz="1799">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268938" indent="-133279" algn="l" rtl="0" fontAlgn="base">
        <a:lnSpc>
          <a:spcPct val="100000"/>
        </a:lnSpc>
        <a:spcBef>
          <a:spcPts val="450"/>
        </a:spcBef>
        <a:spcAft>
          <a:spcPct val="0"/>
        </a:spcAft>
        <a:buClr>
          <a:schemeClr val="accent1"/>
        </a:buClr>
        <a:buChar char="•"/>
        <a:tabLst/>
        <a:defRPr sz="1799">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403407" indent="-133279" algn="l" rtl="0" fontAlgn="base">
        <a:lnSpc>
          <a:spcPct val="100000"/>
        </a:lnSpc>
        <a:spcBef>
          <a:spcPts val="450"/>
        </a:spcBef>
        <a:spcAft>
          <a:spcPct val="0"/>
        </a:spcAft>
        <a:buClr>
          <a:schemeClr val="accent1"/>
        </a:buClr>
        <a:buChar char="•"/>
        <a:tabLst/>
        <a:defRPr sz="1799">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7875" indent="-133279" algn="l" rtl="0" fontAlgn="base">
        <a:lnSpc>
          <a:spcPct val="100000"/>
        </a:lnSpc>
        <a:spcBef>
          <a:spcPts val="450"/>
        </a:spcBef>
        <a:spcAft>
          <a:spcPct val="0"/>
        </a:spcAft>
        <a:buClr>
          <a:schemeClr val="accent1"/>
        </a:buClr>
        <a:buChar char="•"/>
        <a:tabLst/>
        <a:defRPr sz="1799"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15103" indent="-14160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257820" indent="-14160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1600537" indent="-14160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1943254" indent="-14160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74137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42">
          <p15:clr>
            <a:srgbClr val="5ACBF0"/>
          </p15:clr>
        </p15:guide>
        <p15:guide id="2" pos="5465">
          <p15:clr>
            <a:srgbClr val="5ACBF0"/>
          </p15:clr>
        </p15:guide>
        <p15:guide id="3" pos="295">
          <p15:clr>
            <a:srgbClr val="5ACBF0"/>
          </p15:clr>
        </p15:guide>
        <p15:guide id="4" pos="2880">
          <p15:clr>
            <a:srgbClr val="5ACBF0"/>
          </p15:clr>
        </p15:guide>
        <p15:guide id="5" orient="horz" pos="45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2.png"/><Relationship Id="rId2" Type="http://schemas.openxmlformats.org/officeDocument/2006/relationships/tags" Target="../tags/tag50.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2.png"/><Relationship Id="rId2" Type="http://schemas.openxmlformats.org/officeDocument/2006/relationships/tags" Target="../tags/tag56.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2.png"/><Relationship Id="rId2" Type="http://schemas.openxmlformats.org/officeDocument/2006/relationships/tags" Target="../tags/tag58.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2.png"/><Relationship Id="rId2" Type="http://schemas.openxmlformats.org/officeDocument/2006/relationships/tags" Target="../tags/tag60.xml"/><Relationship Id="rId1" Type="http://schemas.openxmlformats.org/officeDocument/2006/relationships/vmlDrawing" Target="../drawings/vmlDrawing8.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Layout" Target="../slideLayouts/slideLayout14.xml"/><Relationship Id="rId4" Type="http://schemas.openxmlformats.org/officeDocument/2006/relationships/tags" Target="../tags/tag6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eclipse/sw360/wiki" TargetMode="External"/><Relationship Id="rId2" Type="http://schemas.openxmlformats.org/officeDocument/2006/relationships/hyperlink" Target="https://github.com/sw360/sw360vagran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eclipse/sw360/wiki/Deploy-Liferay"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w360/sw360vagrant" TargetMode="External"/><Relationship Id="rId2" Type="http://schemas.openxmlformats.org/officeDocument/2006/relationships/hyperlink" Target="https://github.com/eclipse/sw360"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eclipse/antenna" TargetMode="External"/><Relationship Id="rId2" Type="http://schemas.openxmlformats.org/officeDocument/2006/relationships/hyperlink" Target="https://projects.eclipse.org/projects/technology.sw360.antenna"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linux.org/images/3/31/SW360-JapanTechnicalJamboree67-2.pdf" TargetMode="External"/><Relationship Id="rId2" Type="http://schemas.openxmlformats.org/officeDocument/2006/relationships/hyperlink" Target="https://github.com/sw360/sw360slides/blob/master/sw360slides-collection-JPN.pptx" TargetMode="External"/><Relationship Id="rId1" Type="http://schemas.openxmlformats.org/officeDocument/2006/relationships/slideLayout" Target="../slideLayouts/slideLayout7.xml"/><Relationship Id="rId4" Type="http://schemas.openxmlformats.org/officeDocument/2006/relationships/hyperlink" Target="https://github.com/sw360/sw360slides/blob/master/sw360slides-collection-ENG.od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6"/>
          </p:nvPr>
        </p:nvSpPr>
        <p:spPr>
          <a:xfrm>
            <a:off x="-1" y="5580665"/>
            <a:ext cx="6035041" cy="1118659"/>
          </a:xfrm>
        </p:spPr>
        <p:txBody>
          <a:bodyPr/>
          <a:lstStyle/>
          <a:p>
            <a:r>
              <a:rPr lang="ja-JP" altLang="en-US" dirty="0"/>
              <a:t>野末　</a:t>
            </a:r>
            <a:r>
              <a:rPr lang="ja-JP" altLang="en-US" dirty="0" smtClean="0"/>
              <a:t>浩志 </a:t>
            </a:r>
            <a:r>
              <a:rPr lang="en-US" altLang="ja-JP" dirty="0" smtClean="0"/>
              <a:t>/ </a:t>
            </a:r>
            <a:r>
              <a:rPr lang="ja-JP" altLang="en-US" dirty="0" smtClean="0"/>
              <a:t>浜　功樹</a:t>
            </a:r>
            <a:endParaRPr lang="ja-JP" altLang="en-US" dirty="0"/>
          </a:p>
          <a:p>
            <a:r>
              <a:rPr lang="ja-JP" altLang="en-US" dirty="0" smtClean="0"/>
              <a:t>株式</a:t>
            </a:r>
            <a:r>
              <a:rPr lang="ja-JP" altLang="en-US" dirty="0"/>
              <a:t>会社</a:t>
            </a:r>
            <a:r>
              <a:rPr lang="ja-JP" altLang="en-US" dirty="0" smtClean="0"/>
              <a:t>東芝　　ソフトウェア技術センター　オープンソース技術部</a:t>
            </a:r>
            <a:endParaRPr lang="en-US" altLang="ja-JP" dirty="0" smtClean="0"/>
          </a:p>
          <a:p>
            <a:r>
              <a:rPr lang="en-US" altLang="ja-JP" dirty="0" smtClean="0"/>
              <a:t>2019.02.28</a:t>
            </a:r>
            <a:r>
              <a:rPr lang="en-US" altLang="ja-JP" dirty="0" smtClean="0"/>
              <a:t>/</a:t>
            </a:r>
            <a:r>
              <a:rPr lang="en-US" altLang="ja-JP" dirty="0" smtClean="0"/>
              <a:t>04.26</a:t>
            </a:r>
            <a:endParaRPr lang="en-US" altLang="ja-JP" dirty="0"/>
          </a:p>
        </p:txBody>
      </p:sp>
      <p:sp>
        <p:nvSpPr>
          <p:cNvPr id="2" name="テキスト プレースホルダー 1"/>
          <p:cNvSpPr>
            <a:spLocks noGrp="1"/>
          </p:cNvSpPr>
          <p:nvPr>
            <p:ph type="body" sz="quarter" idx="18"/>
          </p:nvPr>
        </p:nvSpPr>
        <p:spPr/>
        <p:txBody>
          <a:bodyPr/>
          <a:lstStyle/>
          <a:p>
            <a:r>
              <a:rPr lang="en-US" altLang="ja-JP" dirty="0"/>
              <a:t>OpenChain Japan WG </a:t>
            </a:r>
            <a:r>
              <a:rPr lang="ja-JP" altLang="en-US" dirty="0"/>
              <a:t>第</a:t>
            </a:r>
            <a:r>
              <a:rPr lang="en-US" altLang="ja-JP" dirty="0"/>
              <a:t>8</a:t>
            </a:r>
            <a:r>
              <a:rPr lang="ja-JP" altLang="en-US" dirty="0"/>
              <a:t>回</a:t>
            </a:r>
            <a:r>
              <a:rPr lang="ja-JP" altLang="en-US" dirty="0" smtClean="0"/>
              <a:t>会合</a:t>
            </a:r>
            <a:endParaRPr lang="en-US" altLang="ja-JP" dirty="0" smtClean="0"/>
          </a:p>
          <a:p>
            <a:r>
              <a:rPr lang="en-US" altLang="ja-JP" smtClean="0"/>
              <a:t>/ ToolingSubGroup</a:t>
            </a:r>
            <a:r>
              <a:rPr lang="ja-JP" altLang="en-US" dirty="0" smtClean="0"/>
              <a:t>　第</a:t>
            </a:r>
            <a:r>
              <a:rPr lang="en-US" altLang="ja-JP" dirty="0" smtClean="0"/>
              <a:t>2</a:t>
            </a:r>
            <a:r>
              <a:rPr lang="ja-JP" altLang="en-US" dirty="0" smtClean="0"/>
              <a:t>回</a:t>
            </a:r>
            <a:endParaRPr lang="en-US" altLang="ja-JP" dirty="0"/>
          </a:p>
        </p:txBody>
      </p:sp>
      <p:sp>
        <p:nvSpPr>
          <p:cNvPr id="18" name="タイトル 17"/>
          <p:cNvSpPr>
            <a:spLocks noGrp="1"/>
          </p:cNvSpPr>
          <p:nvPr>
            <p:ph type="title"/>
          </p:nvPr>
        </p:nvSpPr>
        <p:spPr>
          <a:xfrm>
            <a:off x="468000" y="3162920"/>
            <a:ext cx="6984360" cy="975326"/>
          </a:xfrm>
          <a:prstGeom prst="rect">
            <a:avLst/>
          </a:prstGeom>
        </p:spPr>
        <p:txBody>
          <a:bodyPr/>
          <a:lstStyle/>
          <a:p>
            <a:r>
              <a:rPr lang="ja-JP" altLang="en-US" dirty="0"/>
              <a:t>コンプライアンス（等）管理ツール </a:t>
            </a:r>
            <a:r>
              <a:rPr lang="en-US" altLang="ja-JP" dirty="0"/>
              <a:t>SW360 </a:t>
            </a:r>
            <a:r>
              <a:rPr lang="ja-JP" altLang="en-US" dirty="0"/>
              <a:t>について</a:t>
            </a:r>
            <a:endParaRPr kumimoji="1" lang="ja-JP" altLang="en-US" b="1" dirty="0"/>
          </a:p>
        </p:txBody>
      </p:sp>
    </p:spTree>
    <p:extLst>
      <p:ext uri="{BB962C8B-B14F-4D97-AF65-F5344CB8AC3E}">
        <p14:creationId xmlns:p14="http://schemas.microsoft.com/office/powerpoint/2010/main" val="5959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ソフトウェアコンポーネント取扱の概要</a:t>
            </a:r>
            <a:endParaRPr lang="de-DE" dirty="0"/>
          </a:p>
        </p:txBody>
      </p:sp>
      <p:sp>
        <p:nvSpPr>
          <p:cNvPr id="3" name="Text Placeholder 2"/>
          <p:cNvSpPr>
            <a:spLocks noGrp="1"/>
          </p:cNvSpPr>
          <p:nvPr>
            <p:ph type="body" sz="quarter" idx="11"/>
          </p:nvPr>
        </p:nvSpPr>
        <p:spPr>
          <a:xfrm>
            <a:off x="470052" y="1917694"/>
            <a:ext cx="8312186" cy="617861"/>
          </a:xfrm>
        </p:spPr>
        <p:txBody>
          <a:bodyPr/>
          <a:lstStyle/>
          <a:p>
            <a:pPr>
              <a:buFont typeface="Wingdings" pitchFamily="2" charset="2"/>
              <a:buChar char="§"/>
            </a:pPr>
            <a:r>
              <a:rPr lang="ja-JP" altLang="en-US" sz="1799" dirty="0"/>
              <a:t>コンポーネント管理機能を持つ</a:t>
            </a:r>
            <a:r>
              <a:rPr lang="en-US" altLang="ja-JP" sz="1799" dirty="0"/>
              <a:t>IT</a:t>
            </a:r>
            <a:r>
              <a:rPr lang="ja-JP" altLang="en-US" sz="1799" dirty="0"/>
              <a:t>システム</a:t>
            </a:r>
            <a:endParaRPr lang="en-US" sz="1799" dirty="0"/>
          </a:p>
          <a:p>
            <a:pPr>
              <a:buFont typeface="Wingdings" pitchFamily="2" charset="2"/>
              <a:buChar char="§"/>
            </a:pPr>
            <a:r>
              <a:rPr lang="ja-JP" altLang="en-US" sz="1799" dirty="0"/>
              <a:t>異なるシステムが関与</a:t>
            </a:r>
            <a:endParaRPr lang="en-US" sz="1799"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327619" y="2879062"/>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2677066" y="4660332"/>
            <a:ext cx="952004" cy="952004"/>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428246" y="4454219"/>
            <a:ext cx="952004" cy="952004"/>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101561" y="3816284"/>
            <a:ext cx="952004" cy="952004"/>
          </a:xfrm>
          <a:prstGeom prst="rect">
            <a:avLst/>
          </a:prstGeom>
          <a:noFill/>
        </p:spPr>
      </p:pic>
      <p:sp>
        <p:nvSpPr>
          <p:cNvPr id="8" name="TextBox 7"/>
          <p:cNvSpPr txBox="1"/>
          <p:nvPr/>
        </p:nvSpPr>
        <p:spPr>
          <a:xfrm>
            <a:off x="6286351" y="4690089"/>
            <a:ext cx="1943204" cy="299954"/>
          </a:xfrm>
          <a:prstGeom prst="rect">
            <a:avLst/>
          </a:prstGeom>
          <a:noFill/>
        </p:spPr>
        <p:txBody>
          <a:bodyPr wrap="square" rtlCol="0">
            <a:spAutoFit/>
          </a:bodyPr>
          <a:lstStyle/>
          <a:p>
            <a:pPr algn="ct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Box 8"/>
          <p:cNvSpPr txBox="1"/>
          <p:nvPr/>
        </p:nvSpPr>
        <p:spPr>
          <a:xfrm>
            <a:off x="5428246" y="5317866"/>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9"/>
          <p:cNvSpPr txBox="1"/>
          <p:nvPr/>
        </p:nvSpPr>
        <p:spPr>
          <a:xfrm>
            <a:off x="2677066" y="5523979"/>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リポジトリ</a:t>
            </a:r>
            <a:endPar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0"/>
          <p:cNvSpPr txBox="1"/>
          <p:nvPr/>
        </p:nvSpPr>
        <p:spPr>
          <a:xfrm>
            <a:off x="1219663" y="3850664"/>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836181" y="2079192"/>
            <a:ext cx="952004" cy="952004"/>
          </a:xfrm>
          <a:prstGeom prst="rect">
            <a:avLst/>
          </a:prstGeom>
          <a:noFill/>
        </p:spPr>
      </p:pic>
      <p:sp>
        <p:nvSpPr>
          <p:cNvPr id="13" name="TextBox 12"/>
          <p:cNvSpPr txBox="1"/>
          <p:nvPr/>
        </p:nvSpPr>
        <p:spPr>
          <a:xfrm>
            <a:off x="4836181" y="2879062"/>
            <a:ext cx="2051160"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Straight Arrow Connector 13"/>
          <p:cNvCxnSpPr/>
          <p:nvPr/>
        </p:nvCxnSpPr>
        <p:spPr>
          <a:xfrm>
            <a:off x="2137287" y="4120553"/>
            <a:ext cx="593757" cy="539779"/>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3432756" y="3363558"/>
            <a:ext cx="1403425" cy="1296774"/>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2461154" y="2555194"/>
            <a:ext cx="2159115" cy="97160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6127393" y="2805486"/>
            <a:ext cx="974168" cy="910093"/>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3648668" y="4120553"/>
            <a:ext cx="3452893" cy="64773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3741376" y="5121187"/>
            <a:ext cx="1556527"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5885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問題１：コンポーネントの名前の不整合</a:t>
            </a:r>
            <a:endParaRPr lang="de-DE" dirty="0"/>
          </a:p>
        </p:txBody>
      </p:sp>
      <p:sp>
        <p:nvSpPr>
          <p:cNvPr id="3" name="Text Placeholder 2"/>
          <p:cNvSpPr>
            <a:spLocks noGrp="1"/>
          </p:cNvSpPr>
          <p:nvPr>
            <p:ph type="body" sz="quarter" idx="11"/>
          </p:nvPr>
        </p:nvSpPr>
        <p:spPr>
          <a:xfrm>
            <a:off x="470052" y="1917694"/>
            <a:ext cx="8312186" cy="1184427"/>
          </a:xfrm>
        </p:spPr>
        <p:txBody>
          <a:bodyPr/>
          <a:lstStyle/>
          <a:p>
            <a:pPr>
              <a:buFont typeface="Wingdings" pitchFamily="2" charset="2"/>
              <a:buChar char="§"/>
            </a:pPr>
            <a:r>
              <a:rPr lang="ja-JP" altLang="en-US" sz="1799" dirty="0"/>
              <a:t>コンポーネント管理機能を持つ</a:t>
            </a:r>
            <a:r>
              <a:rPr lang="en-US" altLang="ja-JP" sz="1799" dirty="0"/>
              <a:t>IT</a:t>
            </a:r>
            <a:r>
              <a:rPr lang="ja-JP" altLang="en-US" sz="1799" dirty="0"/>
              <a:t>システム</a:t>
            </a:r>
            <a:endParaRPr lang="en-US" altLang="ja-JP" sz="1799" dirty="0"/>
          </a:p>
          <a:p>
            <a:pPr>
              <a:buFont typeface="Wingdings" pitchFamily="2" charset="2"/>
              <a:buChar char="§"/>
            </a:pPr>
            <a:r>
              <a:rPr lang="ja-JP" altLang="en-US" sz="1799" dirty="0"/>
              <a:t>異なるシステムが関与</a:t>
            </a:r>
            <a:endParaRPr lang="en-US" altLang="ja-JP" sz="1799" dirty="0"/>
          </a:p>
          <a:p>
            <a:endParaRPr lang="en-US" altLang="ja-JP" sz="1799" dirty="0"/>
          </a:p>
          <a:p>
            <a:endParaRPr lang="de-DE"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2646943" y="2652499"/>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704085" y="2740857"/>
            <a:ext cx="952004" cy="952004"/>
          </a:xfrm>
          <a:prstGeom prst="rect">
            <a:avLst/>
          </a:prstGeom>
          <a:noFill/>
        </p:spPr>
      </p:pic>
      <p:sp>
        <p:nvSpPr>
          <p:cNvPr id="6" name="TextBox 5"/>
          <p:cNvSpPr txBox="1"/>
          <p:nvPr/>
        </p:nvSpPr>
        <p:spPr>
          <a:xfrm>
            <a:off x="5704085" y="3604503"/>
            <a:ext cx="194320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6"/>
          <p:cNvSpPr txBox="1"/>
          <p:nvPr/>
        </p:nvSpPr>
        <p:spPr>
          <a:xfrm>
            <a:off x="1810286" y="3604503"/>
            <a:ext cx="1673314" cy="299954"/>
          </a:xfrm>
          <a:prstGeom prst="rect">
            <a:avLst/>
          </a:prstGeom>
          <a:noFill/>
        </p:spPr>
        <p:txBody>
          <a:bodyPr wrap="square" rtlCol="0">
            <a:spAutoFit/>
          </a:bodyPr>
          <a:lstStyle/>
          <a:p>
            <a:pPr algn="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Straight Arrow Connector 7"/>
          <p:cNvCxnSpPr/>
          <p:nvPr/>
        </p:nvCxnSpPr>
        <p:spPr>
          <a:xfrm>
            <a:off x="3598947" y="3658481"/>
            <a:ext cx="1997182"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9" name="Lightning Bolt 8"/>
          <p:cNvSpPr/>
          <p:nvPr/>
        </p:nvSpPr>
        <p:spPr>
          <a:xfrm>
            <a:off x="3922815" y="2740857"/>
            <a:ext cx="1079558" cy="1403425"/>
          </a:xfrm>
          <a:prstGeom prst="lightningBolt">
            <a:avLst/>
          </a:prstGeom>
          <a:solidFill>
            <a:srgbClr val="FFE178"/>
          </a:solidFill>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Flowchart: Document 9"/>
          <p:cNvSpPr/>
          <p:nvPr/>
        </p:nvSpPr>
        <p:spPr>
          <a:xfrm>
            <a:off x="5684487" y="3867428"/>
            <a:ext cx="1943205" cy="1801203"/>
          </a:xfrm>
          <a:prstGeom prst="flowChartDocumen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t"/>
          <a:lstStyle/>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Components</a:t>
            </a:r>
          </a:p>
          <a:p>
            <a:pPr defTabSz="685434" fontAlgn="base">
              <a:spcBef>
                <a:spcPct val="50000"/>
              </a:spcBef>
              <a:spcAft>
                <a:spcPct val="0"/>
              </a:spcAft>
            </a:pPr>
            <a:endPar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Tomcat-7.0.23</a:t>
            </a:r>
          </a:p>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Oracle Java 1.7.0_64</a:t>
            </a:r>
          </a:p>
          <a:p>
            <a:pPr defTabSz="685434" fontAlgn="base">
              <a:spcBef>
                <a:spcPct val="50000"/>
              </a:spcBef>
              <a:spcAft>
                <a:spcPct val="0"/>
              </a:spcAft>
            </a:pPr>
            <a:r>
              <a:rPr kumimoji="0" lang="de-DE" sz="1199"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Mr</a:t>
            </a: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511‘S </a:t>
            </a:r>
            <a:r>
              <a:rPr kumimoji="0" lang="de-DE" sz="1199"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Libelf</a:t>
            </a: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0.8.9</a:t>
            </a:r>
          </a:p>
        </p:txBody>
      </p:sp>
      <p:sp>
        <p:nvSpPr>
          <p:cNvPr id="11" name="Flowchart: Document 10"/>
          <p:cNvSpPr/>
          <p:nvPr/>
        </p:nvSpPr>
        <p:spPr>
          <a:xfrm>
            <a:off x="1709722" y="3887360"/>
            <a:ext cx="1889226" cy="1673314"/>
          </a:xfrm>
          <a:prstGeom prst="flowChartDocumen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t"/>
          <a:lstStyle/>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Components</a:t>
            </a:r>
          </a:p>
          <a:p>
            <a:pPr defTabSz="685434" fontAlgn="base">
              <a:spcBef>
                <a:spcPct val="50000"/>
              </a:spcBef>
              <a:spcAft>
                <a:spcPct val="0"/>
              </a:spcAft>
            </a:pPr>
            <a:endPar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a:t>
            </a:r>
            <a:r>
              <a:rPr kumimoji="0" lang="de-DE" sz="1199"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Tomcat</a:t>
            </a: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7.0.54</a:t>
            </a:r>
          </a:p>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Java-17.0.54</a:t>
            </a:r>
          </a:p>
          <a:p>
            <a:pPr defTabSz="685434" fontAlgn="base">
              <a:spcBef>
                <a:spcPct val="50000"/>
              </a:spcBef>
              <a:spcAft>
                <a:spcPct val="0"/>
              </a:spcAft>
            </a:pPr>
            <a:r>
              <a:rPr kumimoji="0" lang="de-DE"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Libelf-0.8.9</a:t>
            </a:r>
          </a:p>
        </p:txBody>
      </p:sp>
      <p:sp>
        <p:nvSpPr>
          <p:cNvPr id="12" name="Rounded Rectangular Callout 11"/>
          <p:cNvSpPr/>
          <p:nvPr/>
        </p:nvSpPr>
        <p:spPr>
          <a:xfrm>
            <a:off x="3814859" y="4245272"/>
            <a:ext cx="1679823" cy="1422503"/>
          </a:xfrm>
          <a:prstGeom prst="wedgeRoundRectCallout">
            <a:avLst>
              <a:gd name="adj1" fmla="val -5558"/>
              <a:gd name="adj2" fmla="val -104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同じコンポーネントをシステム毎に違う名前で登録</a:t>
            </a:r>
            <a:endPar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spcBef>
                <a:spcPct val="50000"/>
              </a:spcBef>
              <a:spcAft>
                <a:spcPct val="0"/>
              </a:spcAft>
            </a:pPr>
            <a:r>
              <a:rPr kumimoji="0" lang="ja-JP" altLang="en-US" sz="1349"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マッピングをしなければならない</a:t>
            </a:r>
            <a:endParaRPr kumimoji="0" lang="de-DE" sz="1349"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0668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問題２： １対１の関係でなく多対多の関係</a:t>
            </a:r>
            <a:endParaRPr lang="de-DE" dirty="0"/>
          </a:p>
        </p:txBody>
      </p:sp>
      <p:sp>
        <p:nvSpPr>
          <p:cNvPr id="3" name="Text Placeholder 2"/>
          <p:cNvSpPr>
            <a:spLocks noGrp="1"/>
          </p:cNvSpPr>
          <p:nvPr>
            <p:ph type="body" sz="quarter" idx="11"/>
          </p:nvPr>
        </p:nvSpPr>
        <p:spPr>
          <a:xfrm>
            <a:off x="470052" y="1917694"/>
            <a:ext cx="8312186" cy="617861"/>
          </a:xfrm>
        </p:spPr>
        <p:txBody>
          <a:bodyPr/>
          <a:lstStyle/>
          <a:p>
            <a:pPr>
              <a:buFont typeface="Wingdings" pitchFamily="2" charset="2"/>
              <a:buChar char="§"/>
            </a:pPr>
            <a:r>
              <a:rPr lang="ja-JP" altLang="en-US" sz="1799" dirty="0"/>
              <a:t>コンポーネント管理に関わるシステム全体でマッピングを作成する必要がある</a:t>
            </a:r>
            <a:endParaRPr lang="en-US" altLang="ja-JP" sz="1799" dirty="0"/>
          </a:p>
          <a:p>
            <a:pPr>
              <a:buFont typeface="Wingdings" pitchFamily="2" charset="2"/>
              <a:buChar char="§"/>
            </a:pPr>
            <a:r>
              <a:rPr lang="ja-JP" altLang="en-US" sz="1799" dirty="0"/>
              <a:t>新しいシステム追加で倍数的に手間が増加</a:t>
            </a:r>
            <a:endParaRPr lang="en-US" altLang="ja-JP" sz="1799"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327619" y="2879062"/>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2677066" y="4660332"/>
            <a:ext cx="952004" cy="952004"/>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428246" y="4454219"/>
            <a:ext cx="952004" cy="952004"/>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101561" y="3816284"/>
            <a:ext cx="952004" cy="952004"/>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836181" y="2079192"/>
            <a:ext cx="952004" cy="952004"/>
          </a:xfrm>
          <a:prstGeom prst="rect">
            <a:avLst/>
          </a:prstGeom>
          <a:noFill/>
        </p:spPr>
      </p:pic>
      <p:cxnSp>
        <p:nvCxnSpPr>
          <p:cNvPr id="14" name="Straight Arrow Connector 13"/>
          <p:cNvCxnSpPr/>
          <p:nvPr/>
        </p:nvCxnSpPr>
        <p:spPr>
          <a:xfrm>
            <a:off x="2137287" y="4120553"/>
            <a:ext cx="593757" cy="539779"/>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3432756" y="3363558"/>
            <a:ext cx="1403425" cy="1296774"/>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2461154" y="2555194"/>
            <a:ext cx="2159115" cy="97160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6127393" y="2805486"/>
            <a:ext cx="974168" cy="910093"/>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3648668" y="4120553"/>
            <a:ext cx="3452893" cy="64773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3741376" y="5121187"/>
            <a:ext cx="1556527"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0" name="Lightning Bolt 19"/>
          <p:cNvSpPr/>
          <p:nvPr/>
        </p:nvSpPr>
        <p:spPr>
          <a:xfrm>
            <a:off x="3067368" y="2771106"/>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1" name="Lightning Bolt 20"/>
          <p:cNvSpPr/>
          <p:nvPr/>
        </p:nvSpPr>
        <p:spPr>
          <a:xfrm>
            <a:off x="3741377" y="3641037"/>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2" name="Lightning Bolt 21"/>
          <p:cNvSpPr/>
          <p:nvPr/>
        </p:nvSpPr>
        <p:spPr>
          <a:xfrm>
            <a:off x="6520261" y="2607867"/>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3" name="Lightning Bolt 22"/>
          <p:cNvSpPr/>
          <p:nvPr/>
        </p:nvSpPr>
        <p:spPr>
          <a:xfrm>
            <a:off x="5836743" y="3749673"/>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4" name="Lightning Bolt 23"/>
          <p:cNvSpPr/>
          <p:nvPr/>
        </p:nvSpPr>
        <p:spPr>
          <a:xfrm>
            <a:off x="4329620" y="4940020"/>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5" name="Lightning Bolt 24"/>
          <p:cNvSpPr/>
          <p:nvPr/>
        </p:nvSpPr>
        <p:spPr>
          <a:xfrm>
            <a:off x="1879854" y="4282487"/>
            <a:ext cx="581300" cy="755690"/>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endParaRPr>
          </a:p>
        </p:txBody>
      </p:sp>
      <p:sp>
        <p:nvSpPr>
          <p:cNvPr id="26" name="TextBox 7"/>
          <p:cNvSpPr txBox="1"/>
          <p:nvPr/>
        </p:nvSpPr>
        <p:spPr>
          <a:xfrm>
            <a:off x="6286351" y="4690089"/>
            <a:ext cx="1943204" cy="299954"/>
          </a:xfrm>
          <a:prstGeom prst="rect">
            <a:avLst/>
          </a:prstGeom>
          <a:noFill/>
        </p:spPr>
        <p:txBody>
          <a:bodyPr wrap="square" rtlCol="0">
            <a:spAutoFit/>
          </a:bodyPr>
          <a:lstStyle/>
          <a:p>
            <a:pPr algn="ct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Box 8"/>
          <p:cNvSpPr txBox="1"/>
          <p:nvPr/>
        </p:nvSpPr>
        <p:spPr>
          <a:xfrm>
            <a:off x="5428246" y="5317866"/>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9"/>
          <p:cNvSpPr txBox="1"/>
          <p:nvPr/>
        </p:nvSpPr>
        <p:spPr>
          <a:xfrm>
            <a:off x="2677066" y="5523979"/>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リポジトリ</a:t>
            </a:r>
            <a:endPar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Box 10"/>
          <p:cNvSpPr txBox="1"/>
          <p:nvPr/>
        </p:nvSpPr>
        <p:spPr>
          <a:xfrm>
            <a:off x="1219663" y="3850664"/>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Box 12"/>
          <p:cNvSpPr txBox="1"/>
          <p:nvPr/>
        </p:nvSpPr>
        <p:spPr>
          <a:xfrm>
            <a:off x="4836181" y="2879062"/>
            <a:ext cx="2051160"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00115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解決方法</a:t>
            </a:r>
            <a:r>
              <a:rPr lang="en-US" dirty="0" smtClean="0"/>
              <a:t>: </a:t>
            </a:r>
            <a:r>
              <a:rPr lang="ja-JP" altLang="en-US" dirty="0" smtClean="0"/>
              <a:t>マッピング情報の集約</a:t>
            </a:r>
            <a:endParaRPr lang="de-DE" dirty="0"/>
          </a:p>
        </p:txBody>
      </p:sp>
      <p:sp>
        <p:nvSpPr>
          <p:cNvPr id="3" name="Text Placeholder 2"/>
          <p:cNvSpPr>
            <a:spLocks noGrp="1"/>
          </p:cNvSpPr>
          <p:nvPr>
            <p:ph type="body" sz="quarter" idx="11"/>
          </p:nvPr>
        </p:nvSpPr>
        <p:spPr>
          <a:xfrm>
            <a:off x="470052" y="1917694"/>
            <a:ext cx="8312186" cy="2194575"/>
          </a:xfrm>
        </p:spPr>
        <p:txBody>
          <a:bodyPr/>
          <a:lstStyle/>
          <a:p>
            <a:pPr lvl="1">
              <a:buFont typeface="Wingdings" pitchFamily="2" charset="2"/>
              <a:buChar char="§"/>
            </a:pPr>
            <a:r>
              <a:rPr lang="en-US" dirty="0" smtClean="0"/>
              <a:t>“</a:t>
            </a:r>
            <a:r>
              <a:rPr lang="ja-JP" altLang="en-US" dirty="0"/>
              <a:t>コンポーネント</a:t>
            </a:r>
            <a:r>
              <a:rPr lang="ja-JP" altLang="en-US" dirty="0" smtClean="0"/>
              <a:t>の電話帳</a:t>
            </a:r>
            <a:r>
              <a:rPr lang="en-US" dirty="0" smtClean="0"/>
              <a:t>”</a:t>
            </a:r>
          </a:p>
          <a:p>
            <a:pPr lvl="1">
              <a:buFont typeface="Wingdings" pitchFamily="2" charset="2"/>
              <a:buChar char="§"/>
            </a:pPr>
            <a:r>
              <a:rPr lang="ja-JP" altLang="en-US" dirty="0" smtClean="0"/>
              <a:t>コンポーネント名管理のための共通データベースを作成</a:t>
            </a:r>
            <a:endParaRPr lang="en-US" altLang="ja-JP" dirty="0" smtClean="0"/>
          </a:p>
          <a:p>
            <a:pPr lvl="1">
              <a:buFont typeface="Wingdings" pitchFamily="2" charset="2"/>
              <a:buChar char="§"/>
            </a:pPr>
            <a:r>
              <a:rPr lang="ja-JP" altLang="en-US" dirty="0" smtClean="0"/>
              <a:t>各システムは共通データベースを参照</a:t>
            </a:r>
            <a:endParaRPr lang="en-US" altLang="ja-JP" dirty="0"/>
          </a:p>
          <a:p>
            <a:pPr lvl="1">
              <a:buFont typeface="Wingdings" pitchFamily="2" charset="2"/>
              <a:buChar char="§"/>
            </a:pPr>
            <a:endParaRPr lang="en-US" altLang="ja-JP" dirty="0" smtClean="0"/>
          </a:p>
          <a:p>
            <a:pPr lvl="1">
              <a:buFont typeface="Wingdings" pitchFamily="2" charset="2"/>
              <a:buChar char="§"/>
            </a:pPr>
            <a:r>
              <a:rPr lang="ja-JP" altLang="en-US" dirty="0" smtClean="0"/>
              <a:t>各社毎に利用している</a:t>
            </a:r>
            <a:r>
              <a:rPr lang="en-US" altLang="ja-JP" dirty="0" smtClean="0"/>
              <a:t/>
            </a:r>
            <a:br>
              <a:rPr lang="en-US" altLang="ja-JP" dirty="0" smtClean="0"/>
            </a:br>
            <a:r>
              <a:rPr lang="ja-JP" altLang="en-US" dirty="0" smtClean="0"/>
              <a:t>電子電話帳のような</a:t>
            </a:r>
            <a:r>
              <a:rPr lang="en-US" altLang="ja-JP" dirty="0" smtClean="0"/>
              <a:t/>
            </a:r>
            <a:br>
              <a:rPr lang="en-US" altLang="ja-JP" dirty="0" smtClean="0"/>
            </a:br>
            <a:r>
              <a:rPr lang="en-US" altLang="ja-JP" dirty="0" smtClean="0"/>
              <a:t>IT</a:t>
            </a:r>
            <a:r>
              <a:rPr lang="ja-JP" altLang="en-US" dirty="0" smtClean="0"/>
              <a:t>システム</a:t>
            </a:r>
            <a:endParaRPr lang="de-DE"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094442" y="3322948"/>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491885" y="4660332"/>
            <a:ext cx="952004" cy="952004"/>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6243065" y="4454219"/>
            <a:ext cx="952004" cy="952004"/>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916379" y="3816284"/>
            <a:ext cx="952004" cy="952004"/>
          </a:xfrm>
          <a:prstGeom prst="rect">
            <a:avLst/>
          </a:prstGeom>
          <a:noFill/>
        </p:spPr>
      </p:pic>
      <p:sp>
        <p:nvSpPr>
          <p:cNvPr id="8" name="TextBox 7"/>
          <p:cNvSpPr txBox="1"/>
          <p:nvPr/>
        </p:nvSpPr>
        <p:spPr>
          <a:xfrm>
            <a:off x="7101170" y="4690089"/>
            <a:ext cx="1943204" cy="299954"/>
          </a:xfrm>
          <a:prstGeom prst="rect">
            <a:avLst/>
          </a:prstGeom>
          <a:noFill/>
        </p:spPr>
        <p:txBody>
          <a:bodyPr wrap="square" rtlCol="0">
            <a:spAutoFit/>
          </a:bodyPr>
          <a:lstStyle/>
          <a:p>
            <a:pPr algn="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Box 8"/>
          <p:cNvSpPr txBox="1"/>
          <p:nvPr/>
        </p:nvSpPr>
        <p:spPr>
          <a:xfrm>
            <a:off x="6243065" y="5317866"/>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9"/>
          <p:cNvSpPr txBox="1"/>
          <p:nvPr/>
        </p:nvSpPr>
        <p:spPr>
          <a:xfrm>
            <a:off x="3491885" y="5523979"/>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リポジトリ</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0"/>
          <p:cNvSpPr txBox="1"/>
          <p:nvPr/>
        </p:nvSpPr>
        <p:spPr>
          <a:xfrm>
            <a:off x="2986486" y="4294550"/>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767063" y="2007792"/>
            <a:ext cx="952004" cy="952004"/>
          </a:xfrm>
          <a:prstGeom prst="rect">
            <a:avLst/>
          </a:prstGeom>
          <a:noFill/>
        </p:spPr>
      </p:pic>
      <p:sp>
        <p:nvSpPr>
          <p:cNvPr id="13" name="TextBox 12"/>
          <p:cNvSpPr txBox="1"/>
          <p:nvPr/>
        </p:nvSpPr>
        <p:spPr>
          <a:xfrm>
            <a:off x="5651000" y="2879062"/>
            <a:ext cx="984088" cy="507575"/>
          </a:xfrm>
          <a:prstGeom prst="rect">
            <a:avLst/>
          </a:prstGeom>
          <a:noFill/>
        </p:spPr>
        <p:txBody>
          <a:bodyPr wrap="square" rtlCol="0">
            <a:spAutoFit/>
          </a:bodyPr>
          <a:lstStyle/>
          <a:p>
            <a:pPr algn="ct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Straight Arrow Connector 13"/>
          <p:cNvCxnSpPr/>
          <p:nvPr/>
        </p:nvCxnSpPr>
        <p:spPr>
          <a:xfrm>
            <a:off x="4142073" y="3934452"/>
            <a:ext cx="671163" cy="18610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5405859" y="3363557"/>
            <a:ext cx="24514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805701" y="4120553"/>
            <a:ext cx="2110679"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651000" y="4571405"/>
            <a:ext cx="592065" cy="395539"/>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4443889" y="4812419"/>
            <a:ext cx="47362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8" name="Picture 2" descr="C:\Users\mch00830\AppData\Local\Microsoft\Windows\Temporary Internet Files\Content.IE5\SFKQ751L\Database_icon_simple[1].png"/>
          <p:cNvPicPr>
            <a:picLocks noChangeAspect="1" noChangeArrowheads="1"/>
          </p:cNvPicPr>
          <p:nvPr/>
        </p:nvPicPr>
        <p:blipFill>
          <a:blip r:embed="rId3" cstate="print"/>
          <a:srcRect/>
          <a:stretch>
            <a:fillRect/>
          </a:stretch>
        </p:blipFill>
        <p:spPr bwMode="auto">
          <a:xfrm>
            <a:off x="4817164" y="3934452"/>
            <a:ext cx="833836" cy="833836"/>
          </a:xfrm>
          <a:prstGeom prst="rect">
            <a:avLst/>
          </a:prstGeom>
          <a:noFill/>
        </p:spPr>
      </p:pic>
    </p:spTree>
    <p:extLst>
      <p:ext uri="{BB962C8B-B14F-4D97-AF65-F5344CB8AC3E}">
        <p14:creationId xmlns:p14="http://schemas.microsoft.com/office/powerpoint/2010/main" val="1066129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同様の</a:t>
            </a:r>
            <a:r>
              <a:rPr lang="ja-JP" altLang="en-US" dirty="0" smtClean="0"/>
              <a:t>問題</a:t>
            </a:r>
            <a:r>
              <a:rPr lang="en-US" dirty="0" smtClean="0"/>
              <a:t>: </a:t>
            </a:r>
            <a:r>
              <a:rPr lang="ja-JP" altLang="en-US" dirty="0" smtClean="0"/>
              <a:t>ライセンス情報</a:t>
            </a:r>
            <a:endParaRPr lang="de-DE" dirty="0"/>
          </a:p>
        </p:txBody>
      </p:sp>
      <p:sp>
        <p:nvSpPr>
          <p:cNvPr id="3" name="Text Placeholder 2"/>
          <p:cNvSpPr>
            <a:spLocks noGrp="1"/>
          </p:cNvSpPr>
          <p:nvPr>
            <p:ph type="body" sz="quarter" idx="11"/>
          </p:nvPr>
        </p:nvSpPr>
        <p:spPr>
          <a:xfrm>
            <a:off x="470052" y="1917693"/>
            <a:ext cx="8312186" cy="1235723"/>
          </a:xfrm>
        </p:spPr>
        <p:txBody>
          <a:bodyPr/>
          <a:lstStyle/>
          <a:p>
            <a:pPr lvl="1">
              <a:buFont typeface="Wingdings" pitchFamily="2" charset="2"/>
              <a:buChar char="§"/>
            </a:pPr>
            <a:r>
              <a:rPr lang="ja-JP" altLang="en-US" dirty="0" smtClean="0"/>
              <a:t>何百ものライセンスが存在</a:t>
            </a:r>
            <a:r>
              <a:rPr lang="en-US" altLang="ja-JP" dirty="0" smtClean="0"/>
              <a:t/>
            </a:r>
            <a:br>
              <a:rPr lang="en-US" altLang="ja-JP" dirty="0" smtClean="0"/>
            </a:br>
            <a:r>
              <a:rPr lang="ja-JP" altLang="en-US" dirty="0" smtClean="0"/>
              <a:t>（</a:t>
            </a:r>
            <a:r>
              <a:rPr lang="en-US" altLang="ja-JP" dirty="0" smtClean="0"/>
              <a:t>OSS</a:t>
            </a:r>
            <a:r>
              <a:rPr lang="ja-JP" altLang="en-US" dirty="0" smtClean="0"/>
              <a:t>ライセンスや商用ライセンス）</a:t>
            </a:r>
            <a:endParaRPr lang="en-US" dirty="0" smtClean="0"/>
          </a:p>
          <a:p>
            <a:pPr lvl="1">
              <a:buFont typeface="Wingdings" pitchFamily="2" charset="2"/>
              <a:buChar char="§"/>
            </a:pPr>
            <a:r>
              <a:rPr lang="ja-JP" altLang="en-US" dirty="0" smtClean="0"/>
              <a:t>ライセンスの参照テキストを解析</a:t>
            </a:r>
            <a:r>
              <a:rPr lang="ja-JP" altLang="en-US" dirty="0"/>
              <a:t>して</a:t>
            </a:r>
            <a:r>
              <a:rPr lang="ja-JP" altLang="en-US" dirty="0" smtClean="0"/>
              <a:t>保存</a:t>
            </a:r>
            <a:endParaRPr lang="en-US" altLang="ja-JP" dirty="0" smtClean="0"/>
          </a:p>
          <a:p>
            <a:pPr lvl="1">
              <a:buFont typeface="Wingdings" pitchFamily="2" charset="2"/>
              <a:buChar char="§"/>
            </a:pPr>
            <a:r>
              <a:rPr lang="ja-JP" altLang="en-US" dirty="0" smtClean="0"/>
              <a:t>システムはライセンス情報を識別して交換</a:t>
            </a:r>
            <a:endParaRPr lang="en-US" altLang="ja-JP"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2832305" y="3124560"/>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229748" y="4461943"/>
            <a:ext cx="952004" cy="952004"/>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980929" y="4255831"/>
            <a:ext cx="952004" cy="952004"/>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654243" y="3617895"/>
            <a:ext cx="952004" cy="952004"/>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504927" y="1809403"/>
            <a:ext cx="952004" cy="952004"/>
          </a:xfrm>
          <a:prstGeom prst="rect">
            <a:avLst/>
          </a:prstGeom>
          <a:noFill/>
        </p:spPr>
      </p:pic>
      <p:cxnSp>
        <p:nvCxnSpPr>
          <p:cNvPr id="14" name="Straight Arrow Connector 13"/>
          <p:cNvCxnSpPr/>
          <p:nvPr/>
        </p:nvCxnSpPr>
        <p:spPr>
          <a:xfrm>
            <a:off x="3879937" y="3736063"/>
            <a:ext cx="671163" cy="18610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5143723" y="3165169"/>
            <a:ext cx="24514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43564" y="3922164"/>
            <a:ext cx="2110679"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388864" y="4373016"/>
            <a:ext cx="592065" cy="395539"/>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4181753" y="4614030"/>
            <a:ext cx="47362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0" name="Picture 2" descr="C:\Users\mch00830\AppData\Local\Microsoft\Windows\Temporary Internet Files\Content.IE5\SFKQ751L\Database_icon_simple[1].png"/>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4555028" y="3780194"/>
            <a:ext cx="833836" cy="833836"/>
          </a:xfrm>
          <a:prstGeom prst="rect">
            <a:avLst/>
          </a:prstGeom>
          <a:noFill/>
        </p:spPr>
      </p:pic>
      <p:sp>
        <p:nvSpPr>
          <p:cNvPr id="21" name="TextBox 7"/>
          <p:cNvSpPr txBox="1"/>
          <p:nvPr/>
        </p:nvSpPr>
        <p:spPr>
          <a:xfrm>
            <a:off x="6886398" y="4489026"/>
            <a:ext cx="1943204" cy="299954"/>
          </a:xfrm>
          <a:prstGeom prst="rect">
            <a:avLst/>
          </a:prstGeom>
          <a:noFill/>
        </p:spPr>
        <p:txBody>
          <a:bodyPr wrap="square" rtlCol="0">
            <a:spAutoFit/>
          </a:bodyPr>
          <a:lstStyle/>
          <a:p>
            <a:pPr algn="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Box 8"/>
          <p:cNvSpPr txBox="1"/>
          <p:nvPr/>
        </p:nvSpPr>
        <p:spPr>
          <a:xfrm>
            <a:off x="6028293" y="5116803"/>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9"/>
          <p:cNvSpPr txBox="1"/>
          <p:nvPr/>
        </p:nvSpPr>
        <p:spPr>
          <a:xfrm>
            <a:off x="3277113" y="5322915"/>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リポジトリ</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10"/>
          <p:cNvSpPr txBox="1"/>
          <p:nvPr/>
        </p:nvSpPr>
        <p:spPr>
          <a:xfrm>
            <a:off x="2771714" y="4093487"/>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12"/>
          <p:cNvSpPr txBox="1"/>
          <p:nvPr/>
        </p:nvSpPr>
        <p:spPr>
          <a:xfrm>
            <a:off x="5436228" y="2677999"/>
            <a:ext cx="984088" cy="507575"/>
          </a:xfrm>
          <a:prstGeom prst="rect">
            <a:avLst/>
          </a:prstGeom>
          <a:noFill/>
        </p:spPr>
        <p:txBody>
          <a:bodyPr wrap="square" rtlCol="0">
            <a:spAutoFit/>
          </a:bodyPr>
          <a:lstStyle/>
          <a:p>
            <a:pPr algn="ct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3735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同様</a:t>
            </a:r>
            <a:r>
              <a:rPr lang="ja-JP" altLang="en-US" dirty="0" smtClean="0"/>
              <a:t>の</a:t>
            </a:r>
            <a:r>
              <a:rPr lang="ja-JP" altLang="en-US" dirty="0"/>
              <a:t>問題</a:t>
            </a:r>
            <a:r>
              <a:rPr lang="en-US" dirty="0" smtClean="0"/>
              <a:t>: </a:t>
            </a:r>
            <a:r>
              <a:rPr lang="ja-JP" altLang="en-US" dirty="0" smtClean="0"/>
              <a:t>ライセンス情報</a:t>
            </a:r>
            <a:endParaRPr lang="de-DE" dirty="0"/>
          </a:p>
        </p:txBody>
      </p:sp>
      <p:sp>
        <p:nvSpPr>
          <p:cNvPr id="3" name="Text Placeholder 2"/>
          <p:cNvSpPr>
            <a:spLocks noGrp="1"/>
          </p:cNvSpPr>
          <p:nvPr>
            <p:ph type="body" sz="quarter" idx="11"/>
          </p:nvPr>
        </p:nvSpPr>
        <p:spPr>
          <a:xfrm>
            <a:off x="470052" y="1917694"/>
            <a:ext cx="8312186" cy="3089307"/>
          </a:xfrm>
        </p:spPr>
        <p:txBody>
          <a:bodyPr/>
          <a:lstStyle/>
          <a:p>
            <a:pPr lvl="1">
              <a:buFont typeface="Wingdings" pitchFamily="2" charset="2"/>
              <a:buChar char="§"/>
            </a:pPr>
            <a:r>
              <a:rPr lang="ja-JP" altLang="en-US" b="1" dirty="0" smtClean="0"/>
              <a:t>産業界向けの標準は存在</a:t>
            </a:r>
            <a:r>
              <a:rPr lang="en-US" dirty="0" smtClean="0"/>
              <a:t>, </a:t>
            </a:r>
            <a:r>
              <a:rPr lang="ja-JP" altLang="en-US" dirty="0" smtClean="0"/>
              <a:t>でも</a:t>
            </a:r>
            <a:r>
              <a:rPr lang="en-US" dirty="0" smtClean="0"/>
              <a:t/>
            </a:r>
            <a:br>
              <a:rPr lang="en-US" dirty="0" smtClean="0"/>
            </a:br>
            <a:r>
              <a:rPr lang="ja-JP" altLang="en-US" dirty="0" smtClean="0"/>
              <a:t>システムインテグレーションが必要</a:t>
            </a:r>
            <a:endParaRPr lang="en-US" dirty="0" smtClean="0"/>
          </a:p>
          <a:p>
            <a:pPr lvl="1">
              <a:buFont typeface="Wingdings" pitchFamily="2" charset="2"/>
              <a:buChar char="§"/>
            </a:pPr>
            <a:r>
              <a:rPr lang="ja-JP" altLang="en-US" dirty="0" smtClean="0"/>
              <a:t>個々のサービスは独自の</a:t>
            </a:r>
            <a:r>
              <a:rPr lang="en-US" altLang="ja-JP" dirty="0" smtClean="0"/>
              <a:t/>
            </a:r>
            <a:br>
              <a:rPr lang="en-US" altLang="ja-JP" dirty="0" smtClean="0"/>
            </a:br>
            <a:r>
              <a:rPr lang="en-US" altLang="ja-JP" dirty="0" smtClean="0"/>
              <a:t>IT</a:t>
            </a:r>
            <a:r>
              <a:rPr lang="ja-JP" altLang="en-US" dirty="0" smtClean="0"/>
              <a:t>標準に従って実装</a:t>
            </a:r>
            <a:r>
              <a:rPr lang="en-US" altLang="ja-JP" dirty="0" smtClean="0"/>
              <a:t/>
            </a:r>
            <a:br>
              <a:rPr lang="en-US" altLang="ja-JP" dirty="0" smtClean="0"/>
            </a:br>
            <a:r>
              <a:rPr lang="ja-JP" altLang="en-US" dirty="0" smtClean="0"/>
              <a:t>され、運用も個別に</a:t>
            </a:r>
            <a:r>
              <a:rPr lang="en-US" altLang="ja-JP" dirty="0" smtClean="0"/>
              <a:t/>
            </a:r>
            <a:br>
              <a:rPr lang="en-US" altLang="ja-JP" dirty="0" smtClean="0"/>
            </a:br>
            <a:r>
              <a:rPr lang="ja-JP" altLang="en-US" dirty="0" smtClean="0"/>
              <a:t>行われている</a:t>
            </a:r>
            <a:endParaRPr lang="en-US" altLang="ja-JP" dirty="0"/>
          </a:p>
          <a:p>
            <a:pPr lvl="1">
              <a:buFont typeface="Wingdings" pitchFamily="2" charset="2"/>
              <a:buChar char="§"/>
            </a:pPr>
            <a:endParaRPr lang="en-US" altLang="ja-JP" b="1" dirty="0" smtClean="0"/>
          </a:p>
          <a:p>
            <a:pPr lvl="1">
              <a:buFont typeface="Wingdings" pitchFamily="2" charset="2"/>
              <a:buChar char="§"/>
            </a:pPr>
            <a:endParaRPr lang="en-US" altLang="ja-JP" b="1" dirty="0"/>
          </a:p>
          <a:p>
            <a:pPr lvl="1">
              <a:buFont typeface="Wingdings" pitchFamily="2" charset="2"/>
              <a:buChar char="§"/>
            </a:pPr>
            <a:endParaRPr lang="en-US" altLang="ja-JP" b="1" dirty="0" smtClean="0"/>
          </a:p>
          <a:p>
            <a:pPr lvl="1">
              <a:buFont typeface="Wingdings" pitchFamily="2" charset="2"/>
              <a:buChar char="§"/>
            </a:pPr>
            <a:r>
              <a:rPr lang="ja-JP" altLang="en-US" b="1" dirty="0" smtClean="0"/>
              <a:t>同じ課題を共有して解決</a:t>
            </a:r>
            <a:endParaRPr lang="en-US" altLang="ja-JP" b="1"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2832305" y="3124560"/>
            <a:ext cx="952004" cy="952004"/>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229748" y="4461943"/>
            <a:ext cx="952004" cy="952004"/>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980929" y="4255831"/>
            <a:ext cx="952004" cy="952004"/>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654243" y="3617895"/>
            <a:ext cx="952004" cy="952004"/>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5504927" y="1809403"/>
            <a:ext cx="952004" cy="952004"/>
          </a:xfrm>
          <a:prstGeom prst="rect">
            <a:avLst/>
          </a:prstGeom>
          <a:noFill/>
        </p:spPr>
      </p:pic>
      <p:cxnSp>
        <p:nvCxnSpPr>
          <p:cNvPr id="14" name="Straight Arrow Connector 13"/>
          <p:cNvCxnSpPr/>
          <p:nvPr/>
        </p:nvCxnSpPr>
        <p:spPr>
          <a:xfrm>
            <a:off x="3879937" y="3736063"/>
            <a:ext cx="671163" cy="18610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5143723" y="3165169"/>
            <a:ext cx="24514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43564" y="3922164"/>
            <a:ext cx="2110679"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388864" y="4373016"/>
            <a:ext cx="592065" cy="395539"/>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4181753" y="4614030"/>
            <a:ext cx="473621" cy="59380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0" name="Picture 2" descr="C:\Users\mch00830\AppData\Local\Microsoft\Windows\Temporary Internet Files\Content.IE5\SFKQ751L\Database_icon_simple[1].png"/>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4555028" y="3780194"/>
            <a:ext cx="833836" cy="833836"/>
          </a:xfrm>
          <a:prstGeom prst="rect">
            <a:avLst/>
          </a:prstGeom>
          <a:noFill/>
        </p:spPr>
      </p:pic>
      <p:sp>
        <p:nvSpPr>
          <p:cNvPr id="21" name="Oval 20"/>
          <p:cNvSpPr/>
          <p:nvPr/>
        </p:nvSpPr>
        <p:spPr>
          <a:xfrm>
            <a:off x="4181753" y="3367460"/>
            <a:ext cx="1781270" cy="1457403"/>
          </a:xfrm>
          <a:prstGeom prst="ellipse">
            <a:avLst/>
          </a:prstGeom>
          <a:noFill/>
          <a:ln w="254000">
            <a:solidFill>
              <a:srgbClr val="FF0000">
                <a:alpha val="3686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34" fontAlgn="base">
              <a:spcBef>
                <a:spcPct val="50000"/>
              </a:spcBef>
              <a:spcAft>
                <a:spcPct val="0"/>
              </a:spcAft>
            </a:pPr>
            <a:endParaRPr kumimoji="0" lang="de-DE" sz="1349">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ular Callout 21"/>
          <p:cNvSpPr/>
          <p:nvPr/>
        </p:nvSpPr>
        <p:spPr>
          <a:xfrm>
            <a:off x="3784309" y="2178007"/>
            <a:ext cx="1657426" cy="982083"/>
          </a:xfrm>
          <a:prstGeom prst="wedgeRectCallout">
            <a:avLst>
              <a:gd name="adj1" fmla="val 21494"/>
              <a:gd name="adj2" fmla="val 1431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434" fontAlgn="base">
              <a:spcBef>
                <a:spcPct val="50000"/>
              </a:spcBef>
              <a:spcAft>
                <a:spcPct val="0"/>
              </a:spcAft>
            </a:pPr>
            <a:r>
              <a:rPr kumimoji="0" lang="ja-JP" altLang="en-US" sz="1349"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ベンダー依存の無い</a:t>
            </a:r>
            <a:r>
              <a:rPr kumimoji="0" lang="ja-JP" altLang="en-US" sz="1349"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オープンソース・ソフトウェア</a:t>
            </a:r>
            <a:r>
              <a:rPr kumimoji="0" lang="ja-JP" altLang="en-US" sz="1349"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として実装</a:t>
            </a:r>
            <a:endParaRPr kumimoji="0" lang="en-US" altLang="ja-JP" sz="1349"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7"/>
          <p:cNvSpPr txBox="1"/>
          <p:nvPr/>
        </p:nvSpPr>
        <p:spPr>
          <a:xfrm>
            <a:off x="6886398" y="4489026"/>
            <a:ext cx="1943204" cy="299954"/>
          </a:xfrm>
          <a:prstGeom prst="rect">
            <a:avLst/>
          </a:prstGeom>
          <a:noFill/>
        </p:spPr>
        <p:txBody>
          <a:bodyPr wrap="square" rtlCol="0">
            <a:spAutoFit/>
          </a:bodyPr>
          <a:lstStyle/>
          <a:p>
            <a:pPr algn="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8"/>
          <p:cNvSpPr txBox="1"/>
          <p:nvPr/>
        </p:nvSpPr>
        <p:spPr>
          <a:xfrm>
            <a:off x="6028293" y="5116803"/>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9"/>
          <p:cNvSpPr txBox="1"/>
          <p:nvPr/>
        </p:nvSpPr>
        <p:spPr>
          <a:xfrm>
            <a:off x="3277113" y="5322915"/>
            <a:ext cx="1673314" cy="507575"/>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リポジトリ</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Box 10"/>
          <p:cNvSpPr txBox="1"/>
          <p:nvPr/>
        </p:nvSpPr>
        <p:spPr>
          <a:xfrm>
            <a:off x="2771714" y="4093487"/>
            <a:ext cx="1673314" cy="299954"/>
          </a:xfrm>
          <a:prstGeom prst="rect">
            <a:avLst/>
          </a:prstGeom>
          <a:noFill/>
        </p:spPr>
        <p:txBody>
          <a:bodyPr wrap="square" rtlCol="0">
            <a:spAutoFit/>
          </a:bodyPr>
          <a:lstStyle/>
          <a:p>
            <a:pP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kumimoji="0" lang="de-DE"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12"/>
          <p:cNvSpPr txBox="1"/>
          <p:nvPr/>
        </p:nvSpPr>
        <p:spPr>
          <a:xfrm>
            <a:off x="5436228" y="2677999"/>
            <a:ext cx="984088" cy="507575"/>
          </a:xfrm>
          <a:prstGeom prst="rect">
            <a:avLst/>
          </a:prstGeom>
          <a:noFill/>
        </p:spPr>
        <p:txBody>
          <a:bodyPr wrap="square" rtlCol="0">
            <a:spAutoFit/>
          </a:bodyPr>
          <a:lstStyle/>
          <a:p>
            <a:pPr algn="ctr" defTabSz="685434" fontAlgn="base">
              <a:spcBef>
                <a:spcPct val="50000"/>
              </a:spcBef>
              <a:spcAft>
                <a:spcPct val="0"/>
              </a:spcAft>
            </a:pP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de-DE" altLang="ja-JP"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2448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470052" y="4437862"/>
            <a:ext cx="4857470" cy="770333"/>
          </a:xfrm>
        </p:spPr>
        <p:txBody>
          <a:bodyPr>
            <a:spAutoFit/>
          </a:bodyPr>
          <a:lstStyle/>
          <a:p>
            <a:r>
              <a:rPr lang="en-US" dirty="0" smtClean="0"/>
              <a:t>SW360 - History</a:t>
            </a:r>
          </a:p>
        </p:txBody>
      </p:sp>
      <p:sp>
        <p:nvSpPr>
          <p:cNvPr id="46084" name="Rectangle 8"/>
          <p:cNvSpPr>
            <a:spLocks noGrp="1" noChangeArrowheads="1"/>
          </p:cNvSpPr>
          <p:nvPr>
            <p:ph type="body" sz="quarter" idx="12"/>
          </p:nvPr>
        </p:nvSpPr>
        <p:spPr/>
        <p:txBody>
          <a:bodyPr/>
          <a:lstStyle/>
          <a:p>
            <a:r>
              <a:rPr lang="en-US" dirty="0" smtClean="0"/>
              <a:t>Eclipse SW360 Project</a:t>
            </a:r>
          </a:p>
          <a:p>
            <a:endParaRPr lang="en-US" dirty="0" smtClean="0"/>
          </a:p>
        </p:txBody>
      </p:sp>
      <p:sp>
        <p:nvSpPr>
          <p:cNvPr id="2" name="Textplatzhalter 1"/>
          <p:cNvSpPr>
            <a:spLocks noGrp="1"/>
          </p:cNvSpPr>
          <p:nvPr>
            <p:ph type="body" sz="quarter" idx="13"/>
          </p:nvPr>
        </p:nvSpPr>
        <p:spPr>
          <a:xfrm>
            <a:off x="470052" y="5286982"/>
            <a:ext cx="2186039" cy="242874"/>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332908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txBox="1">
            <a:spLocks/>
          </p:cNvSpPr>
          <p:nvPr/>
        </p:nvSpPr>
        <p:spPr bwMode="auto">
          <a:xfrm>
            <a:off x="470053" y="2187825"/>
            <a:ext cx="4099568" cy="33546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685434" fontAlgn="base">
              <a:spcBef>
                <a:spcPts val="450"/>
              </a:spcBef>
              <a:spcAft>
                <a:spcPct val="0"/>
              </a:spcAft>
              <a:buClr>
                <a:srgbClr val="879BAA"/>
              </a:buClr>
              <a:defRPr/>
            </a:pPr>
            <a:r>
              <a:rPr kumimoji="0" lang="ja-JP" altLang="en-US" sz="2099" b="1" i="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ユーザ候補から収集した要求一覧</a:t>
            </a:r>
            <a:r>
              <a:rPr kumimoji="0" lang="en-US" altLang="ja-JP" sz="2099" b="1" i="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2099" b="1" i="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endParaRPr kumimoji="0" lang="en-US" sz="1799" b="1" i="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プロジェクトの活発度や死活状況</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ライセンスとライセンスが求める義務</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イントラネットの情報利用</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既知の脆弱性</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プロジェクトのニュース</a:t>
            </a: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（例：最新バージョンのリリース情報）</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プロジェクトに関するドキュメント</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Inhaltsplatzhalter 2"/>
          <p:cNvSpPr txBox="1">
            <a:spLocks/>
          </p:cNvSpPr>
          <p:nvPr/>
        </p:nvSpPr>
        <p:spPr bwMode="auto">
          <a:xfrm>
            <a:off x="4683861" y="2187825"/>
            <a:ext cx="4099568" cy="33546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685434" fontAlgn="base">
              <a:lnSpc>
                <a:spcPct val="95000"/>
              </a:lnSpc>
              <a:spcBef>
                <a:spcPts val="450"/>
              </a:spcBef>
              <a:spcAft>
                <a:spcPct val="0"/>
              </a:spcAft>
              <a:buClr>
                <a:srgbClr val="879BAA"/>
              </a:buClr>
              <a:buFont typeface="Arial" pitchFamily="34" charset="0"/>
              <a:buChar char="•"/>
              <a:defRPr/>
            </a:pP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OSS</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ライセンス検査状況の社内共有</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EOL(End of live)</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の警告</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検査結果の永続性（いつでも使える）</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どの</a:t>
            </a:r>
            <a:r>
              <a:rPr kumimoji="0" lang="en-US" altLang="ja-JP"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をどのプロジェクトで利用しているか</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defTabSz="685434" fontAlgn="base">
              <a:lnSpc>
                <a:spcPct val="95000"/>
              </a:lnSpc>
              <a:spcBef>
                <a:spcPts val="450"/>
              </a:spcBef>
              <a:spcAft>
                <a:spcPct val="0"/>
              </a:spcAft>
              <a:buClr>
                <a:srgbClr val="879BAA"/>
              </a:buClr>
              <a:buFont typeface="Arial" pitchFamily="34" charset="0"/>
              <a:buChar char="•"/>
              <a:defRPr/>
            </a:pPr>
            <a:r>
              <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ソースコードがアーカイブされていること</a:t>
            </a:r>
            <a:endParaRPr kumimoji="0" lang="en-US" sz="1799"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itle 1"/>
          <p:cNvSpPr txBox="1">
            <a:spLocks/>
          </p:cNvSpPr>
          <p:nvPr/>
        </p:nvSpPr>
        <p:spPr bwMode="auto">
          <a:xfrm>
            <a:off x="0" y="858589"/>
            <a:ext cx="9144000" cy="950815"/>
          </a:xfrm>
          <a:prstGeom prst="rect">
            <a:avLst/>
          </a:prstGeom>
          <a:noFill/>
          <a:ln w="9525">
            <a:noFill/>
            <a:miter lim="800000"/>
            <a:headEnd/>
            <a:tailEnd/>
          </a:ln>
        </p:spPr>
        <p:txBody>
          <a:bodyPr vert="horz" wrap="square" lIns="469555" tIns="296845" rIns="1592171" bIns="175409" numCol="1" anchor="b" anchorCtr="0" compatLnSpc="1">
            <a:prstTxWarp prst="textNoShape">
              <a:avLst/>
            </a:prstTxWarp>
          </a:bodyPr>
          <a:lstStyle/>
          <a:p>
            <a:pPr defTabSz="685434" fontAlgn="base">
              <a:spcBef>
                <a:spcPct val="0"/>
              </a:spcBef>
              <a:spcAft>
                <a:spcPct val="0"/>
              </a:spcAft>
              <a:defRPr/>
            </a:pPr>
            <a:r>
              <a:rPr kumimoji="0" lang="ja-JP" altLang="en-US" sz="2099"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要求仕様のヒアリング</a:t>
            </a:r>
            <a:endParaRPr kumimoji="0" lang="en-US" altLang="ja-JP" sz="2099"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46028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470052" y="4437862"/>
            <a:ext cx="4857470" cy="770333"/>
          </a:xfrm>
        </p:spPr>
        <p:txBody>
          <a:bodyPr>
            <a:spAutoFit/>
          </a:bodyPr>
          <a:lstStyle/>
          <a:p>
            <a:r>
              <a:rPr lang="en-US" dirty="0" smtClean="0"/>
              <a:t>SW360 - Basics</a:t>
            </a:r>
          </a:p>
        </p:txBody>
      </p:sp>
      <p:sp>
        <p:nvSpPr>
          <p:cNvPr id="46084" name="Rectangle 8"/>
          <p:cNvSpPr>
            <a:spLocks noGrp="1" noChangeArrowheads="1"/>
          </p:cNvSpPr>
          <p:nvPr>
            <p:ph type="body" sz="quarter" idx="12"/>
          </p:nvPr>
        </p:nvSpPr>
        <p:spPr/>
        <p:txBody>
          <a:bodyPr/>
          <a:lstStyle/>
          <a:p>
            <a:r>
              <a:rPr lang="en-US" dirty="0" smtClean="0"/>
              <a:t>Eclipse SW360 Project</a:t>
            </a:r>
          </a:p>
          <a:p>
            <a:endParaRPr lang="en-US" dirty="0" smtClean="0"/>
          </a:p>
        </p:txBody>
      </p:sp>
      <p:sp>
        <p:nvSpPr>
          <p:cNvPr id="2" name="Textplatzhalter 1"/>
          <p:cNvSpPr>
            <a:spLocks noGrp="1"/>
          </p:cNvSpPr>
          <p:nvPr>
            <p:ph type="body" sz="quarter" idx="13"/>
          </p:nvPr>
        </p:nvSpPr>
        <p:spPr>
          <a:xfrm>
            <a:off x="470052" y="5286982"/>
            <a:ext cx="2457360" cy="242874"/>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284721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541339" y="2250620"/>
            <a:ext cx="5591545" cy="3341304"/>
            <a:chOff x="722161" y="1857007"/>
            <a:chExt cx="7459276" cy="4457393"/>
          </a:xfrm>
        </p:grpSpPr>
        <p:sp>
          <p:nvSpPr>
            <p:cNvPr id="51" name="Rounded Rectangle 50"/>
            <p:cNvSpPr/>
            <p:nvPr/>
          </p:nvSpPr>
          <p:spPr bwMode="auto">
            <a:xfrm>
              <a:off x="5254669" y="1857007"/>
              <a:ext cx="2229633" cy="371475"/>
            </a:xfrm>
            <a:prstGeom prst="roundRect">
              <a:avLst>
                <a:gd name="adj" fmla="val 7953"/>
              </a:avLst>
            </a:prstGeom>
            <a:ln>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7957" tIns="0" rIns="53979" bIns="53979" numCol="1" spcCol="0" rtlCol="0" fromWordArt="0" anchor="b" anchorCtr="0" forceAA="0" compatLnSpc="1">
              <a:prstTxWarp prst="textNoShape">
                <a:avLst/>
              </a:prstTxWarp>
              <a:noAutofit/>
            </a:bodyPr>
            <a:lstStyle/>
            <a:p>
              <a:pPr marL="128519" indent="-128519" defTabSz="685434" fontAlgn="base">
                <a:spcBef>
                  <a:spcPct val="50000"/>
                </a:spcBef>
                <a:spcAft>
                  <a:spcPct val="0"/>
                </a:spcAft>
                <a:buClr>
                  <a:srgbClr val="879BAA"/>
                </a:buClr>
              </a:pPr>
              <a:endParaRPr kumimoji="0" lang="de-DE" sz="10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8" name="Group 67"/>
            <p:cNvGrpSpPr/>
            <p:nvPr/>
          </p:nvGrpSpPr>
          <p:grpSpPr>
            <a:xfrm>
              <a:off x="722161" y="4050787"/>
              <a:ext cx="7459276" cy="2263613"/>
              <a:chOff x="722161" y="4050787"/>
              <a:chExt cx="7459276" cy="2263613"/>
            </a:xfrm>
          </p:grpSpPr>
          <p:sp>
            <p:nvSpPr>
              <p:cNvPr id="6" name="Rounded Rectangle 5"/>
              <p:cNvSpPr/>
              <p:nvPr/>
            </p:nvSpPr>
            <p:spPr bwMode="auto">
              <a:xfrm>
                <a:off x="722161" y="4050788"/>
                <a:ext cx="2282141" cy="2263612"/>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7957" tIns="0" rIns="53979" bIns="53979" numCol="1" spcCol="0" rtlCol="0" fromWordArt="0" anchor="b" anchorCtr="0" forceAA="0" compatLnSpc="1">
                <a:prstTxWarp prst="textNoShape">
                  <a:avLst/>
                </a:prstTxWarp>
                <a:noAutofit/>
              </a:bodyPr>
              <a:lstStyle/>
              <a:p>
                <a:pPr marL="128519" indent="-128519" algn="ctr" defTabSz="685434" fontAlgn="base">
                  <a:spcBef>
                    <a:spcPct val="50000"/>
                  </a:spcBef>
                  <a:spcAft>
                    <a:spcPct val="0"/>
                  </a:spcAft>
                  <a:buClr>
                    <a:srgbClr val="879BAA"/>
                  </a:buClr>
                </a:pPr>
                <a:endParaRPr kumimoji="0" lang="de-DE"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28519" indent="-128519" algn="ctr" defTabSz="685434" fontAlgn="base">
                  <a:spcBef>
                    <a:spcPct val="50000"/>
                  </a:spcBef>
                  <a:spcAft>
                    <a:spcPct val="0"/>
                  </a:spcAft>
                  <a:buClr>
                    <a:srgbClr val="879BAA"/>
                  </a:buClr>
                </a:pPr>
                <a:r>
                  <a:rPr kumimoji="0" lang="ja-JP" altLang="en-US"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a:t>
                </a:r>
                <a: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b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de-DE"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 A)</a:t>
                </a:r>
              </a:p>
            </p:txBody>
          </p:sp>
          <p:sp>
            <p:nvSpPr>
              <p:cNvPr id="22" name="Rounded Rectangle 21"/>
              <p:cNvSpPr/>
              <p:nvPr/>
            </p:nvSpPr>
            <p:spPr bwMode="auto">
              <a:xfrm>
                <a:off x="3310728" y="4050787"/>
                <a:ext cx="2282141" cy="226361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7957" tIns="0" rIns="53979" bIns="53979" numCol="1" spcCol="0" rtlCol="0" fromWordArt="0" anchor="b"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ja-JP" altLang="en-US"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a:t>
                </a:r>
                <a: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b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de-DE"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 B)</a:t>
                </a:r>
              </a:p>
            </p:txBody>
          </p:sp>
          <p:sp>
            <p:nvSpPr>
              <p:cNvPr id="23" name="Rounded Rectangle 22"/>
              <p:cNvSpPr/>
              <p:nvPr/>
            </p:nvSpPr>
            <p:spPr bwMode="auto">
              <a:xfrm>
                <a:off x="5899296" y="4050787"/>
                <a:ext cx="2282141" cy="226329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7957" tIns="0" rIns="53979" bIns="53979" numCol="1" spcCol="0" rtlCol="0" fromWordArt="0" anchor="b"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ja-JP" altLang="en-US"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b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de-DE" sz="14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 1)</a:t>
                </a:r>
              </a:p>
            </p:txBody>
          </p:sp>
        </p:grpSp>
      </p:grpSp>
      <p:sp>
        <p:nvSpPr>
          <p:cNvPr id="52" name="Rounded Rectangle 51"/>
          <p:cNvSpPr/>
          <p:nvPr/>
        </p:nvSpPr>
        <p:spPr bwMode="auto">
          <a:xfrm>
            <a:off x="505297" y="2257724"/>
            <a:ext cx="3184828" cy="278461"/>
          </a:xfrm>
          <a:prstGeom prst="roundRect">
            <a:avLst>
              <a:gd name="adj" fmla="val 11539"/>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endPar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Text Placeholder 2"/>
          <p:cNvSpPr>
            <a:spLocks noGrp="1"/>
          </p:cNvSpPr>
          <p:nvPr>
            <p:ph type="body" sz="quarter" idx="11"/>
          </p:nvPr>
        </p:nvSpPr>
        <p:spPr>
          <a:xfrm>
            <a:off x="541339" y="1917693"/>
            <a:ext cx="8012112" cy="617861"/>
          </a:xfrm>
        </p:spPr>
        <p:txBody>
          <a:bodyPr/>
          <a:lstStyle/>
          <a:p>
            <a:pPr>
              <a:buSzPct val="100000"/>
              <a:buNone/>
            </a:pPr>
            <a:r>
              <a:rPr lang="en-US" sz="1799" b="1" dirty="0"/>
              <a:t>SW360</a:t>
            </a:r>
            <a:r>
              <a:rPr lang="ja-JP" altLang="en-US" sz="1799" b="1" dirty="0"/>
              <a:t>はソフトウェア・コンポーネント・カタログ</a:t>
            </a:r>
            <a:endParaRPr lang="en-US" sz="1799" b="1" dirty="0"/>
          </a:p>
          <a:p>
            <a:pPr>
              <a:buSzPct val="100000"/>
            </a:pPr>
            <a:r>
              <a:rPr lang="ja-JP" altLang="en-US" sz="1799" dirty="0"/>
              <a:t>サードパーティや独自コンポーネント を 製品やプロジェクト にマッピング</a:t>
            </a:r>
            <a:endParaRPr lang="en-US" sz="1799" dirty="0"/>
          </a:p>
        </p:txBody>
      </p:sp>
      <p:sp>
        <p:nvSpPr>
          <p:cNvPr id="2" name="Title 1"/>
          <p:cNvSpPr>
            <a:spLocks noGrp="1"/>
          </p:cNvSpPr>
          <p:nvPr>
            <p:ph type="title"/>
          </p:nvPr>
        </p:nvSpPr>
        <p:spPr/>
        <p:txBody>
          <a:bodyPr/>
          <a:lstStyle/>
          <a:p>
            <a:r>
              <a:rPr lang="ja-JP" altLang="en-US" sz="1799" dirty="0"/>
              <a:t>はじめに（</a:t>
            </a:r>
            <a:r>
              <a:rPr lang="en-US" altLang="ja-JP" sz="1799" dirty="0"/>
              <a:t>SW360</a:t>
            </a:r>
            <a:r>
              <a:rPr lang="ja-JP" altLang="en-US" sz="1799" dirty="0"/>
              <a:t>とは？）</a:t>
            </a:r>
            <a:endParaRPr lang="de-DE" sz="1799" dirty="0"/>
          </a:p>
        </p:txBody>
      </p:sp>
      <p:grpSp>
        <p:nvGrpSpPr>
          <p:cNvPr id="70" name="Group 69"/>
          <p:cNvGrpSpPr/>
          <p:nvPr/>
        </p:nvGrpSpPr>
        <p:grpSpPr>
          <a:xfrm>
            <a:off x="5563625" y="1919309"/>
            <a:ext cx="4670975" cy="3562470"/>
            <a:chOff x="7422030" y="1351232"/>
            <a:chExt cx="6231211" cy="4752434"/>
          </a:xfrm>
        </p:grpSpPr>
        <p:sp>
          <p:nvSpPr>
            <p:cNvPr id="61" name="Pentagon 60"/>
            <p:cNvSpPr/>
            <p:nvPr/>
          </p:nvSpPr>
          <p:spPr bwMode="auto">
            <a:xfrm rot="10800000">
              <a:off x="7422030" y="1351232"/>
              <a:ext cx="6231211" cy="4752434"/>
            </a:xfrm>
            <a:prstGeom prst="homePlate">
              <a:avLst>
                <a:gd name="adj" fmla="val 39523"/>
              </a:avLst>
            </a:prstGeom>
            <a:solidFill>
              <a:srgbClr val="9B9682">
                <a:alpha val="5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0958" tIns="40479" rIns="80958" bIns="40479" numCol="1" spcCol="72000" rtlCol="0" anchor="ctr">
              <a:noAutofit/>
            </a:bodyPr>
            <a:lstStyle/>
            <a:p>
              <a:pPr algn="ctr" defTabSz="685434" fontAlgn="base">
                <a:lnSpc>
                  <a:spcPct val="110000"/>
                </a:lnSpc>
                <a:spcBef>
                  <a:spcPct val="0"/>
                </a:spcBef>
                <a:spcAft>
                  <a:spcPct val="0"/>
                </a:spcAft>
              </a:pPr>
              <a:endParaRPr kumimoji="0" lang="de-DE"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Rounded Rectangle 52"/>
            <p:cNvSpPr/>
            <p:nvPr/>
          </p:nvSpPr>
          <p:spPr bwMode="auto">
            <a:xfrm>
              <a:off x="8608895" y="2096571"/>
              <a:ext cx="3589456" cy="3415159"/>
            </a:xfrm>
            <a:prstGeom prst="roundRect">
              <a:avLst/>
            </a:prstGeom>
            <a:noFill/>
            <a:ln>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defTabSz="685434" fontAlgn="base">
                <a:spcBef>
                  <a:spcPct val="50000"/>
                </a:spcBef>
                <a:spcAft>
                  <a:spcPct val="0"/>
                </a:spcAft>
                <a:buClr>
                  <a:srgbClr val="879BAA"/>
                </a:buClr>
              </a:pPr>
              <a:r>
                <a:rPr kumimoji="0" lang="ja-JP" altLang="en-US" sz="17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ゴールとベネフィット</a:t>
              </a:r>
              <a:r>
                <a:rPr kumimoji="0" lang="en-US" altLang="ja-JP"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コンポーネント情報の再利用</a:t>
              </a:r>
              <a:endParaRPr kumimoji="0" 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28519" indent="-128519" defTabSz="685434" fontAlgn="base">
                <a:spcBef>
                  <a:spcPct val="50000"/>
                </a:spcBef>
                <a:spcAft>
                  <a:spcPct val="0"/>
                </a:spcAft>
                <a:buClr>
                  <a:srgbClr val="879BAA"/>
                </a:buClr>
                <a:buFont typeface="Arial" pitchFamily="34" charset="0"/>
                <a:buChar char="•"/>
              </a:pPr>
              <a:r>
                <a:rPr kumimoji="0" lang="ja-JP" alt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製品化時の資料作成プロセスと連携</a:t>
              </a:r>
              <a:endParaRPr kumimoji="0" 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28519" indent="-128519" defTabSz="685434" fontAlgn="base">
                <a:spcBef>
                  <a:spcPct val="50000"/>
                </a:spcBef>
                <a:spcAft>
                  <a:spcPct val="0"/>
                </a:spcAft>
                <a:buClr>
                  <a:srgbClr val="879BAA"/>
                </a:buClr>
                <a:buFont typeface="Arial" pitchFamily="34" charset="0"/>
                <a:buChar char="•"/>
              </a:pPr>
              <a:r>
                <a:rPr kumimoji="0" lang="ja-JP" alt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ライセンス解析をサポート</a:t>
              </a:r>
              <a:endParaRPr kumimoji="0" lang="en-US" sz="17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7" name="Group 66"/>
          <p:cNvGrpSpPr/>
          <p:nvPr/>
        </p:nvGrpSpPr>
        <p:grpSpPr>
          <a:xfrm>
            <a:off x="637096" y="4051621"/>
            <a:ext cx="5378879" cy="916304"/>
            <a:chOff x="849904" y="4259593"/>
            <a:chExt cx="7175574" cy="1222375"/>
          </a:xfrm>
        </p:grpSpPr>
        <p:sp>
          <p:nvSpPr>
            <p:cNvPr id="33" name="Rounded Rectangle 32"/>
            <p:cNvSpPr/>
            <p:nvPr/>
          </p:nvSpPr>
          <p:spPr bwMode="auto">
            <a:xfrm>
              <a:off x="849904"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34" name="Rounded Rectangle 33"/>
            <p:cNvSpPr/>
            <p:nvPr/>
          </p:nvSpPr>
          <p:spPr bwMode="auto">
            <a:xfrm>
              <a:off x="1630736"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35" name="Rounded Rectangle 34"/>
            <p:cNvSpPr/>
            <p:nvPr/>
          </p:nvSpPr>
          <p:spPr bwMode="auto">
            <a:xfrm>
              <a:off x="3458590"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36" name="Rounded Rectangle 35"/>
            <p:cNvSpPr/>
            <p:nvPr/>
          </p:nvSpPr>
          <p:spPr bwMode="auto">
            <a:xfrm>
              <a:off x="6195018"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H</a:t>
              </a:r>
            </a:p>
          </p:txBody>
        </p:sp>
        <p:sp>
          <p:nvSpPr>
            <p:cNvPr id="40" name="Rounded Rectangle 39"/>
            <p:cNvSpPr/>
            <p:nvPr/>
          </p:nvSpPr>
          <p:spPr bwMode="auto">
            <a:xfrm>
              <a:off x="2243589" y="4934280"/>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44" name="Rounded Rectangle 43"/>
            <p:cNvSpPr/>
            <p:nvPr/>
          </p:nvSpPr>
          <p:spPr bwMode="auto">
            <a:xfrm>
              <a:off x="4832156" y="490216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p>
          </p:txBody>
        </p:sp>
        <p:sp>
          <p:nvSpPr>
            <p:cNvPr id="45" name="Rounded Rectangle 44"/>
            <p:cNvSpPr/>
            <p:nvPr/>
          </p:nvSpPr>
          <p:spPr bwMode="auto">
            <a:xfrm>
              <a:off x="6958342"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a:t>
              </a:r>
            </a:p>
          </p:txBody>
        </p:sp>
        <p:sp>
          <p:nvSpPr>
            <p:cNvPr id="47" name="Rounded Rectangle 46"/>
            <p:cNvSpPr/>
            <p:nvPr/>
          </p:nvSpPr>
          <p:spPr bwMode="auto">
            <a:xfrm>
              <a:off x="7412626" y="4934280"/>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J</a:t>
              </a:r>
            </a:p>
          </p:txBody>
        </p:sp>
        <p:sp>
          <p:nvSpPr>
            <p:cNvPr id="49" name="Rounded Rectangle 48"/>
            <p:cNvSpPr/>
            <p:nvPr/>
          </p:nvSpPr>
          <p:spPr bwMode="auto">
            <a:xfrm>
              <a:off x="4221913"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grpSp>
      <p:grpSp>
        <p:nvGrpSpPr>
          <p:cNvPr id="65" name="Group 64"/>
          <p:cNvGrpSpPr/>
          <p:nvPr/>
        </p:nvGrpSpPr>
        <p:grpSpPr>
          <a:xfrm>
            <a:off x="541340" y="2992515"/>
            <a:ext cx="6050941" cy="410553"/>
            <a:chOff x="722162" y="2846716"/>
            <a:chExt cx="8072123" cy="547689"/>
          </a:xfrm>
        </p:grpSpPr>
        <p:sp>
          <p:nvSpPr>
            <p:cNvPr id="12" name="Rounded Rectangle 11"/>
            <p:cNvSpPr/>
            <p:nvPr/>
          </p:nvSpPr>
          <p:spPr bwMode="auto">
            <a:xfrm>
              <a:off x="722162"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13" name="Rounded Rectangle 12"/>
            <p:cNvSpPr/>
            <p:nvPr/>
          </p:nvSpPr>
          <p:spPr bwMode="auto">
            <a:xfrm>
              <a:off x="1482875"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14" name="Rounded Rectangle 13"/>
            <p:cNvSpPr/>
            <p:nvPr/>
          </p:nvSpPr>
          <p:spPr bwMode="auto">
            <a:xfrm>
              <a:off x="2243589"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15" name="Rounded Rectangle 14"/>
            <p:cNvSpPr/>
            <p:nvPr/>
          </p:nvSpPr>
          <p:spPr bwMode="auto">
            <a:xfrm>
              <a:off x="3004303"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D</a:t>
              </a:r>
            </a:p>
          </p:txBody>
        </p:sp>
        <p:sp>
          <p:nvSpPr>
            <p:cNvPr id="16" name="Rounded Rectangle 15"/>
            <p:cNvSpPr/>
            <p:nvPr/>
          </p:nvSpPr>
          <p:spPr bwMode="auto">
            <a:xfrm>
              <a:off x="3765016"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sp>
          <p:nvSpPr>
            <p:cNvPr id="17" name="Rounded Rectangle 16"/>
            <p:cNvSpPr/>
            <p:nvPr/>
          </p:nvSpPr>
          <p:spPr bwMode="auto">
            <a:xfrm>
              <a:off x="4525730"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F</a:t>
              </a:r>
            </a:p>
          </p:txBody>
        </p:sp>
        <p:sp>
          <p:nvSpPr>
            <p:cNvPr id="18" name="Rounded Rectangle 17"/>
            <p:cNvSpPr/>
            <p:nvPr/>
          </p:nvSpPr>
          <p:spPr bwMode="auto">
            <a:xfrm>
              <a:off x="5286444"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p>
          </p:txBody>
        </p:sp>
        <p:sp>
          <p:nvSpPr>
            <p:cNvPr id="19" name="Rounded Rectangle 18"/>
            <p:cNvSpPr/>
            <p:nvPr/>
          </p:nvSpPr>
          <p:spPr bwMode="auto">
            <a:xfrm>
              <a:off x="6047157"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H</a:t>
              </a:r>
            </a:p>
          </p:txBody>
        </p:sp>
        <p:sp>
          <p:nvSpPr>
            <p:cNvPr id="20" name="Rounded Rectangle 19"/>
            <p:cNvSpPr/>
            <p:nvPr/>
          </p:nvSpPr>
          <p:spPr bwMode="auto">
            <a:xfrm>
              <a:off x="6807871"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a:t>
              </a:r>
            </a:p>
          </p:txBody>
        </p:sp>
        <p:sp>
          <p:nvSpPr>
            <p:cNvPr id="21" name="Rounded Rectangle 20"/>
            <p:cNvSpPr/>
            <p:nvPr/>
          </p:nvSpPr>
          <p:spPr bwMode="auto">
            <a:xfrm>
              <a:off x="7568581"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J</a:t>
              </a:r>
            </a:p>
          </p:txBody>
        </p:sp>
        <p:sp>
          <p:nvSpPr>
            <p:cNvPr id="55" name="Rounded Rectangle 54"/>
            <p:cNvSpPr/>
            <p:nvPr/>
          </p:nvSpPr>
          <p:spPr bwMode="auto">
            <a:xfrm>
              <a:off x="8181433" y="2846716"/>
              <a:ext cx="612852" cy="547688"/>
            </a:xfrm>
            <a:prstGeom prst="round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7957" tIns="53979" rIns="53979" bIns="53979" numCol="1" spcCol="0" rtlCol="0" fromWordArt="0" anchor="ctr" anchorCtr="0" forceAA="0" compatLnSpc="1">
              <a:prstTxWarp prst="textNoShape">
                <a:avLst/>
              </a:prstTxWarp>
              <a:noAutofit/>
            </a:bodyPr>
            <a:lstStyle/>
            <a:p>
              <a:pPr marL="128519" indent="-128519" algn="ctr" defTabSz="685434" fontAlgn="base">
                <a:spcBef>
                  <a:spcPct val="50000"/>
                </a:spcBef>
                <a:spcAft>
                  <a:spcPct val="0"/>
                </a:spcAft>
                <a:buClr>
                  <a:srgbClr val="879BAA"/>
                </a:buClr>
              </a:pPr>
              <a:r>
                <a:rPr kumimoji="0" lang="de-DE" sz="20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grpSp>
      <p:grpSp>
        <p:nvGrpSpPr>
          <p:cNvPr id="71" name="Group 70"/>
          <p:cNvGrpSpPr/>
          <p:nvPr/>
        </p:nvGrpSpPr>
        <p:grpSpPr>
          <a:xfrm>
            <a:off x="771040" y="3403066"/>
            <a:ext cx="5086905" cy="1154306"/>
            <a:chOff x="1028588" y="3394404"/>
            <a:chExt cx="6786073" cy="1539876"/>
          </a:xfrm>
        </p:grpSpPr>
        <p:grpSp>
          <p:nvGrpSpPr>
            <p:cNvPr id="66" name="Group 65"/>
            <p:cNvGrpSpPr/>
            <p:nvPr/>
          </p:nvGrpSpPr>
          <p:grpSpPr>
            <a:xfrm>
              <a:off x="1028588" y="3394404"/>
              <a:ext cx="6786073" cy="1539876"/>
              <a:chOff x="1028588" y="3394404"/>
              <a:chExt cx="6786073" cy="1539876"/>
            </a:xfrm>
          </p:grpSpPr>
          <p:cxnSp>
            <p:nvCxnSpPr>
              <p:cNvPr id="25" name="Straight Arrow Connector 24"/>
              <p:cNvCxnSpPr>
                <a:stCxn id="12" idx="2"/>
              </p:cNvCxnSpPr>
              <p:nvPr/>
            </p:nvCxnSpPr>
            <p:spPr bwMode="auto">
              <a:xfrm>
                <a:off x="1028588" y="3394404"/>
                <a:ext cx="127743"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26" name="Straight Arrow Connector 25"/>
              <p:cNvCxnSpPr/>
              <p:nvPr/>
            </p:nvCxnSpPr>
            <p:spPr bwMode="auto">
              <a:xfrm>
                <a:off x="1805235" y="3394404"/>
                <a:ext cx="0"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30" name="Straight Arrow Connector 29"/>
              <p:cNvCxnSpPr>
                <a:stCxn id="19" idx="2"/>
              </p:cNvCxnSpPr>
              <p:nvPr/>
            </p:nvCxnSpPr>
            <p:spPr bwMode="auto">
              <a:xfrm>
                <a:off x="6353583" y="3394405"/>
                <a:ext cx="31607" cy="865187"/>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37" name="Straight Arrow Connector 36"/>
              <p:cNvCxnSpPr>
                <a:stCxn id="14" idx="2"/>
              </p:cNvCxnSpPr>
              <p:nvPr/>
            </p:nvCxnSpPr>
            <p:spPr bwMode="auto">
              <a:xfrm>
                <a:off x="2550015" y="3394404"/>
                <a:ext cx="0" cy="1539876"/>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1" name="Straight Arrow Connector 40"/>
              <p:cNvCxnSpPr>
                <a:stCxn id="14" idx="2"/>
              </p:cNvCxnSpPr>
              <p:nvPr/>
            </p:nvCxnSpPr>
            <p:spPr bwMode="auto">
              <a:xfrm>
                <a:off x="2550015" y="3394405"/>
                <a:ext cx="1215001" cy="865187"/>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6" name="Straight Arrow Connector 45"/>
              <p:cNvCxnSpPr/>
              <p:nvPr/>
            </p:nvCxnSpPr>
            <p:spPr bwMode="auto">
              <a:xfrm>
                <a:off x="7118734" y="3394404"/>
                <a:ext cx="0"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8" name="Straight Arrow Connector 47"/>
              <p:cNvCxnSpPr/>
              <p:nvPr/>
            </p:nvCxnSpPr>
            <p:spPr bwMode="auto">
              <a:xfrm>
                <a:off x="7814661" y="3394404"/>
                <a:ext cx="0" cy="1539876"/>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50" name="Straight Arrow Connector 49"/>
              <p:cNvCxnSpPr/>
              <p:nvPr/>
            </p:nvCxnSpPr>
            <p:spPr bwMode="auto">
              <a:xfrm>
                <a:off x="4221913" y="3394404"/>
                <a:ext cx="127743"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grpSp>
        <p:cxnSp>
          <p:nvCxnSpPr>
            <p:cNvPr id="62" name="Straight Arrow Connector 61"/>
            <p:cNvCxnSpPr>
              <a:stCxn id="19" idx="2"/>
              <a:endCxn id="44" idx="0"/>
            </p:cNvCxnSpPr>
            <p:nvPr/>
          </p:nvCxnSpPr>
          <p:spPr bwMode="auto">
            <a:xfrm flipH="1">
              <a:off x="5138582" y="3394405"/>
              <a:ext cx="1215001" cy="150776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grpSp>
    </p:spTree>
    <p:extLst>
      <p:ext uri="{BB962C8B-B14F-4D97-AF65-F5344CB8AC3E}">
        <p14:creationId xmlns:p14="http://schemas.microsoft.com/office/powerpoint/2010/main" val="24766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0-#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1+#ppt_w/2"/>
                                          </p:val>
                                        </p:tav>
                                        <p:tav tm="100000">
                                          <p:val>
                                            <p:strVal val="#ppt_x"/>
                                          </p:val>
                                        </p:tav>
                                      </p:tavLst>
                                    </p:anim>
                                    <p:anim calcmode="lin" valueType="num">
                                      <p:cBhvr additive="base">
                                        <p:cTn id="32"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p:txBody>
          <a:bodyPr/>
          <a:lstStyle/>
          <a:p>
            <a:r>
              <a:rPr lang="ja-JP" altLang="en-US" dirty="0" smtClean="0"/>
              <a:t>背景</a:t>
            </a:r>
            <a:endParaRPr lang="ja-JP" altLang="en-US" dirty="0"/>
          </a:p>
        </p:txBody>
      </p:sp>
      <p:sp>
        <p:nvSpPr>
          <p:cNvPr id="5" name="テキスト プレースホルダー 4"/>
          <p:cNvSpPr>
            <a:spLocks noGrp="1"/>
          </p:cNvSpPr>
          <p:nvPr>
            <p:ph type="body" sz="quarter" idx="16"/>
          </p:nvPr>
        </p:nvSpPr>
        <p:spPr/>
        <p:txBody>
          <a:bodyPr/>
          <a:lstStyle/>
          <a:p>
            <a:r>
              <a:rPr lang="en-US" altLang="ja-JP" dirty="0" smtClean="0"/>
              <a:t>SW360 </a:t>
            </a:r>
            <a:r>
              <a:rPr lang="ja-JP" altLang="en-US" dirty="0" err="1" smtClean="0"/>
              <a:t>って</a:t>
            </a:r>
            <a:r>
              <a:rPr lang="ja-JP" altLang="en-US" dirty="0" smtClean="0"/>
              <a:t>どんなもの？</a:t>
            </a:r>
            <a:endParaRPr lang="ja-JP" altLang="en-US" dirty="0"/>
          </a:p>
        </p:txBody>
      </p:sp>
      <p:sp>
        <p:nvSpPr>
          <p:cNvPr id="4" name="テキスト プレースホルダー 3"/>
          <p:cNvSpPr>
            <a:spLocks noGrp="1"/>
          </p:cNvSpPr>
          <p:nvPr>
            <p:ph type="body" sz="quarter" idx="18"/>
          </p:nvPr>
        </p:nvSpPr>
        <p:spPr/>
        <p:txBody>
          <a:bodyPr/>
          <a:lstStyle/>
          <a:p>
            <a:r>
              <a:rPr lang="en-US" altLang="ja-JP" dirty="0" smtClean="0"/>
              <a:t>SW360 </a:t>
            </a:r>
            <a:r>
              <a:rPr lang="ja-JP" altLang="en-US" dirty="0" smtClean="0"/>
              <a:t>使ってみよう！</a:t>
            </a:r>
            <a:endParaRPr lang="ja-JP" altLang="en-US" dirty="0"/>
          </a:p>
        </p:txBody>
      </p:sp>
      <p:sp>
        <p:nvSpPr>
          <p:cNvPr id="11" name="テキスト プレースホルダー 10"/>
          <p:cNvSpPr>
            <a:spLocks noGrp="1"/>
          </p:cNvSpPr>
          <p:nvPr>
            <p:ph type="body" sz="quarter" idx="20"/>
          </p:nvPr>
        </p:nvSpPr>
        <p:spPr/>
        <p:txBody>
          <a:bodyPr/>
          <a:lstStyle/>
          <a:p>
            <a:r>
              <a:rPr lang="ja-JP" altLang="en-US" dirty="0" smtClean="0"/>
              <a:t>コミュニティへ参加しよう</a:t>
            </a:r>
            <a:endParaRPr lang="ja-JP" altLang="en-US" dirty="0"/>
          </a:p>
        </p:txBody>
      </p:sp>
      <p:sp>
        <p:nvSpPr>
          <p:cNvPr id="24" name="タイトル 23"/>
          <p:cNvSpPr>
            <a:spLocks noGrp="1"/>
          </p:cNvSpPr>
          <p:nvPr>
            <p:ph type="title"/>
          </p:nvPr>
        </p:nvSpPr>
        <p:spPr>
          <a:xfrm>
            <a:off x="468000" y="406143"/>
            <a:ext cx="6896192" cy="396000"/>
          </a:xfrm>
          <a:prstGeom prst="rect">
            <a:avLst/>
          </a:prstGeom>
        </p:spPr>
        <p:txBody>
          <a:bodyPr/>
          <a:lstStyle/>
          <a:p>
            <a:r>
              <a:rPr kumimoji="1" lang="en-US" altLang="ja-JP" b="1" dirty="0" smtClean="0"/>
              <a:t>Contents</a:t>
            </a:r>
            <a:endParaRPr kumimoji="1" lang="ja-JP" altLang="en-US" b="1" dirty="0"/>
          </a:p>
        </p:txBody>
      </p:sp>
      <p:sp>
        <p:nvSpPr>
          <p:cNvPr id="26" name="テキスト プレースホルダー 25"/>
          <p:cNvSpPr>
            <a:spLocks noGrp="1"/>
          </p:cNvSpPr>
          <p:nvPr>
            <p:ph type="body" sz="quarter" idx="11"/>
          </p:nvPr>
        </p:nvSpPr>
        <p:spPr>
          <a:prstGeom prst="rect">
            <a:avLst/>
          </a:prstGeom>
        </p:spPr>
        <p:txBody>
          <a:bodyPr/>
          <a:lstStyle/>
          <a:p>
            <a:r>
              <a:rPr kumimoji="1" lang="en-US" altLang="ja-JP" dirty="0" smtClean="0">
                <a:latin typeface="Meiryo UI" panose="020B0604030504040204" pitchFamily="50" charset="-128"/>
                <a:ea typeface="Meiryo UI" panose="020B0604030504040204" pitchFamily="50" charset="-128"/>
              </a:rPr>
              <a:t>01</a:t>
            </a:r>
            <a:endParaRPr kumimoji="1" lang="ja-JP" altLang="en-US" dirty="0">
              <a:latin typeface="Meiryo UI" panose="020B0604030504040204" pitchFamily="50" charset="-128"/>
              <a:ea typeface="Meiryo UI" panose="020B0604030504040204" pitchFamily="50" charset="-128"/>
            </a:endParaRPr>
          </a:p>
        </p:txBody>
      </p:sp>
      <p:sp>
        <p:nvSpPr>
          <p:cNvPr id="30" name="テキスト プレースホルダー 29"/>
          <p:cNvSpPr>
            <a:spLocks noGrp="1"/>
          </p:cNvSpPr>
          <p:nvPr>
            <p:ph type="body" sz="quarter" idx="13"/>
          </p:nvPr>
        </p:nvSpPr>
        <p:spPr>
          <a:prstGeom prst="rect">
            <a:avLst/>
          </a:prstGeom>
        </p:spPr>
        <p:txBody>
          <a:bodyPr/>
          <a:lstStyle/>
          <a:p>
            <a:r>
              <a:rPr lang="en-US" altLang="ja-JP" dirty="0" smtClean="0">
                <a:latin typeface="Meiryo UI" panose="020B0604030504040204" pitchFamily="50" charset="-128"/>
                <a:ea typeface="Meiryo UI" panose="020B0604030504040204" pitchFamily="50" charset="-128"/>
              </a:rPr>
              <a:t>02</a:t>
            </a:r>
            <a:endParaRPr lang="en-US" altLang="ja-JP" dirty="0">
              <a:latin typeface="Meiryo UI" panose="020B0604030504040204" pitchFamily="50" charset="-128"/>
              <a:ea typeface="Meiryo UI" panose="020B0604030504040204" pitchFamily="50" charset="-128"/>
            </a:endParaRPr>
          </a:p>
        </p:txBody>
      </p:sp>
      <p:sp>
        <p:nvSpPr>
          <p:cNvPr id="34" name="テキスト プレースホルダー 33"/>
          <p:cNvSpPr>
            <a:spLocks noGrp="1"/>
          </p:cNvSpPr>
          <p:nvPr>
            <p:ph type="body" sz="quarter" idx="17"/>
          </p:nvPr>
        </p:nvSpPr>
        <p:spPr>
          <a:prstGeom prst="rect">
            <a:avLst/>
          </a:prstGeom>
        </p:spPr>
        <p:txBody>
          <a:bodyPr/>
          <a:lstStyle/>
          <a:p>
            <a:r>
              <a:rPr lang="en-US" altLang="ja-JP" dirty="0" smtClean="0">
                <a:latin typeface="Meiryo UI" panose="020B0604030504040204" pitchFamily="50" charset="-128"/>
                <a:ea typeface="Meiryo UI" panose="020B0604030504040204" pitchFamily="50" charset="-128"/>
              </a:rPr>
              <a:t>03</a:t>
            </a:r>
            <a:endParaRPr lang="en-US" altLang="ja-JP" dirty="0">
              <a:latin typeface="Meiryo UI" panose="020B0604030504040204" pitchFamily="50" charset="-128"/>
              <a:ea typeface="Meiryo UI" panose="020B0604030504040204" pitchFamily="50" charset="-128"/>
            </a:endParaRPr>
          </a:p>
        </p:txBody>
      </p:sp>
      <p:sp>
        <p:nvSpPr>
          <p:cNvPr id="10" name="テキスト プレースホルダー 9"/>
          <p:cNvSpPr>
            <a:spLocks noGrp="1"/>
          </p:cNvSpPr>
          <p:nvPr>
            <p:ph type="body" sz="quarter" idx="19"/>
          </p:nvPr>
        </p:nvSpPr>
        <p:spPr/>
        <p:txBody>
          <a:bodyPr/>
          <a:lstStyle/>
          <a:p>
            <a:r>
              <a:rPr kumimoji="1" lang="en-US" altLang="ja-JP" dirty="0" smtClean="0">
                <a:latin typeface="Meiryo UI" panose="020B0604030504040204" pitchFamily="50" charset="-128"/>
                <a:ea typeface="Meiryo UI" panose="020B0604030504040204" pitchFamily="50" charset="-128"/>
              </a:rPr>
              <a:t>04</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4131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883592"/>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3082"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noProof="0" dirty="0"/>
              <a:t>概要</a:t>
            </a:r>
            <a:endParaRPr lang="en-US" noProof="0" dirty="0"/>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569008" y="2501066"/>
            <a:ext cx="3874516" cy="2645724"/>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Projects: </a:t>
            </a:r>
            <a:r>
              <a:rPr kumimoji="0" lang="en-US" altLang="ja-JP"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Components: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コンポーネントの分析結果情報を管理</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Licenses: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ライセンス一覧と各ライセンスが求めている義務</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“To Dos”</a:t>
            </a: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追加項目：</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a:t>
            </a:r>
            <a:endPar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endParaRPr kumimoji="0" lang="en-US" altLang="ja-JP"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上記管理のための機能</a:t>
            </a:r>
            <a:endParaRPr kumimoji="0" lang="en-US" altLang="ja-JP"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514076" lvl="2" indent="-171359" defTabSz="685434" fontAlgn="base">
              <a:spcBef>
                <a:spcPts val="225"/>
              </a:spcBef>
              <a:spcAft>
                <a:spcPct val="0"/>
              </a:spcAft>
              <a:buClr>
                <a:srgbClr val="879BAA">
                  <a:lumMod val="100000"/>
                </a:srgbClr>
              </a:buClr>
              <a:buSzPct val="100000"/>
              <a:buFontTx/>
              <a:buChar char="•"/>
            </a:pP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検索、リスト化、承認ワークフロー</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569009" y="2109715"/>
            <a:ext cx="4047583" cy="276871"/>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SW360</a:t>
            </a: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が管理する主な項目は以下の</a:t>
            </a:r>
            <a:r>
              <a:rPr kumimoji="0" lang="en-US" altLang="ja-JP"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3</a:t>
            </a: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つ</a:t>
            </a:r>
            <a:endPar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569009"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383473" y="2132794"/>
            <a:ext cx="3748890" cy="29065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702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4106"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hteck 21"/>
          <p:cNvSpPr/>
          <p:nvPr/>
        </p:nvSpPr>
        <p:spPr bwMode="gray">
          <a:xfrm>
            <a:off x="0" y="1917698"/>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itel 9"/>
          <p:cNvSpPr>
            <a:spLocks noGrp="1"/>
          </p:cNvSpPr>
          <p:nvPr>
            <p:ph type="title"/>
          </p:nvPr>
        </p:nvSpPr>
        <p:spPr bwMode="gray"/>
        <p:txBody>
          <a:bodyPr/>
          <a:lstStyle/>
          <a:p>
            <a:r>
              <a:rPr lang="en-US" sz="1799" dirty="0"/>
              <a:t>Facts and Figures</a:t>
            </a:r>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71740" y="2501067"/>
            <a:ext cx="7296614" cy="487056"/>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主なソフトウェア構成</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Java</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altLang="ja-JP"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OpenJDK</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Maven, Tomcat, </a:t>
            </a:r>
            <a:r>
              <a:rPr kumimoji="0" 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Servlets</a:t>
            </a:r>
          </a:p>
          <a:p>
            <a:pPr marL="171359" lvl="1" indent="-171359" defTabSz="685434" fontAlgn="base">
              <a:spcBef>
                <a:spcPts val="225"/>
              </a:spcBef>
              <a:spcAft>
                <a:spcPct val="0"/>
              </a:spcAft>
              <a:buClr>
                <a:srgbClr val="879BAA">
                  <a:lumMod val="100000"/>
                </a:srgbClr>
              </a:buClr>
              <a:buSzPct val="100000"/>
              <a:buFontTx/>
              <a:buChar char="•"/>
            </a:pP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パッケージの保存に</a:t>
            </a:r>
            <a:r>
              <a:rPr kumimoji="0" 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Couchdb</a:t>
            </a:r>
            <a:r>
              <a:rPr kumimoji="0" lang="ja-JP" alt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altLang="ja-JP"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との連携に</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Thrift</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を利用</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71741" y="2132798"/>
            <a:ext cx="1468351" cy="23070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ソフトウェアスタック</a:t>
            </a:r>
            <a:endParaRPr kumimoji="0" 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71741"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5" name="Rechteck 1"/>
          <p:cNvSpPr/>
          <p:nvPr/>
        </p:nvSpPr>
        <p:spPr bwMode="gray">
          <a:xfrm>
            <a:off x="471740" y="4598221"/>
            <a:ext cx="7982057" cy="230704"/>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非公開の社内</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IT</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システムとの連携をしたい場合、</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をフォークして独自実装をプラグインとして追加</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Box 93"/>
          <p:cNvSpPr txBox="1"/>
          <p:nvPr/>
        </p:nvSpPr>
        <p:spPr bwMode="gray">
          <a:xfrm>
            <a:off x="471741" y="4229952"/>
            <a:ext cx="1930016" cy="23070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独自フォークの活用方法</a:t>
            </a:r>
            <a:endParaRPr kumimoji="0" 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Gerade Verbindung 18"/>
          <p:cNvCxnSpPr/>
          <p:nvPr/>
        </p:nvCxnSpPr>
        <p:spPr bwMode="gray">
          <a:xfrm>
            <a:off x="471741" y="4526279"/>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3" name="Rechteck 1"/>
          <p:cNvSpPr/>
          <p:nvPr/>
        </p:nvSpPr>
        <p:spPr bwMode="gray">
          <a:xfrm>
            <a:off x="471740" y="3533753"/>
            <a:ext cx="7784040" cy="487056"/>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2015</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9</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月より </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github.com/sw360 </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で</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として開発を開始</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透明性のある開発、機能構築をオープンに議論、全ての問題を公開、</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Wiki</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Box 93"/>
          <p:cNvSpPr txBox="1"/>
          <p:nvPr/>
        </p:nvSpPr>
        <p:spPr bwMode="gray">
          <a:xfrm>
            <a:off x="471742" y="3165484"/>
            <a:ext cx="1931619" cy="23070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オープンソースとして開発</a:t>
            </a:r>
            <a:endParaRPr kumimoji="0" 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Gerade Verbindung 18"/>
          <p:cNvCxnSpPr/>
          <p:nvPr/>
        </p:nvCxnSpPr>
        <p:spPr bwMode="gray">
          <a:xfrm>
            <a:off x="471741" y="3461811"/>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Tree>
    <p:extLst>
      <p:ext uri="{BB962C8B-B14F-4D97-AF65-F5344CB8AC3E}">
        <p14:creationId xmlns:p14="http://schemas.microsoft.com/office/powerpoint/2010/main" val="42045624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883592"/>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5130"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1799" dirty="0"/>
              <a:t>SW360</a:t>
            </a:r>
            <a:r>
              <a:rPr lang="ja-JP" altLang="en-US" sz="1799" dirty="0"/>
              <a:t>と</a:t>
            </a:r>
            <a:r>
              <a:rPr lang="en-US" sz="1799" dirty="0" err="1"/>
              <a:t>Liferay</a:t>
            </a:r>
            <a:r>
              <a:rPr lang="en-US" sz="1799" dirty="0"/>
              <a:t> </a:t>
            </a:r>
            <a:r>
              <a:rPr lang="en-US" altLang="ja-JP" sz="1799" dirty="0"/>
              <a:t>Portal Community Edition</a:t>
            </a:r>
            <a:endParaRPr lang="en-US" sz="1799" dirty="0"/>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70053" y="2501066"/>
            <a:ext cx="5356212" cy="743409"/>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は、</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Portal CE</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をポータルサーバとして利用</a:t>
            </a:r>
            <a:endPar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Portal </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CE</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の</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ライセンスは </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LGPL-2.1.-or later </a:t>
            </a:r>
          </a:p>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現在は、</a:t>
            </a:r>
            <a:r>
              <a:rPr kumimoji="0" lang="en-US" altLang="ja-JP"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6.X</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をベースに開発、将来的に</a:t>
            </a:r>
            <a:r>
              <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7.X </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に更新</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70054" y="2132798"/>
            <a:ext cx="7234929" cy="23070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de-DE"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SW360</a:t>
            </a: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は</a:t>
            </a:r>
            <a:r>
              <a:rPr kumimoji="0" lang="de-DE"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 Liferay Portal Community Edition</a:t>
            </a: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で動作するアプリケーションとして実装</a:t>
            </a:r>
            <a:endParaRPr kumimoji="0" 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70054"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2" name="Rechteck 1"/>
          <p:cNvSpPr/>
          <p:nvPr/>
        </p:nvSpPr>
        <p:spPr bwMode="gray">
          <a:xfrm>
            <a:off x="470052" y="3754922"/>
            <a:ext cx="7120087" cy="1512465"/>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すでに多くのソリューションが </a:t>
            </a:r>
            <a:r>
              <a:rPr kumimoji="0" lang="en-US" sz="1499" kern="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上に構築されている</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ユーザ認証、セッション、データ管理の機能がすでに用意されている</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将来、最新技術に適合しやすい設計となっている</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514076" lvl="2"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モバイル端末のサポート</a:t>
            </a:r>
            <a:endPar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514076" lvl="2"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マーケットプレイス・アドオン</a:t>
            </a:r>
            <a:endParaRPr kumimoji="0" lang="en-US" altLang="ja-JP"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514076" lvl="2" indent="-171359" defTabSz="685434" fontAlgn="base">
              <a:spcBef>
                <a:spcPts val="225"/>
              </a:spcBef>
              <a:spcAft>
                <a:spcPct val="0"/>
              </a:spcAft>
              <a:buClr>
                <a:srgbClr val="879BAA">
                  <a:lumMod val="100000"/>
                </a:srgbClr>
              </a:buClr>
              <a:buSzPct val="100000"/>
              <a:buFontTx/>
              <a:buChar char="•"/>
            </a:pPr>
            <a:r>
              <a:rPr kumimoji="0" lang="ja-JP" alt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連携ツールを通したコラボレーション</a:t>
            </a:r>
            <a:endParaRPr kumimoji="0" lang="en-US" sz="14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93"/>
          <p:cNvSpPr txBox="1"/>
          <p:nvPr/>
        </p:nvSpPr>
        <p:spPr bwMode="gray">
          <a:xfrm>
            <a:off x="470054" y="3386653"/>
            <a:ext cx="1934889" cy="23070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en-US" altLang="ja-JP" sz="1499" b="1" dirty="0" err="1">
                <a:solidFill>
                  <a:srgbClr val="005F87"/>
                </a:solidFill>
                <a:latin typeface="Meiryo UI" panose="020B0604030504040204" pitchFamily="50" charset="-128"/>
                <a:ea typeface="Meiryo UI" panose="020B0604030504040204" pitchFamily="50" charset="-128"/>
                <a:cs typeface="Meiryo UI" panose="020B0604030504040204" pitchFamily="50" charset="-128"/>
              </a:rPr>
              <a:t>Liferay</a:t>
            </a:r>
            <a:r>
              <a:rPr kumimoji="0" lang="ja-JP" alt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を利用する利点</a:t>
            </a:r>
            <a:endParaRPr kumimoji="0" lang="en-US" sz="14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Gerade Verbindung 18"/>
          <p:cNvCxnSpPr/>
          <p:nvPr/>
        </p:nvCxnSpPr>
        <p:spPr bwMode="gray">
          <a:xfrm>
            <a:off x="470053" y="3682980"/>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6" name="TextBox 15"/>
          <p:cNvSpPr txBox="1"/>
          <p:nvPr/>
        </p:nvSpPr>
        <p:spPr>
          <a:xfrm>
            <a:off x="635463" y="4956967"/>
            <a:ext cx="3248714" cy="164221"/>
          </a:xfrm>
          <a:prstGeom prst="rect">
            <a:avLst/>
          </a:prstGeom>
          <a:noFill/>
        </p:spPr>
        <p:txBody>
          <a:bodyPr wrap="square" lIns="0" tIns="0" rIns="0" bIns="0" rtlCol="0">
            <a:noAutofit/>
          </a:bodyPr>
          <a:lstStyle/>
          <a:p>
            <a:pPr defTabSz="685434" fontAlgn="base">
              <a:lnSpc>
                <a:spcPct val="110000"/>
              </a:lnSpc>
              <a:spcAft>
                <a:spcPct val="0"/>
              </a:spcAft>
            </a:pPr>
            <a:endParaRPr kumimoji="0" lang="de-DE" sz="1049"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914162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888162"/>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6154"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1799" dirty="0"/>
              <a:t>主なユースケース</a:t>
            </a:r>
            <a:r>
              <a:rPr lang="en-US" altLang="ja-JP" sz="1799" dirty="0"/>
              <a:t>1</a:t>
            </a:r>
            <a:r>
              <a:rPr lang="en-US" sz="1799" dirty="0"/>
              <a:t>: </a:t>
            </a:r>
            <a:r>
              <a:rPr lang="ja-JP" altLang="en-US" sz="1799" dirty="0"/>
              <a:t>コンポーネント目録データベース</a:t>
            </a:r>
            <a:endParaRPr lang="en-US" sz="1799" dirty="0"/>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569008" y="2501066"/>
            <a:ext cx="3874516" cy="2291909"/>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コンポーネント利用状況</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全ユーザの実利用状況にフォーカスした情報収集</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分析済み</a:t>
            </a:r>
            <a:r>
              <a:rPr kumimoji="0" lang="en-US" altLang="ja-JP"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ライセンス情報</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と情報を再利用</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以外にも対応</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内部開発コンポーネント</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商用ソフトウェア</a:t>
            </a:r>
            <a:r>
              <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フリーウェア</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追加情報</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輸出管理、脆弱性、統計情報、静的コード解析情報 等</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569009" y="2109715"/>
            <a:ext cx="3013646" cy="276871"/>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コンポーネントに関する情報収集</a:t>
            </a:r>
            <a:endParaRPr kumimoji="0" lang="en-US" altLang="ja-JP"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569009"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383473" y="2132794"/>
            <a:ext cx="3748890" cy="29065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4886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883592"/>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7178"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1799" dirty="0"/>
              <a:t>主なユースケース</a:t>
            </a:r>
            <a:r>
              <a:rPr lang="en-US" altLang="ja-JP" sz="1799" dirty="0"/>
              <a:t>2</a:t>
            </a:r>
            <a:r>
              <a:rPr lang="en-US" sz="1799" dirty="0"/>
              <a:t>: Bill-of-Material(BoM)</a:t>
            </a:r>
            <a:r>
              <a:rPr lang="ja-JP" altLang="en-US" sz="1799" dirty="0"/>
              <a:t>管理</a:t>
            </a:r>
            <a:endParaRPr lang="en-US" sz="1799" dirty="0"/>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569008" y="2501066"/>
            <a:ext cx="3874516" cy="1712520"/>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どの製品でどのコンポーネントが使われているかを把握</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 </a:t>
            </a:r>
            <a:r>
              <a:rPr kumimoji="0" lang="en-US" altLang="ja-JP"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リリース毎に利用したコンポーネント情報を保持</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コンポーネントカタログ</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組織横断・リリース横断でコンポーネント利用状況を把握</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569009" y="2109715"/>
            <a:ext cx="1607812" cy="276871"/>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BoM. </a:t>
            </a: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目録管理</a:t>
            </a:r>
            <a:endPar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569009"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383473" y="2132794"/>
            <a:ext cx="3748890" cy="29065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8521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883592"/>
            <a:ext cx="9144000" cy="3562466"/>
          </a:xfrm>
          <a:prstGeom prst="rect">
            <a:avLst/>
          </a:prstGeom>
          <a:solidFill>
            <a:srgbClr val="D7D7CD"/>
          </a:solidFill>
          <a:ln>
            <a:noFill/>
          </a:ln>
          <a:effectLst/>
          <a:extLst/>
        </p:spPr>
        <p:txBody>
          <a:bodyPr wrap="square" lIns="80958" tIns="40479" rIns="80958" bIns="40479" numCol="1" spcCol="72000" rtlCol="0" anchor="ctr">
            <a:noAutofit/>
          </a:bodyPr>
          <a:lstStyle/>
          <a:p>
            <a:pPr algn="ctr" defTabSz="685434" fontAlgn="base">
              <a:spcBef>
                <a:spcPct val="0"/>
              </a:spcBef>
              <a:spcAft>
                <a:spcPct val="0"/>
              </a:spcAft>
            </a:pPr>
            <a:endParaRPr kumimoji="0" lang="en-US" sz="1349"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nvPr>
        </p:nvGraphicFramePr>
        <p:xfrm>
          <a:off x="1588" y="859782"/>
          <a:ext cx="1587" cy="1190"/>
        </p:xfrm>
        <a:graphic>
          <a:graphicData uri="http://schemas.openxmlformats.org/presentationml/2006/ole">
            <mc:AlternateContent xmlns:mc="http://schemas.openxmlformats.org/markup-compatibility/2006">
              <mc:Choice xmlns:v="urn:schemas-microsoft-com:vml" Requires="v">
                <p:oleObj spid="_x0000_s8202" name="think-cell Folie" r:id="rId5" imgW="360" imgH="360" progId="">
                  <p:embed/>
                </p:oleObj>
              </mc:Choice>
              <mc:Fallback>
                <p:oleObj name="think-cell Foli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85978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1799" dirty="0"/>
              <a:t>主なユースケース</a:t>
            </a:r>
            <a:r>
              <a:rPr lang="en-US" altLang="ja-JP" sz="1799" dirty="0"/>
              <a:t>3</a:t>
            </a:r>
            <a:r>
              <a:rPr lang="en-US" sz="1799" dirty="0"/>
              <a:t>: </a:t>
            </a:r>
            <a:r>
              <a:rPr lang="ja-JP" altLang="en-US" sz="1799" dirty="0"/>
              <a:t>製品添付文書の生成</a:t>
            </a:r>
            <a:endParaRPr lang="en-US" sz="1799" dirty="0"/>
          </a:p>
        </p:txBody>
      </p:sp>
      <p:sp>
        <p:nvSpPr>
          <p:cNvPr id="21" name="Textplatzhalter 2"/>
          <p:cNvSpPr txBox="1">
            <a:spLocks/>
          </p:cNvSpPr>
          <p:nvPr>
            <p:custDataLst>
              <p:tags r:id="rId3"/>
            </p:custDataLst>
          </p:nvPr>
        </p:nvSpPr>
        <p:spPr bwMode="gray">
          <a:xfrm>
            <a:off x="470053" y="2187825"/>
            <a:ext cx="4156092" cy="3022613"/>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07944" tIns="53972" rIns="53972" bIns="53972"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defTabSz="685434">
              <a:buClr>
                <a:srgbClr val="879BAA"/>
              </a:buClr>
            </a:pPr>
            <a:endParaRPr kumimoji="0" lang="en-US" sz="1199" kern="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4569008" y="2501066"/>
            <a:ext cx="3874516" cy="2568780"/>
          </a:xfrm>
          <a:prstGeom prst="rect">
            <a:avLst/>
          </a:prstGeom>
        </p:spPr>
        <p:txBody>
          <a:bodyPr wrap="square" lIns="0" tIns="0" rIns="0" bIns="0">
            <a:spAutoFit/>
          </a:bodyPr>
          <a:lstStyle/>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コンポーネントのリリース情報を作成</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SPDX</a:t>
            </a: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ファイルのアップロード</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SPDX</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ファイルにはライセンス情報、著作者情報、謝辞などが含まれる</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プロジェクト作成</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リリースに含まれるコンポーネント情報を追加</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359" lvl="1" indent="-171359" defTabSz="685434" fontAlgn="base">
              <a:spcBef>
                <a:spcPts val="225"/>
              </a:spcBef>
              <a:spcAft>
                <a:spcPct val="0"/>
              </a:spcAft>
              <a:buClr>
                <a:srgbClr val="879BAA">
                  <a:lumMod val="100000"/>
                </a:srgbClr>
              </a:buClr>
              <a:buSzPct val="100000"/>
              <a:buFontTx/>
              <a:buChar char="•"/>
            </a:pPr>
            <a:r>
              <a:rPr kumimoji="0" lang="ja-JP" alt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ドキュメント生成</a:t>
            </a:r>
            <a:r>
              <a:rPr kumimoji="0" lang="en-US" sz="1799"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収集されたライセンス情報は全ての関連するリリースのドキュメント生成で利用</a:t>
            </a:r>
            <a:endParaRPr kumimoji="0" lang="en-US" sz="1799"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4569009" y="2109715"/>
            <a:ext cx="3491340" cy="276871"/>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defTabSz="685434" fontAlgn="base">
              <a:spcBef>
                <a:spcPct val="50000"/>
              </a:spcBef>
              <a:spcAft>
                <a:spcPct val="0"/>
              </a:spcAft>
              <a:buClr>
                <a:srgbClr val="879BAA"/>
              </a:buClr>
            </a:pPr>
            <a:r>
              <a:rPr kumimoji="0" lang="en-US" altLang="ja-JP"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README_OSS</a:t>
            </a: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や</a:t>
            </a:r>
            <a:r>
              <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NOTICE</a:t>
            </a:r>
            <a:r>
              <a:rPr kumimoji="0" lang="ja-JP" alt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rPr>
              <a:t>の生成</a:t>
            </a:r>
            <a:endParaRPr kumimoji="0" lang="en-US" sz="1799" b="1" dirty="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4569009" y="2429125"/>
            <a:ext cx="86355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383473" y="2132794"/>
            <a:ext cx="3748890" cy="29065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5290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1799" dirty="0"/>
              <a:t>基本データモデル</a:t>
            </a:r>
            <a:endParaRPr lang="en-US" sz="1799" dirty="0"/>
          </a:p>
        </p:txBody>
      </p:sp>
      <p:sp>
        <p:nvSpPr>
          <p:cNvPr id="3" name="Text Placeholder 2"/>
          <p:cNvSpPr>
            <a:spLocks noGrp="1"/>
          </p:cNvSpPr>
          <p:nvPr>
            <p:ph type="body" sz="quarter" idx="11"/>
          </p:nvPr>
        </p:nvSpPr>
        <p:spPr>
          <a:xfrm>
            <a:off x="541338" y="1917693"/>
            <a:ext cx="8005896" cy="2512611"/>
          </a:xfrm>
        </p:spPr>
        <p:txBody>
          <a:bodyPr/>
          <a:lstStyle/>
          <a:p>
            <a:pPr>
              <a:spcAft>
                <a:spcPts val="900"/>
              </a:spcAft>
              <a:buSzPct val="100000"/>
            </a:pPr>
            <a:r>
              <a:rPr lang="ja-JP" altLang="en-US" sz="1499" b="1" dirty="0">
                <a:solidFill>
                  <a:srgbClr val="0070C0"/>
                </a:solidFill>
              </a:rPr>
              <a:t>動機と目標</a:t>
            </a:r>
            <a:endParaRPr lang="en-US" sz="1499" b="1" dirty="0">
              <a:solidFill>
                <a:srgbClr val="0070C0"/>
              </a:solidFill>
            </a:endParaRPr>
          </a:p>
          <a:p>
            <a:pPr marL="133279" lvl="1">
              <a:spcAft>
                <a:spcPts val="900"/>
              </a:spcAft>
              <a:buSzPct val="100000"/>
            </a:pPr>
            <a:r>
              <a:rPr lang="ja-JP" altLang="en-US" sz="1499" dirty="0"/>
              <a:t>クリーンなコンポーネントカタログ</a:t>
            </a:r>
            <a:r>
              <a:rPr lang="en-US" sz="1499" dirty="0"/>
              <a:t>: </a:t>
            </a:r>
            <a:r>
              <a:rPr lang="ja-JP" altLang="en-US" sz="1499" dirty="0"/>
              <a:t>重複エントリを削減する</a:t>
            </a:r>
            <a:endParaRPr lang="en-US" sz="1499" dirty="0"/>
          </a:p>
          <a:p>
            <a:pPr marL="133279" lvl="1">
              <a:spcAft>
                <a:spcPts val="900"/>
              </a:spcAft>
              <a:buSzPct val="100000"/>
            </a:pPr>
            <a:r>
              <a:rPr lang="ja-JP" altLang="en-US" sz="1499" dirty="0"/>
              <a:t>コンポーネント名からベンダーとバージョン情報を分離することでコンポーネントが明確に識別できる</a:t>
            </a:r>
            <a:endParaRPr lang="en-US" altLang="ja-JP" sz="1499" dirty="0"/>
          </a:p>
          <a:p>
            <a:pPr marL="267747" lvl="2">
              <a:spcAft>
                <a:spcPts val="900"/>
              </a:spcAft>
              <a:buSzPct val="100000"/>
            </a:pPr>
            <a:r>
              <a:rPr lang="en-US" altLang="ja-JP" sz="1499" dirty="0"/>
              <a:t>E.g. “Apache Tomcat” </a:t>
            </a:r>
            <a:r>
              <a:rPr lang="ja-JP" altLang="en-US" sz="1499" dirty="0"/>
              <a:t>→</a:t>
            </a:r>
            <a:r>
              <a:rPr lang="en-US" altLang="ja-JP" sz="1499" dirty="0"/>
              <a:t> “Apache” + “Tomcat”</a:t>
            </a:r>
            <a:endParaRPr lang="en-US" sz="1499" dirty="0"/>
          </a:p>
          <a:p>
            <a:pPr marL="133279" lvl="1">
              <a:spcAft>
                <a:spcPts val="900"/>
              </a:spcAft>
              <a:buSzPct val="100000"/>
            </a:pPr>
            <a:r>
              <a:rPr lang="ja-JP" altLang="en-US" sz="1499" dirty="0"/>
              <a:t>他のシステムとの連携</a:t>
            </a:r>
            <a:r>
              <a:rPr lang="en-US" sz="1499" dirty="0"/>
              <a:t>: </a:t>
            </a:r>
            <a:r>
              <a:rPr lang="en-US" altLang="ja-JP" sz="1499" dirty="0"/>
              <a:t>3</a:t>
            </a:r>
            <a:r>
              <a:rPr lang="ja-JP" altLang="en-US" sz="1499" dirty="0"/>
              <a:t>パーツに分離しておくことで</a:t>
            </a:r>
            <a:r>
              <a:rPr lang="en-US" altLang="ja-JP" sz="1499" dirty="0"/>
              <a:t>CPE</a:t>
            </a:r>
            <a:r>
              <a:rPr lang="ja-JP" altLang="en-US" sz="1499" dirty="0"/>
              <a:t>標準に対応する</a:t>
            </a:r>
            <a:endParaRPr lang="en-US" sz="1499" dirty="0"/>
          </a:p>
          <a:p>
            <a:pPr marL="133279" lvl="1">
              <a:spcAft>
                <a:spcPts val="900"/>
              </a:spcAft>
              <a:buSzPct val="100000"/>
            </a:pPr>
            <a:r>
              <a:rPr lang="ja-JP" altLang="en-US" sz="1499" dirty="0"/>
              <a:t>データを正確にモデル化し、検索や</a:t>
            </a:r>
            <a:r>
              <a:rPr lang="en-US" altLang="ja-JP" sz="1499" dirty="0"/>
              <a:t/>
            </a:r>
            <a:br>
              <a:rPr lang="en-US" altLang="ja-JP" sz="1499" dirty="0"/>
            </a:br>
            <a:r>
              <a:rPr lang="ja-JP" altLang="en-US" sz="1499" dirty="0"/>
              <a:t>フィルタリングを行いやすくする</a:t>
            </a:r>
            <a:endParaRPr lang="en-US" altLang="ja-JP" sz="1499" dirty="0"/>
          </a:p>
        </p:txBody>
      </p:sp>
      <p:sp>
        <p:nvSpPr>
          <p:cNvPr id="5" name="AutoShape 108"/>
          <p:cNvSpPr>
            <a:spLocks noChangeArrowheads="1"/>
          </p:cNvSpPr>
          <p:nvPr>
            <p:custDataLst>
              <p:tags r:id="rId1"/>
            </p:custDataLst>
          </p:nvPr>
        </p:nvSpPr>
        <p:spPr bwMode="auto">
          <a:xfrm flipH="1">
            <a:off x="4404737" y="4949381"/>
            <a:ext cx="1932539" cy="607834"/>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53979" tIns="53979" rIns="53979" bIns="53979" numCol="1" anchor="ctr" anchorCtr="0" compatLnSpc="1">
            <a:prstTxWarp prst="textNoShape">
              <a:avLst/>
            </a:prstTxWarp>
            <a:noAutofit/>
          </a:bodyPr>
          <a:lstStyle/>
          <a:p>
            <a:pPr algn="ctr" defTabSz="685434" fontAlgn="base">
              <a:spcBef>
                <a:spcPct val="0"/>
              </a:spcBef>
              <a:spcAft>
                <a:spcPct val="0"/>
              </a:spcAft>
            </a:pP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kumimoji="0" lang="en-US" altLang="ja-JP"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Release)</a:t>
            </a:r>
            <a:b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バージョン</a:t>
            </a: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(Version))</a:t>
            </a:r>
            <a:endParaRPr kumimoji="0" 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Straight Arrow Connector 5"/>
          <p:cNvCxnSpPr/>
          <p:nvPr/>
        </p:nvCxnSpPr>
        <p:spPr bwMode="auto">
          <a:xfrm flipH="1">
            <a:off x="5419024" y="4227504"/>
            <a:ext cx="3" cy="721877"/>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8" name="AutoShape 108"/>
          <p:cNvSpPr>
            <a:spLocks noChangeArrowheads="1"/>
          </p:cNvSpPr>
          <p:nvPr>
            <p:custDataLst>
              <p:tags r:id="rId2"/>
            </p:custDataLst>
          </p:nvPr>
        </p:nvSpPr>
        <p:spPr bwMode="auto">
          <a:xfrm flipH="1">
            <a:off x="6825714" y="4949381"/>
            <a:ext cx="1932539" cy="607834"/>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53979" tIns="53979" rIns="53979" bIns="53979" numCol="1" anchor="ctr" anchorCtr="0" compatLnSpc="1">
            <a:prstTxWarp prst="textNoShape">
              <a:avLst/>
            </a:prstTxWarp>
            <a:noAutofit/>
          </a:bodyPr>
          <a:lstStyle/>
          <a:p>
            <a:pPr algn="ctr" defTabSz="685434" fontAlgn="base">
              <a:spcBef>
                <a:spcPct val="0"/>
              </a:spcBef>
              <a:spcAft>
                <a:spcPct val="0"/>
              </a:spcAft>
            </a:pP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ベンダ</a:t>
            </a:r>
            <a:r>
              <a:rPr kumimoji="0" lang="en-US" altLang="ja-JP"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Vendor)</a:t>
            </a:r>
            <a:endParaRPr kumimoji="0" 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 name="Straight Arrow Connector 8"/>
          <p:cNvCxnSpPr/>
          <p:nvPr/>
        </p:nvCxnSpPr>
        <p:spPr bwMode="auto">
          <a:xfrm>
            <a:off x="3540357" y="5253298"/>
            <a:ext cx="864379" cy="0"/>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cxnSp>
        <p:nvCxnSpPr>
          <p:cNvPr id="10" name="Straight Arrow Connector 9"/>
          <p:cNvCxnSpPr>
            <a:stCxn id="5" idx="3"/>
            <a:endCxn id="8" idx="7"/>
          </p:cNvCxnSpPr>
          <p:nvPr/>
        </p:nvCxnSpPr>
        <p:spPr bwMode="auto">
          <a:xfrm>
            <a:off x="6337275" y="5253298"/>
            <a:ext cx="488438" cy="0"/>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7" name="AutoShape 108"/>
          <p:cNvSpPr>
            <a:spLocks noChangeArrowheads="1"/>
          </p:cNvSpPr>
          <p:nvPr>
            <p:custDataLst>
              <p:tags r:id="rId3"/>
            </p:custDataLst>
          </p:nvPr>
        </p:nvSpPr>
        <p:spPr bwMode="auto">
          <a:xfrm flipH="1">
            <a:off x="1915828" y="4949381"/>
            <a:ext cx="1932539" cy="607834"/>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53979" tIns="53979" rIns="53979" bIns="53979" numCol="1" anchor="ctr" anchorCtr="0" compatLnSpc="1">
            <a:prstTxWarp prst="textNoShape">
              <a:avLst/>
            </a:prstTxWarp>
            <a:noAutofit/>
          </a:bodyPr>
          <a:lstStyle/>
          <a:p>
            <a:pPr algn="ctr" defTabSz="685434" fontAlgn="base">
              <a:spcBef>
                <a:spcPct val="0"/>
              </a:spcBef>
              <a:spcAft>
                <a:spcPct val="0"/>
              </a:spcAft>
            </a:pP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kumimoji="0" lang="en-US" altLang="ja-JP"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a:t>
            </a:r>
            <a:b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a:t>
            </a:r>
            <a:r>
              <a:rPr kumimoji="0" lang="en-US" altLang="ja-JP"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a:t>
            </a:r>
            <a:endParaRPr kumimoji="0" 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AutoShape 108"/>
          <p:cNvSpPr>
            <a:spLocks noChangeArrowheads="1"/>
          </p:cNvSpPr>
          <p:nvPr>
            <p:custDataLst>
              <p:tags r:id="rId4"/>
            </p:custDataLst>
          </p:nvPr>
        </p:nvSpPr>
        <p:spPr bwMode="auto">
          <a:xfrm flipH="1">
            <a:off x="4404737" y="3923587"/>
            <a:ext cx="1932539" cy="607834"/>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53979" tIns="53979" rIns="53979" bIns="53979" numCol="1" anchor="ctr" anchorCtr="0" compatLnSpc="1">
            <a:prstTxWarp prst="textNoShape">
              <a:avLst/>
            </a:prstTxWarp>
            <a:noAutofit/>
          </a:bodyPr>
          <a:lstStyle/>
          <a:p>
            <a:pPr algn="ctr" defTabSz="685434" fontAlgn="base">
              <a:spcBef>
                <a:spcPct val="0"/>
              </a:spcBef>
              <a:spcAft>
                <a:spcPct val="0"/>
              </a:spcAft>
            </a:pPr>
            <a:r>
              <a:rPr kumimoji="0" lang="ja-JP" alt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a:t>
            </a:r>
            <a:endPar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defTabSz="685434" fontAlgn="base">
              <a:spcBef>
                <a:spcPct val="0"/>
              </a:spcBef>
              <a:spcAft>
                <a:spcPct val="0"/>
              </a:spcAft>
            </a:pPr>
            <a:r>
              <a:rPr kumimoji="0" lang="en-US" sz="134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a:t>
            </a:r>
            <a:endParaRPr kumimoji="0" lang="en-US" sz="134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409721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1799" dirty="0"/>
              <a:t>詳細な解説</a:t>
            </a:r>
            <a:endParaRPr lang="en-US" sz="1799" dirty="0"/>
          </a:p>
        </p:txBody>
      </p:sp>
      <p:sp>
        <p:nvSpPr>
          <p:cNvPr id="3" name="Text Placeholder 2"/>
          <p:cNvSpPr>
            <a:spLocks noGrp="1"/>
          </p:cNvSpPr>
          <p:nvPr>
            <p:ph type="body" sz="quarter" idx="11"/>
          </p:nvPr>
        </p:nvSpPr>
        <p:spPr>
          <a:xfrm>
            <a:off x="541338" y="1917693"/>
            <a:ext cx="8005896" cy="461408"/>
          </a:xfrm>
        </p:spPr>
        <p:txBody>
          <a:bodyPr/>
          <a:lstStyle/>
          <a:p>
            <a:pPr>
              <a:spcAft>
                <a:spcPts val="900"/>
              </a:spcAft>
              <a:buSzPct val="100000"/>
            </a:pPr>
            <a:r>
              <a:rPr lang="ja-JP" altLang="en-US" sz="1499" b="1" dirty="0">
                <a:solidFill>
                  <a:srgbClr val="0070C0"/>
                </a:solidFill>
              </a:rPr>
              <a:t>製品とコンポーネントの</a:t>
            </a:r>
            <a:r>
              <a:rPr lang="en-US" altLang="ja-JP" sz="1499" b="1" dirty="0">
                <a:solidFill>
                  <a:srgbClr val="0070C0"/>
                </a:solidFill>
              </a:rPr>
              <a:t/>
            </a:r>
            <a:br>
              <a:rPr lang="en-US" altLang="ja-JP" sz="1499" b="1" dirty="0">
                <a:solidFill>
                  <a:srgbClr val="0070C0"/>
                </a:solidFill>
              </a:rPr>
            </a:br>
            <a:r>
              <a:rPr lang="ja-JP" altLang="en-US" sz="1499" b="1" dirty="0">
                <a:solidFill>
                  <a:srgbClr val="0070C0"/>
                </a:solidFill>
              </a:rPr>
              <a:t>関連付け</a:t>
            </a:r>
            <a:endParaRPr lang="en-US" sz="1499" b="1" dirty="0">
              <a:solidFill>
                <a:srgbClr val="0070C0"/>
              </a:solidFill>
            </a:endParaRPr>
          </a:p>
        </p:txBody>
      </p:sp>
      <p:sp>
        <p:nvSpPr>
          <p:cNvPr id="12" name="Rechteck 8"/>
          <p:cNvSpPr/>
          <p:nvPr/>
        </p:nvSpPr>
        <p:spPr bwMode="auto">
          <a:xfrm>
            <a:off x="4522958" y="4612707"/>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(Release)</a:t>
            </a:r>
          </a:p>
        </p:txBody>
      </p:sp>
      <p:sp>
        <p:nvSpPr>
          <p:cNvPr id="14" name="Rechteck 11"/>
          <p:cNvSpPr/>
          <p:nvPr/>
        </p:nvSpPr>
        <p:spPr bwMode="auto">
          <a:xfrm>
            <a:off x="4508890" y="2099415"/>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プロジェクトや製品</a:t>
            </a: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 or Product)</a:t>
            </a:r>
          </a:p>
        </p:txBody>
      </p:sp>
      <p:sp>
        <p:nvSpPr>
          <p:cNvPr id="15" name="Rechteck 12"/>
          <p:cNvSpPr/>
          <p:nvPr/>
        </p:nvSpPr>
        <p:spPr bwMode="auto">
          <a:xfrm>
            <a:off x="2124417" y="3892111"/>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ベンダ</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(Vendor)</a:t>
            </a:r>
          </a:p>
        </p:txBody>
      </p:sp>
      <p:sp>
        <p:nvSpPr>
          <p:cNvPr id="16" name="Rechteck 13"/>
          <p:cNvSpPr/>
          <p:nvPr/>
        </p:nvSpPr>
        <p:spPr bwMode="auto">
          <a:xfrm>
            <a:off x="6994183" y="2111718"/>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オーナー</a:t>
            </a: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Owner)</a:t>
            </a:r>
          </a:p>
        </p:txBody>
      </p:sp>
      <p:sp>
        <p:nvSpPr>
          <p:cNvPr id="17" name="Rechteck 14"/>
          <p:cNvSpPr/>
          <p:nvPr/>
        </p:nvSpPr>
        <p:spPr bwMode="auto">
          <a:xfrm>
            <a:off x="4508890" y="3697613"/>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使用</a:t>
            </a: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altLang="ja-JP"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Usage)</a:t>
            </a:r>
          </a:p>
        </p:txBody>
      </p:sp>
      <p:sp>
        <p:nvSpPr>
          <p:cNvPr id="18" name="Abgerundete rechteckige Legende 16"/>
          <p:cNvSpPr/>
          <p:nvPr/>
        </p:nvSpPr>
        <p:spPr bwMode="auto">
          <a:xfrm>
            <a:off x="541339" y="4675977"/>
            <a:ext cx="1407103" cy="404789"/>
          </a:xfrm>
          <a:prstGeom prst="wedgeRoundRectCallout">
            <a:avLst>
              <a:gd name="adj1" fmla="val 61296"/>
              <a:gd name="adj2" fmla="val 23358"/>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Tomcat</a:t>
            </a:r>
          </a:p>
        </p:txBody>
      </p:sp>
      <p:sp>
        <p:nvSpPr>
          <p:cNvPr id="19" name="Abgerundete rechteckige Legende 18"/>
          <p:cNvSpPr/>
          <p:nvPr/>
        </p:nvSpPr>
        <p:spPr bwMode="auto">
          <a:xfrm>
            <a:off x="6555741" y="3738651"/>
            <a:ext cx="1620000" cy="404789"/>
          </a:xfrm>
          <a:prstGeom prst="wedgeRoundRectCallout">
            <a:avLst>
              <a:gd name="adj1" fmla="val -70849"/>
              <a:gd name="adj2" fmla="val 20907"/>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再配布での使用</a:t>
            </a:r>
            <a:endPar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Abgerundete rechteckige Legende 19"/>
          <p:cNvSpPr/>
          <p:nvPr/>
        </p:nvSpPr>
        <p:spPr bwMode="auto">
          <a:xfrm>
            <a:off x="2569896" y="2845787"/>
            <a:ext cx="1620000" cy="396113"/>
          </a:xfrm>
          <a:prstGeom prst="wedgeRoundRectCallout">
            <a:avLst>
              <a:gd name="adj1" fmla="val 75907"/>
              <a:gd name="adj2" fmla="val 15697"/>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型番：</a:t>
            </a: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4050X</a:t>
            </a:r>
          </a:p>
        </p:txBody>
      </p:sp>
      <p:sp>
        <p:nvSpPr>
          <p:cNvPr id="21" name="Abgerundete rechteckige Legende 20"/>
          <p:cNvSpPr/>
          <p:nvPr/>
        </p:nvSpPr>
        <p:spPr bwMode="auto">
          <a:xfrm>
            <a:off x="2569896" y="2099415"/>
            <a:ext cx="1620000" cy="404789"/>
          </a:xfrm>
          <a:prstGeom prst="wedgeRoundRectCallout">
            <a:avLst>
              <a:gd name="adj1" fmla="val 69562"/>
              <a:gd name="adj2" fmla="val 20574"/>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HMI Display</a:t>
            </a:r>
            <a:b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4000</a:t>
            </a:r>
            <a:r>
              <a:rPr kumimoji="0" lang="ja-JP" alt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シリーズ</a:t>
            </a:r>
            <a:endPar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Abgerundete rechteckige Legende 21"/>
          <p:cNvSpPr/>
          <p:nvPr/>
        </p:nvSpPr>
        <p:spPr bwMode="auto">
          <a:xfrm>
            <a:off x="541339" y="3897383"/>
            <a:ext cx="1407103" cy="404789"/>
          </a:xfrm>
          <a:prstGeom prst="wedgeRoundRectCallout">
            <a:avLst>
              <a:gd name="adj1" fmla="val 61888"/>
              <a:gd name="adj2" fmla="val 28389"/>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a:t>
            </a:r>
          </a:p>
        </p:txBody>
      </p:sp>
      <p:cxnSp>
        <p:nvCxnSpPr>
          <p:cNvPr id="23" name="Form 23"/>
          <p:cNvCxnSpPr>
            <a:stCxn id="12" idx="2"/>
            <a:endCxn id="12" idx="3"/>
          </p:cNvCxnSpPr>
          <p:nvPr/>
        </p:nvCxnSpPr>
        <p:spPr bwMode="auto">
          <a:xfrm rot="5400000" flipH="1" flipV="1">
            <a:off x="5697521" y="4545017"/>
            <a:ext cx="242874" cy="864000"/>
          </a:xfrm>
          <a:prstGeom prst="curvedConnector4">
            <a:avLst>
              <a:gd name="adj1" fmla="val -70556"/>
              <a:gd name="adj2" fmla="val 180189"/>
            </a:avLst>
          </a:prstGeom>
          <a:solidFill>
            <a:schemeClr val="tx2"/>
          </a:solidFill>
          <a:ln w="50800" cap="flat" cmpd="sng" algn="ctr">
            <a:solidFill>
              <a:schemeClr val="tx1"/>
            </a:solidFill>
            <a:prstDash val="solid"/>
            <a:round/>
            <a:headEnd type="none" w="med" len="med"/>
            <a:tailEnd type="arrow" w="lg" len="lg"/>
          </a:ln>
          <a:effectLst/>
        </p:spPr>
      </p:cxnSp>
      <p:sp>
        <p:nvSpPr>
          <p:cNvPr id="24" name="Abgerundete rechteckige Legende 25"/>
          <p:cNvSpPr/>
          <p:nvPr/>
        </p:nvSpPr>
        <p:spPr bwMode="auto">
          <a:xfrm>
            <a:off x="6729243" y="5164906"/>
            <a:ext cx="1189052" cy="515183"/>
          </a:xfrm>
          <a:prstGeom prst="wedgeRoundRectCallout">
            <a:avLst>
              <a:gd name="adj1" fmla="val -54041"/>
              <a:gd name="adj2" fmla="val -9596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kumimoji="0" 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9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には</a:t>
            </a:r>
            <a:r>
              <a:rPr kumimoji="0"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他のリリースを含む事もできる</a:t>
            </a:r>
            <a:endParaRPr kumimoji="0" 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Abgerundete rechteckige Legende 26"/>
          <p:cNvSpPr/>
          <p:nvPr/>
        </p:nvSpPr>
        <p:spPr bwMode="auto">
          <a:xfrm>
            <a:off x="7001217" y="2865704"/>
            <a:ext cx="1720966" cy="404789"/>
          </a:xfrm>
          <a:prstGeom prst="wedgeRoundRectCallout">
            <a:avLst>
              <a:gd name="adj1" fmla="val -23082"/>
              <a:gd name="adj2" fmla="val -100711"/>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ビジネス的に責任を持つオーナー</a:t>
            </a:r>
            <a:endPar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7" name="Form 31"/>
          <p:cNvCxnSpPr>
            <a:stCxn id="15" idx="2"/>
            <a:endCxn id="12" idx="1"/>
          </p:cNvCxnSpPr>
          <p:nvPr/>
        </p:nvCxnSpPr>
        <p:spPr bwMode="auto">
          <a:xfrm rot="16200000" flipH="1">
            <a:off x="3516827" y="3849448"/>
            <a:ext cx="477722" cy="1534541"/>
          </a:xfrm>
          <a:prstGeom prst="curvedConnector2">
            <a:avLst/>
          </a:prstGeom>
          <a:solidFill>
            <a:schemeClr val="tx2"/>
          </a:solidFill>
          <a:ln w="50800" cap="flat" cmpd="sng" algn="ctr">
            <a:solidFill>
              <a:schemeClr val="tx1"/>
            </a:solidFill>
            <a:prstDash val="solid"/>
            <a:round/>
            <a:headEnd type="none" w="med" len="med"/>
            <a:tailEnd type="arrow" w="lg" len="lg"/>
          </a:ln>
          <a:effectLst/>
        </p:spPr>
      </p:cxnSp>
      <p:sp>
        <p:nvSpPr>
          <p:cNvPr id="28" name="Rechteck 10"/>
          <p:cNvSpPr/>
          <p:nvPr/>
        </p:nvSpPr>
        <p:spPr bwMode="auto">
          <a:xfrm>
            <a:off x="2112694" y="4632042"/>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a:t>
            </a:r>
          </a:p>
        </p:txBody>
      </p:sp>
      <p:cxnSp>
        <p:nvCxnSpPr>
          <p:cNvPr id="29" name="Form 36"/>
          <p:cNvCxnSpPr>
            <a:stCxn id="17" idx="2"/>
            <a:endCxn id="12" idx="0"/>
          </p:cNvCxnSpPr>
          <p:nvPr/>
        </p:nvCxnSpPr>
        <p:spPr bwMode="auto">
          <a:xfrm rot="16200000" flipH="1">
            <a:off x="5165251" y="4391000"/>
            <a:ext cx="429347" cy="14067"/>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0" name="Form 36"/>
          <p:cNvCxnSpPr>
            <a:stCxn id="17" idx="0"/>
            <a:endCxn id="13" idx="2"/>
          </p:cNvCxnSpPr>
          <p:nvPr/>
        </p:nvCxnSpPr>
        <p:spPr bwMode="auto">
          <a:xfrm rot="5400000" flipH="1" flipV="1">
            <a:off x="5189851" y="3512983"/>
            <a:ext cx="366079" cy="12700"/>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sp>
        <p:nvSpPr>
          <p:cNvPr id="31" name="Abgerundete rechteckige Legende 44"/>
          <p:cNvSpPr/>
          <p:nvPr/>
        </p:nvSpPr>
        <p:spPr bwMode="auto">
          <a:xfrm>
            <a:off x="7076369" y="4292008"/>
            <a:ext cx="1645814" cy="679239"/>
          </a:xfrm>
          <a:prstGeom prst="wedgeRoundRectCallout">
            <a:avLst>
              <a:gd name="adj1" fmla="val -41017"/>
              <a:gd name="adj2" fmla="val -7516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リリースに対する使用情報は、他の使用形態には利用できない。これは</a:t>
            </a:r>
            <a:r>
              <a:rPr kumimoji="0"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クリーニングする際に必要。</a:t>
            </a:r>
            <a:endParaRPr kumimoji="0" 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Form 36"/>
          <p:cNvCxnSpPr>
            <a:stCxn id="14" idx="2"/>
            <a:endCxn id="13" idx="0"/>
          </p:cNvCxnSpPr>
          <p:nvPr/>
        </p:nvCxnSpPr>
        <p:spPr bwMode="auto">
          <a:xfrm rot="5400000">
            <a:off x="5242578" y="2713884"/>
            <a:ext cx="260624" cy="12700"/>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3" name="Form 36"/>
          <p:cNvCxnSpPr>
            <a:stCxn id="14" idx="3"/>
            <a:endCxn id="16" idx="1"/>
          </p:cNvCxnSpPr>
          <p:nvPr/>
        </p:nvCxnSpPr>
        <p:spPr bwMode="auto">
          <a:xfrm>
            <a:off x="6236891" y="2342289"/>
            <a:ext cx="757292" cy="12303"/>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4" name="Form 51"/>
          <p:cNvCxnSpPr>
            <a:stCxn id="12" idx="2"/>
            <a:endCxn id="28" idx="2"/>
          </p:cNvCxnSpPr>
          <p:nvPr/>
        </p:nvCxnSpPr>
        <p:spPr bwMode="auto">
          <a:xfrm rot="5400000">
            <a:off x="4172159" y="3902990"/>
            <a:ext cx="19335" cy="2410264"/>
          </a:xfrm>
          <a:prstGeom prst="curvedConnector3">
            <a:avLst>
              <a:gd name="adj1" fmla="val 2949755"/>
            </a:avLst>
          </a:prstGeom>
          <a:solidFill>
            <a:schemeClr val="tx2"/>
          </a:solidFill>
          <a:ln w="50800" cap="flat" cmpd="sng" algn="ctr">
            <a:solidFill>
              <a:schemeClr val="tx1"/>
            </a:solidFill>
            <a:prstDash val="solid"/>
            <a:round/>
            <a:headEnd type="none" w="med" len="med"/>
            <a:tailEnd type="arrow" w="lg" len="lg"/>
          </a:ln>
          <a:effectLst/>
        </p:spPr>
      </p:cxnSp>
      <p:sp>
        <p:nvSpPr>
          <p:cNvPr id="35" name="Abgerundete rechteckige Legende 17"/>
          <p:cNvSpPr/>
          <p:nvPr/>
        </p:nvSpPr>
        <p:spPr bwMode="auto">
          <a:xfrm>
            <a:off x="4715217" y="5275300"/>
            <a:ext cx="1620000" cy="404789"/>
          </a:xfrm>
          <a:prstGeom prst="wedgeRoundRectCallout">
            <a:avLst>
              <a:gd name="adj1" fmla="val -22068"/>
              <a:gd name="adj2" fmla="val -88663"/>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en-US" sz="119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Tomcat 7.0.57</a:t>
            </a:r>
          </a:p>
        </p:txBody>
      </p:sp>
      <p:sp>
        <p:nvSpPr>
          <p:cNvPr id="26" name="Abgerundete rechteckige Legende 29"/>
          <p:cNvSpPr/>
          <p:nvPr/>
        </p:nvSpPr>
        <p:spPr bwMode="auto">
          <a:xfrm>
            <a:off x="706863" y="3029329"/>
            <a:ext cx="1613648" cy="668284"/>
          </a:xfrm>
          <a:prstGeom prst="wedgeRoundRectCallout">
            <a:avLst>
              <a:gd name="adj1" fmla="val 49431"/>
              <a:gd name="adj2" fmla="val 8151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ベンダーを分離しておくことで、ベンダー名が変わったとしても同じコンポーネントをリリースにマッピングすることが可能</a:t>
            </a:r>
            <a:endParaRPr kumimoji="0" 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hteck 9"/>
          <p:cNvSpPr/>
          <p:nvPr/>
        </p:nvSpPr>
        <p:spPr bwMode="auto">
          <a:xfrm>
            <a:off x="4508890" y="2845787"/>
            <a:ext cx="1728000" cy="4857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algn="ctr" defTabSz="685434" fontAlgn="base">
              <a:spcBef>
                <a:spcPct val="50000"/>
              </a:spcBef>
              <a:spcAft>
                <a:spcPct val="0"/>
              </a:spcAft>
            </a:pPr>
            <a:r>
              <a:rPr kumimoji="0" lang="ja-JP" alt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kumimoji="0" lang="en-US" sz="1199"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(Release)</a:t>
            </a:r>
          </a:p>
        </p:txBody>
      </p:sp>
    </p:spTree>
    <p:extLst>
      <p:ext uri="{BB962C8B-B14F-4D97-AF65-F5344CB8AC3E}">
        <p14:creationId xmlns:p14="http://schemas.microsoft.com/office/powerpoint/2010/main" val="15411196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
          <p:cNvSpPr>
            <a:spLocks noGrp="1"/>
          </p:cNvSpPr>
          <p:nvPr>
            <p:ph type="body" sz="quarter" idx="10"/>
          </p:nvPr>
        </p:nvSpPr>
        <p:spPr/>
        <p:txBody>
          <a:bodyPr/>
          <a:lstStyle/>
          <a:p>
            <a:r>
              <a:rPr kumimoji="1" lang="en-US" altLang="ja-JP" dirty="0" smtClean="0"/>
              <a:t>03</a:t>
            </a:r>
            <a:endParaRPr kumimoji="1" lang="ja-JP" altLang="en-US" dirty="0"/>
          </a:p>
        </p:txBody>
      </p:sp>
      <p:sp>
        <p:nvSpPr>
          <p:cNvPr id="3" name="テキスト プレースホルダー 2"/>
          <p:cNvSpPr>
            <a:spLocks noGrp="1"/>
          </p:cNvSpPr>
          <p:nvPr>
            <p:ph type="body" sz="quarter" idx="12"/>
          </p:nvPr>
        </p:nvSpPr>
        <p:spPr/>
        <p:txBody>
          <a:bodyPr/>
          <a:lstStyle/>
          <a:p>
            <a:r>
              <a:rPr lang="ja-JP" altLang="en-US" dirty="0" smtClean="0"/>
              <a:t>インストール方法など</a:t>
            </a:r>
            <a:endParaRPr kumimoji="1" lang="ja-JP" altLang="en-US" dirty="0"/>
          </a:p>
        </p:txBody>
      </p:sp>
      <p:sp>
        <p:nvSpPr>
          <p:cNvPr id="4" name="タイトル 3"/>
          <p:cNvSpPr>
            <a:spLocks noGrp="1"/>
          </p:cNvSpPr>
          <p:nvPr>
            <p:ph type="title"/>
          </p:nvPr>
        </p:nvSpPr>
        <p:spPr>
          <a:prstGeom prst="rect">
            <a:avLst/>
          </a:prstGeom>
        </p:spPr>
        <p:txBody>
          <a:bodyPr lIns="0"/>
          <a:lstStyle/>
          <a:p>
            <a:r>
              <a:rPr lang="en-US" altLang="ja-JP" dirty="0" smtClean="0"/>
              <a:t>SW360</a:t>
            </a:r>
            <a:r>
              <a:rPr lang="ja-JP" altLang="en-US" dirty="0" smtClean="0"/>
              <a:t> 使ってみよう</a:t>
            </a:r>
            <a:r>
              <a:rPr lang="ja-JP" altLang="en-US" dirty="0"/>
              <a:t>！</a:t>
            </a:r>
          </a:p>
        </p:txBody>
      </p:sp>
    </p:spTree>
    <p:extLst>
      <p:ext uri="{BB962C8B-B14F-4D97-AF65-F5344CB8AC3E}">
        <p14:creationId xmlns:p14="http://schemas.microsoft.com/office/powerpoint/2010/main" val="3898721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SW360</a:t>
            </a:r>
            <a:r>
              <a:rPr kumimoji="1" lang="ja-JP" altLang="en-US" b="1" dirty="0" smtClean="0"/>
              <a:t>インストール法</a:t>
            </a:r>
            <a:endParaRPr kumimoji="1" lang="ja-JP" altLang="en-US" b="1" dirty="0"/>
          </a:p>
        </p:txBody>
      </p:sp>
      <p:sp>
        <p:nvSpPr>
          <p:cNvPr id="4" name="テキスト プレースホルダー 3"/>
          <p:cNvSpPr>
            <a:spLocks noGrp="1"/>
          </p:cNvSpPr>
          <p:nvPr>
            <p:ph type="body" sz="quarter" idx="20"/>
          </p:nvPr>
        </p:nvSpPr>
        <p:spPr>
          <a:xfrm>
            <a:off x="468000" y="989477"/>
            <a:ext cx="8190225" cy="3409268"/>
          </a:xfrm>
        </p:spPr>
        <p:txBody>
          <a:bodyPr/>
          <a:lstStyle/>
          <a:p>
            <a:pPr lvl="1" indent="0">
              <a:buNone/>
            </a:pPr>
            <a:endParaRPr lang="en-US" altLang="ja-JP" dirty="0" smtClean="0"/>
          </a:p>
          <a:p>
            <a:r>
              <a:rPr kumimoji="1" lang="ja-JP" altLang="en-US" dirty="0" smtClean="0"/>
              <a:t>・インストール手順</a:t>
            </a:r>
            <a:endParaRPr kumimoji="1" lang="en-US" altLang="ja-JP" dirty="0" smtClean="0"/>
          </a:p>
          <a:p>
            <a:pPr marL="457200" indent="-457200">
              <a:buFontTx/>
              <a:buChar char="-"/>
            </a:pPr>
            <a:endParaRPr lang="en-US" altLang="ja-JP" dirty="0" smtClean="0"/>
          </a:p>
          <a:p>
            <a:pPr marL="457200" indent="-457200">
              <a:buFontTx/>
              <a:buChar char="-"/>
            </a:pPr>
            <a:r>
              <a:rPr lang="ja-JP" altLang="en-US" dirty="0" smtClean="0"/>
              <a:t>仮想環境</a:t>
            </a:r>
            <a:endParaRPr lang="en-US" altLang="ja-JP" dirty="0" smtClean="0"/>
          </a:p>
          <a:p>
            <a:pPr marL="971550" lvl="1" indent="-457200">
              <a:buFontTx/>
              <a:buChar char="-"/>
            </a:pPr>
            <a:r>
              <a:rPr lang="en-US" altLang="ja-JP" dirty="0" smtClean="0"/>
              <a:t>Vagrant</a:t>
            </a:r>
            <a:r>
              <a:rPr lang="ja-JP" altLang="en-US" dirty="0" smtClean="0"/>
              <a:t>利用</a:t>
            </a:r>
            <a:r>
              <a:rPr lang="en-US" altLang="ja-JP" dirty="0" smtClean="0"/>
              <a:t> </a:t>
            </a:r>
            <a:endParaRPr lang="en-US" altLang="ja-JP" dirty="0"/>
          </a:p>
          <a:p>
            <a:pPr marL="1314450" lvl="2" indent="-457200">
              <a:buFontTx/>
              <a:buChar char="-"/>
            </a:pPr>
            <a:r>
              <a:rPr lang="en-US" altLang="ja-JP" dirty="0" smtClean="0">
                <a:hlinkClick r:id="rId2"/>
              </a:rPr>
              <a:t>https://github.com/sw360/sw360vagrant</a:t>
            </a:r>
            <a:endParaRPr lang="en-US" altLang="ja-JP" dirty="0" smtClean="0"/>
          </a:p>
          <a:p>
            <a:pPr marL="1657350" lvl="3" indent="-457200">
              <a:buFontTx/>
              <a:buChar char="-"/>
            </a:pPr>
            <a:r>
              <a:rPr lang="en-US" altLang="ja-JP" dirty="0" smtClean="0">
                <a:solidFill>
                  <a:schemeClr val="accent1"/>
                </a:solidFill>
              </a:rPr>
              <a:t>Proxy</a:t>
            </a:r>
            <a:r>
              <a:rPr lang="ja-JP" altLang="en-US" dirty="0" smtClean="0">
                <a:solidFill>
                  <a:schemeClr val="accent1"/>
                </a:solidFill>
              </a:rPr>
              <a:t>環境</a:t>
            </a:r>
            <a:r>
              <a:rPr lang="ja-JP" altLang="en-US" dirty="0" smtClean="0"/>
              <a:t>下ではプラグイン必須</a:t>
            </a:r>
            <a:endParaRPr lang="en-US" altLang="ja-JP" dirty="0" smtClean="0"/>
          </a:p>
          <a:p>
            <a:pPr marL="2000250" lvl="4" indent="-457200">
              <a:buFontTx/>
              <a:buChar char="-"/>
            </a:pPr>
            <a:r>
              <a:rPr lang="en-US" altLang="ja-JP" dirty="0"/>
              <a:t>vagrant plugin install </a:t>
            </a:r>
            <a:r>
              <a:rPr lang="en-US" altLang="ja-JP" dirty="0" smtClean="0"/>
              <a:t>vagrant-</a:t>
            </a:r>
            <a:r>
              <a:rPr lang="en-US" altLang="ja-JP" dirty="0" err="1" smtClean="0"/>
              <a:t>proxyconf</a:t>
            </a:r>
            <a:endParaRPr lang="en-US" altLang="ja-JP" dirty="0" smtClean="0"/>
          </a:p>
          <a:p>
            <a:pPr marL="457200" indent="-457200">
              <a:buFontTx/>
              <a:buChar char="-"/>
            </a:pPr>
            <a:endParaRPr lang="en-US" altLang="ja-JP" dirty="0"/>
          </a:p>
          <a:p>
            <a:pPr marL="457200" indent="-457200">
              <a:buFontTx/>
              <a:buChar char="-"/>
            </a:pPr>
            <a:r>
              <a:rPr lang="ja-JP" altLang="en-US" dirty="0"/>
              <a:t>マシンに直接インストール</a:t>
            </a:r>
            <a:endParaRPr lang="en-US" altLang="ja-JP" dirty="0"/>
          </a:p>
          <a:p>
            <a:pPr marL="971550" lvl="1" indent="-457200">
              <a:buFontTx/>
              <a:buChar char="-"/>
            </a:pPr>
            <a:r>
              <a:rPr lang="en-US" altLang="ja-JP" dirty="0">
                <a:hlinkClick r:id="rId3"/>
              </a:rPr>
              <a:t>https://</a:t>
            </a:r>
            <a:r>
              <a:rPr lang="en-US" altLang="ja-JP" dirty="0" smtClean="0">
                <a:hlinkClick r:id="rId3"/>
              </a:rPr>
              <a:t>github.com/eclipse/sw360/wiki</a:t>
            </a:r>
            <a:endParaRPr lang="en-US" altLang="ja-JP" dirty="0"/>
          </a:p>
          <a:p>
            <a:pPr marL="457200" indent="-457200">
              <a:buFontTx/>
              <a:buChar char="-"/>
            </a:pPr>
            <a:endParaRPr lang="en-US" altLang="ja-JP" dirty="0" smtClean="0"/>
          </a:p>
        </p:txBody>
      </p:sp>
      <p:sp>
        <p:nvSpPr>
          <p:cNvPr id="3" name="角丸四角形吹き出し 2"/>
          <p:cNvSpPr/>
          <p:nvPr/>
        </p:nvSpPr>
        <p:spPr>
          <a:xfrm>
            <a:off x="5199917" y="5345722"/>
            <a:ext cx="3458308" cy="922841"/>
          </a:xfrm>
          <a:prstGeom prst="wedgeRoundRectCallout">
            <a:avLst>
              <a:gd name="adj1" fmla="val -57495"/>
              <a:gd name="adj2" fmla="val -4456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・うまくいかなかったら </a:t>
            </a:r>
            <a:r>
              <a:rPr kumimoji="1" lang="en-US" altLang="ja-JP" dirty="0" smtClean="0"/>
              <a:t>Proxy</a:t>
            </a:r>
            <a:r>
              <a:rPr lang="ja-JP" altLang="en-US" dirty="0"/>
              <a:t> </a:t>
            </a:r>
            <a:r>
              <a:rPr lang="ja-JP" altLang="en-US" dirty="0" smtClean="0"/>
              <a:t>を疑う</a:t>
            </a:r>
            <a:endParaRPr lang="en-US" altLang="ja-JP" dirty="0" smtClean="0"/>
          </a:p>
          <a:p>
            <a:r>
              <a:rPr kumimoji="1" lang="ja-JP" altLang="en-US" dirty="0" smtClean="0"/>
              <a:t>・ブラウザに </a:t>
            </a:r>
            <a:r>
              <a:rPr kumimoji="1" lang="en-US" altLang="ja-JP" dirty="0" smtClean="0"/>
              <a:t>IE </a:t>
            </a:r>
            <a:r>
              <a:rPr kumimoji="1" lang="ja-JP" altLang="en-US" dirty="0" smtClean="0"/>
              <a:t>は不可</a:t>
            </a:r>
          </a:p>
        </p:txBody>
      </p:sp>
    </p:spTree>
    <p:extLst>
      <p:ext uri="{BB962C8B-B14F-4D97-AF65-F5344CB8AC3E}">
        <p14:creationId xmlns:p14="http://schemas.microsoft.com/office/powerpoint/2010/main" val="2922082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
          <p:cNvSpPr>
            <a:spLocks noGrp="1"/>
          </p:cNvSpPr>
          <p:nvPr>
            <p:ph type="body" sz="quarter" idx="10"/>
          </p:nvPr>
        </p:nvSpPr>
        <p:spPr/>
        <p:txBody>
          <a:bodyPr/>
          <a:lstStyle/>
          <a:p>
            <a:r>
              <a:rPr kumimoji="1" lang="en-US" altLang="ja-JP" dirty="0" smtClean="0"/>
              <a:t>01</a:t>
            </a:r>
            <a:endParaRPr kumimoji="1" lang="ja-JP" altLang="en-US" dirty="0"/>
          </a:p>
        </p:txBody>
      </p:sp>
      <p:sp>
        <p:nvSpPr>
          <p:cNvPr id="3" name="テキスト プレースホルダー 2"/>
          <p:cNvSpPr>
            <a:spLocks noGrp="1"/>
          </p:cNvSpPr>
          <p:nvPr>
            <p:ph type="body" sz="quarter" idx="12"/>
          </p:nvPr>
        </p:nvSpPr>
        <p:spPr/>
        <p:txBody>
          <a:bodyPr/>
          <a:lstStyle/>
          <a:p>
            <a:r>
              <a:rPr kumimoji="1" lang="en-US" altLang="ja-JP" dirty="0" smtClean="0"/>
              <a:t>OSS</a:t>
            </a:r>
            <a:r>
              <a:rPr kumimoji="1" lang="ja-JP" altLang="en-US" dirty="0" smtClean="0"/>
              <a:t>管理の複雑さ</a:t>
            </a:r>
            <a:endParaRPr kumimoji="1" lang="ja-JP" altLang="en-US" dirty="0"/>
          </a:p>
        </p:txBody>
      </p:sp>
      <p:sp>
        <p:nvSpPr>
          <p:cNvPr id="4" name="タイトル 3"/>
          <p:cNvSpPr>
            <a:spLocks noGrp="1"/>
          </p:cNvSpPr>
          <p:nvPr>
            <p:ph type="title"/>
          </p:nvPr>
        </p:nvSpPr>
        <p:spPr>
          <a:prstGeom prst="rect">
            <a:avLst/>
          </a:prstGeom>
        </p:spPr>
        <p:txBody>
          <a:bodyPr lIns="0"/>
          <a:lstStyle/>
          <a:p>
            <a:r>
              <a:rPr lang="ja-JP" altLang="en-US" dirty="0" smtClean="0"/>
              <a:t>背景</a:t>
            </a:r>
            <a:endParaRPr lang="ja-JP" altLang="en-US" dirty="0"/>
          </a:p>
        </p:txBody>
      </p:sp>
    </p:spTree>
    <p:extLst>
      <p:ext uri="{BB962C8B-B14F-4D97-AF65-F5344CB8AC3E}">
        <p14:creationId xmlns:p14="http://schemas.microsoft.com/office/powerpoint/2010/main" val="142857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Vagrant</a:t>
            </a:r>
            <a:r>
              <a:rPr lang="ja-JP" altLang="en-US" dirty="0"/>
              <a:t> </a:t>
            </a:r>
            <a:r>
              <a:rPr kumimoji="1" lang="ja-JP" altLang="en-US" dirty="0" smtClean="0"/>
              <a:t>簡単インストール</a:t>
            </a:r>
            <a:endParaRPr kumimoji="1" lang="ja-JP" altLang="en-US" dirty="0"/>
          </a:p>
        </p:txBody>
      </p:sp>
      <p:sp>
        <p:nvSpPr>
          <p:cNvPr id="3" name="テキスト プレースホルダー 2"/>
          <p:cNvSpPr>
            <a:spLocks noGrp="1"/>
          </p:cNvSpPr>
          <p:nvPr>
            <p:ph type="body" sz="quarter" idx="20"/>
          </p:nvPr>
        </p:nvSpPr>
        <p:spPr>
          <a:xfrm>
            <a:off x="468313" y="887877"/>
            <a:ext cx="8401368" cy="490202"/>
          </a:xfrm>
        </p:spPr>
        <p:txBody>
          <a:bodyPr/>
          <a:lstStyle/>
          <a:p>
            <a:pPr marL="457200" indent="-457200">
              <a:buFont typeface="Arial" panose="020B0604020202020204" pitchFamily="34" charset="0"/>
              <a:buChar char="•"/>
            </a:pPr>
            <a:r>
              <a:rPr lang="en-US" altLang="ja-JP" dirty="0"/>
              <a:t>Install </a:t>
            </a:r>
            <a:r>
              <a:rPr lang="en-US" altLang="ja-JP" dirty="0" err="1"/>
              <a:t>virtualbox</a:t>
            </a:r>
            <a:r>
              <a:rPr lang="en-US" altLang="ja-JP" dirty="0"/>
              <a:t> &amp;</a:t>
            </a:r>
            <a:r>
              <a:rPr lang="en-US" altLang="ja-JP" dirty="0" smtClean="0"/>
              <a:t> vagrant</a:t>
            </a:r>
          </a:p>
          <a:p>
            <a:pPr marL="457200" indent="-457200">
              <a:buFont typeface="Arial" panose="020B0604020202020204" pitchFamily="34" charset="0"/>
              <a:buChar char="•"/>
            </a:pPr>
            <a:r>
              <a:rPr lang="en-US" altLang="ja-JP" sz="2400" dirty="0" smtClean="0"/>
              <a:t>&lt; vagrant </a:t>
            </a:r>
            <a:r>
              <a:rPr lang="en-US" altLang="ja-JP" sz="2400" dirty="0"/>
              <a:t>plugin install </a:t>
            </a:r>
            <a:r>
              <a:rPr lang="en-US" altLang="ja-JP" sz="2400" dirty="0" smtClean="0"/>
              <a:t>vagrant-</a:t>
            </a:r>
            <a:r>
              <a:rPr lang="en-US" altLang="ja-JP" sz="2400" dirty="0" err="1" smtClean="0"/>
              <a:t>proxyconf</a:t>
            </a:r>
            <a:r>
              <a:rPr lang="en-US" altLang="ja-JP" sz="2400" dirty="0" smtClean="0"/>
              <a:t> &gt;</a:t>
            </a:r>
          </a:p>
          <a:p>
            <a:pPr marL="457200" indent="-457200">
              <a:buFont typeface="Arial" panose="020B0604020202020204" pitchFamily="34" charset="0"/>
              <a:buChar char="•"/>
            </a:pPr>
            <a:endParaRPr lang="en-US" altLang="ja-JP" sz="2400" dirty="0"/>
          </a:p>
          <a:p>
            <a:r>
              <a:rPr lang="en-US" altLang="ja-JP" sz="2400" dirty="0" smtClean="0"/>
              <a:t>$ git clone https</a:t>
            </a:r>
            <a:r>
              <a:rPr lang="en-US" altLang="ja-JP" sz="2400" dirty="0"/>
              <a:t>://github.com/sw360/sw360vagrant.git</a:t>
            </a:r>
            <a:endParaRPr lang="en-US" altLang="ja-JP" sz="2400" dirty="0" smtClean="0"/>
          </a:p>
          <a:p>
            <a:endParaRPr lang="en-US" altLang="ja-JP" sz="2400" dirty="0" smtClean="0"/>
          </a:p>
          <a:p>
            <a:r>
              <a:rPr lang="en-US" altLang="ja-JP" sz="2400" dirty="0" smtClean="0"/>
              <a:t>Ubuntu</a:t>
            </a:r>
            <a:r>
              <a:rPr lang="en-US" altLang="ja-JP" sz="2400" dirty="0"/>
              <a:t>, Tomcat,  Liferay, CouchDB (</a:t>
            </a:r>
            <a:r>
              <a:rPr lang="en-US" altLang="ja-JP" sz="2400" dirty="0" smtClean="0"/>
              <a:t>Install &amp; Setting)</a:t>
            </a:r>
            <a:endParaRPr lang="en-US" altLang="ja-JP" sz="2400" dirty="0"/>
          </a:p>
          <a:p>
            <a:r>
              <a:rPr lang="en-US" altLang="ja-JP" sz="2400" dirty="0" smtClean="0"/>
              <a:t>$  ./download-packages.sh</a:t>
            </a:r>
            <a:endParaRPr lang="en-US" altLang="ja-JP" sz="2400" dirty="0"/>
          </a:p>
          <a:p>
            <a:r>
              <a:rPr lang="en-US" altLang="ja-JP" sz="2400" dirty="0" smtClean="0"/>
              <a:t>$  </a:t>
            </a:r>
            <a:r>
              <a:rPr lang="en-US" altLang="ja-JP" sz="2400" dirty="0"/>
              <a:t>./</a:t>
            </a:r>
            <a:r>
              <a:rPr lang="en-US" altLang="ja-JP" sz="2400" dirty="0" smtClean="0"/>
              <a:t>generate-box/generate_box.sh</a:t>
            </a:r>
          </a:p>
          <a:p>
            <a:pPr lvl="1" indent="0">
              <a:buNone/>
            </a:pPr>
            <a:endParaRPr lang="en-US" altLang="ja-JP" sz="1600" dirty="0" smtClean="0"/>
          </a:p>
          <a:p>
            <a:r>
              <a:rPr lang="en-US" altLang="ja-JP" sz="2400" dirty="0" smtClean="0"/>
              <a:t>SW360 </a:t>
            </a:r>
            <a:r>
              <a:rPr lang="ja-JP" altLang="en-US" sz="2400" dirty="0"/>
              <a:t>インストール</a:t>
            </a:r>
            <a:endParaRPr lang="en-US" altLang="ja-JP" sz="2400" dirty="0"/>
          </a:p>
          <a:p>
            <a:r>
              <a:rPr lang="en-US" altLang="ja-JP" sz="2400" dirty="0" smtClean="0"/>
              <a:t>$ cd </a:t>
            </a:r>
            <a:r>
              <a:rPr lang="en-US" altLang="ja-JP" sz="2400" dirty="0"/>
              <a:t>into </a:t>
            </a:r>
            <a:r>
              <a:rPr lang="en-US" altLang="ja-JP" sz="2400" dirty="0" smtClean="0"/>
              <a:t>sw360-single</a:t>
            </a:r>
          </a:p>
          <a:p>
            <a:r>
              <a:rPr lang="en-US" altLang="ja-JP" sz="2400" dirty="0" smtClean="0"/>
              <a:t>$ vagrant up</a:t>
            </a:r>
            <a:endParaRPr kumimoji="1" lang="en-US" altLang="ja-JP" sz="1600" dirty="0" smtClean="0"/>
          </a:p>
          <a:p>
            <a:endParaRPr kumimoji="1" lang="ja-JP" altLang="en-US" dirty="0"/>
          </a:p>
        </p:txBody>
      </p:sp>
    </p:spTree>
    <p:extLst>
      <p:ext uri="{BB962C8B-B14F-4D97-AF65-F5344CB8AC3E}">
        <p14:creationId xmlns:p14="http://schemas.microsoft.com/office/powerpoint/2010/main" val="3914533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Vagrant</a:t>
            </a:r>
            <a:r>
              <a:rPr lang="ja-JP" altLang="en-US" dirty="0"/>
              <a:t> </a:t>
            </a:r>
            <a:r>
              <a:rPr kumimoji="1" lang="ja-JP" altLang="en-US" dirty="0" smtClean="0"/>
              <a:t>インストール</a:t>
            </a:r>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smtClean="0"/>
              <a:t>ここまですぐ！</a:t>
            </a:r>
            <a:endParaRPr kumimoji="1" lang="ja-JP" altLang="en-US" dirty="0"/>
          </a:p>
        </p:txBody>
      </p:sp>
      <p:pic>
        <p:nvPicPr>
          <p:cNvPr id="4" name="図 3"/>
          <p:cNvPicPr>
            <a:picLocks noChangeAspect="1"/>
          </p:cNvPicPr>
          <p:nvPr/>
        </p:nvPicPr>
        <p:blipFill>
          <a:blip r:embed="rId2"/>
          <a:stretch>
            <a:fillRect/>
          </a:stretch>
        </p:blipFill>
        <p:spPr>
          <a:xfrm>
            <a:off x="848811" y="1719991"/>
            <a:ext cx="7809414" cy="4696684"/>
          </a:xfrm>
          <a:prstGeom prst="rect">
            <a:avLst/>
          </a:prstGeom>
        </p:spPr>
      </p:pic>
    </p:spTree>
    <p:extLst>
      <p:ext uri="{BB962C8B-B14F-4D97-AF65-F5344CB8AC3E}">
        <p14:creationId xmlns:p14="http://schemas.microsoft.com/office/powerpoint/2010/main" val="669544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GUI</a:t>
            </a:r>
            <a:r>
              <a:rPr lang="ja-JP" altLang="en-US" dirty="0" smtClean="0"/>
              <a:t>設定</a:t>
            </a:r>
            <a:endParaRPr kumimoji="1" lang="ja-JP" altLang="en-US" dirty="0"/>
          </a:p>
        </p:txBody>
      </p:sp>
      <p:sp>
        <p:nvSpPr>
          <p:cNvPr id="3" name="テキスト プレースホルダー 2"/>
          <p:cNvSpPr>
            <a:spLocks noGrp="1"/>
          </p:cNvSpPr>
          <p:nvPr>
            <p:ph type="body" sz="quarter" idx="20"/>
          </p:nvPr>
        </p:nvSpPr>
        <p:spPr>
          <a:xfrm>
            <a:off x="468313" y="2278970"/>
            <a:ext cx="8190225" cy="490202"/>
          </a:xfrm>
        </p:spPr>
        <p:txBody>
          <a:bodyPr/>
          <a:lstStyle/>
          <a:p>
            <a:r>
              <a:rPr lang="en-US" altLang="ja-JP" dirty="0">
                <a:hlinkClick r:id="rId2"/>
              </a:rPr>
              <a:t>https://</a:t>
            </a:r>
            <a:r>
              <a:rPr lang="en-US" altLang="ja-JP" dirty="0" smtClean="0">
                <a:hlinkClick r:id="rId2"/>
              </a:rPr>
              <a:t>github.com/eclipse/sw360/wiki/Deploy-Liferay</a:t>
            </a:r>
            <a:endParaRPr lang="en-US" altLang="ja-JP" dirty="0" smtClean="0"/>
          </a:p>
          <a:p>
            <a:endParaRPr kumimoji="1" lang="en-US" altLang="ja-JP" dirty="0" smtClean="0"/>
          </a:p>
          <a:p>
            <a:endParaRPr kumimoji="1" lang="en-US" altLang="ja-JP" dirty="0"/>
          </a:p>
          <a:p>
            <a:endParaRPr kumimoji="1" lang="ja-JP" altLang="en-US" dirty="0"/>
          </a:p>
        </p:txBody>
      </p:sp>
      <p:sp>
        <p:nvSpPr>
          <p:cNvPr id="4" name="テキスト ボックス 3"/>
          <p:cNvSpPr txBox="1"/>
          <p:nvPr/>
        </p:nvSpPr>
        <p:spPr>
          <a:xfrm>
            <a:off x="468313" y="1576044"/>
            <a:ext cx="2987040" cy="366249"/>
          </a:xfrm>
          <a:prstGeom prst="rect">
            <a:avLst/>
          </a:prstGeom>
          <a:noFill/>
        </p:spPr>
        <p:txBody>
          <a:bodyPr wrap="square" rtlCol="0">
            <a:spAutoFit/>
          </a:bodyPr>
          <a:lstStyle/>
          <a:p>
            <a:r>
              <a:rPr kumimoji="1" lang="ja-JP" altLang="en-US" dirty="0" smtClean="0"/>
              <a:t>以下設定方法については</a:t>
            </a:r>
            <a:endParaRPr kumimoji="1" lang="ja-JP" altLang="en-US" dirty="0"/>
          </a:p>
        </p:txBody>
      </p:sp>
      <p:sp>
        <p:nvSpPr>
          <p:cNvPr id="5" name="テキスト ボックス 4"/>
          <p:cNvSpPr txBox="1"/>
          <p:nvPr/>
        </p:nvSpPr>
        <p:spPr>
          <a:xfrm>
            <a:off x="381687" y="1016259"/>
            <a:ext cx="2987040" cy="369332"/>
          </a:xfrm>
          <a:prstGeom prst="rect">
            <a:avLst/>
          </a:prstGeom>
          <a:noFill/>
        </p:spPr>
        <p:txBody>
          <a:bodyPr wrap="square" rtlCol="0">
            <a:spAutoFit/>
          </a:bodyPr>
          <a:lstStyle/>
          <a:p>
            <a:r>
              <a:rPr lang="ja-JP" altLang="en-US" dirty="0" smtClean="0"/>
              <a:t>・ログイン方法の設定などを行う</a:t>
            </a:r>
            <a:endParaRPr kumimoji="1" lang="ja-JP" altLang="en-US" dirty="0"/>
          </a:p>
        </p:txBody>
      </p:sp>
    </p:spTree>
    <p:extLst>
      <p:ext uri="{BB962C8B-B14F-4D97-AF65-F5344CB8AC3E}">
        <p14:creationId xmlns:p14="http://schemas.microsoft.com/office/powerpoint/2010/main" val="2703921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
          <p:cNvSpPr>
            <a:spLocks noGrp="1"/>
          </p:cNvSpPr>
          <p:nvPr>
            <p:ph type="body" sz="quarter" idx="10"/>
          </p:nvPr>
        </p:nvSpPr>
        <p:spPr/>
        <p:txBody>
          <a:bodyPr/>
          <a:lstStyle/>
          <a:p>
            <a:r>
              <a:rPr kumimoji="1" lang="en-US" altLang="ja-JP" dirty="0" smtClean="0"/>
              <a:t>04</a:t>
            </a:r>
            <a:endParaRPr kumimoji="1" lang="ja-JP" altLang="en-US" dirty="0"/>
          </a:p>
        </p:txBody>
      </p:sp>
      <p:sp>
        <p:nvSpPr>
          <p:cNvPr id="3" name="テキスト プレースホルダー 2"/>
          <p:cNvSpPr>
            <a:spLocks noGrp="1"/>
          </p:cNvSpPr>
          <p:nvPr>
            <p:ph type="body" sz="quarter" idx="12"/>
          </p:nvPr>
        </p:nvSpPr>
        <p:spPr/>
        <p:txBody>
          <a:bodyPr/>
          <a:lstStyle/>
          <a:p>
            <a:r>
              <a:rPr lang="en-US" altLang="ja-JP" dirty="0" smtClean="0"/>
              <a:t>Ref</a:t>
            </a:r>
            <a:r>
              <a:rPr lang="ja-JP" altLang="en-US" dirty="0" smtClean="0"/>
              <a:t> </a:t>
            </a:r>
            <a:r>
              <a:rPr kumimoji="1" lang="ja-JP" altLang="en-US" dirty="0" smtClean="0"/>
              <a:t>とか　</a:t>
            </a:r>
            <a:r>
              <a:rPr lang="en-US" altLang="ja-JP" dirty="0"/>
              <a:t>Tips </a:t>
            </a:r>
            <a:r>
              <a:rPr kumimoji="1" lang="ja-JP" altLang="en-US" dirty="0" smtClean="0"/>
              <a:t>とか</a:t>
            </a:r>
            <a:endParaRPr kumimoji="1" lang="ja-JP" altLang="en-US" dirty="0"/>
          </a:p>
        </p:txBody>
      </p:sp>
      <p:sp>
        <p:nvSpPr>
          <p:cNvPr id="4" name="タイトル 3"/>
          <p:cNvSpPr>
            <a:spLocks noGrp="1"/>
          </p:cNvSpPr>
          <p:nvPr>
            <p:ph type="title"/>
          </p:nvPr>
        </p:nvSpPr>
        <p:spPr>
          <a:prstGeom prst="rect">
            <a:avLst/>
          </a:prstGeom>
        </p:spPr>
        <p:txBody>
          <a:bodyPr lIns="0"/>
          <a:lstStyle/>
          <a:p>
            <a:r>
              <a:rPr lang="ja-JP" altLang="en-US" dirty="0" smtClean="0"/>
              <a:t>コミュニティへ参加しよう</a:t>
            </a:r>
            <a:endParaRPr lang="ja-JP" altLang="en-US" dirty="0"/>
          </a:p>
        </p:txBody>
      </p:sp>
    </p:spTree>
    <p:extLst>
      <p:ext uri="{BB962C8B-B14F-4D97-AF65-F5344CB8AC3E}">
        <p14:creationId xmlns:p14="http://schemas.microsoft.com/office/powerpoint/2010/main" val="271197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開発希望者向け情報</a:t>
            </a:r>
            <a:endParaRPr kumimoji="1" lang="ja-JP" altLang="en-US" b="1" dirty="0"/>
          </a:p>
        </p:txBody>
      </p:sp>
      <p:sp>
        <p:nvSpPr>
          <p:cNvPr id="5" name="コンテンツ プレースホルダー 2"/>
          <p:cNvSpPr txBox="1">
            <a:spLocks/>
          </p:cNvSpPr>
          <p:nvPr/>
        </p:nvSpPr>
        <p:spPr>
          <a:xfrm>
            <a:off x="468312" y="944563"/>
            <a:ext cx="8207375" cy="5486338"/>
          </a:xfrm>
          <a:prstGeom prst="rect">
            <a:avLst/>
          </a:prstGeom>
        </p:spPr>
        <p:txBody>
          <a:bodyPr lIns="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smtClean="0"/>
              <a:t>公式ポータル</a:t>
            </a:r>
          </a:p>
          <a:p>
            <a:pPr lvl="1"/>
            <a:r>
              <a:rPr lang="en-US" altLang="ja-JP" dirty="0">
                <a:hlinkClick r:id="rId2"/>
              </a:rPr>
              <a:t>https://</a:t>
            </a:r>
            <a:r>
              <a:rPr lang="en-US" altLang="ja-JP" dirty="0" smtClean="0">
                <a:hlinkClick r:id="rId2"/>
              </a:rPr>
              <a:t>github.com/eclipse/sw360</a:t>
            </a:r>
            <a:endParaRPr lang="en-US" altLang="ja-JP" dirty="0" smtClean="0"/>
          </a:p>
          <a:p>
            <a:pPr lvl="1"/>
            <a:endParaRPr lang="en-US" altLang="ja-JP" dirty="0" smtClean="0"/>
          </a:p>
          <a:p>
            <a:r>
              <a:rPr lang="ja-JP" altLang="en-US" dirty="0" smtClean="0"/>
              <a:t>開発環境など</a:t>
            </a:r>
          </a:p>
          <a:p>
            <a:pPr lvl="1"/>
            <a:r>
              <a:rPr lang="ja-JP" altLang="en-US" dirty="0" smtClean="0"/>
              <a:t>開発言語</a:t>
            </a:r>
            <a:endParaRPr lang="en-US" altLang="ja-JP" dirty="0" smtClean="0"/>
          </a:p>
          <a:p>
            <a:pPr lvl="2"/>
            <a:r>
              <a:rPr lang="en-US" altLang="ja-JP" sz="1600" dirty="0"/>
              <a:t> </a:t>
            </a:r>
            <a:r>
              <a:rPr lang="en-US" altLang="ja-JP" sz="1600" dirty="0">
                <a:solidFill>
                  <a:srgbClr val="FF0000"/>
                </a:solidFill>
              </a:rPr>
              <a:t>Java 90.7%</a:t>
            </a:r>
            <a:r>
              <a:rPr lang="en-US" altLang="ja-JP" sz="1600" dirty="0"/>
              <a:t>	 JavaScript 3.4%	 Thrift 2.5%	 CSS 2.0%	 Python 0.9%	 Shell 0.3%	 Other 0.2%</a:t>
            </a:r>
            <a:endParaRPr lang="ja-JP" altLang="en-US" sz="1600" dirty="0" smtClean="0"/>
          </a:p>
          <a:p>
            <a:pPr lvl="1"/>
            <a:r>
              <a:rPr lang="en-US" altLang="ja-JP" dirty="0" smtClean="0"/>
              <a:t>IDE</a:t>
            </a:r>
          </a:p>
          <a:p>
            <a:pPr lvl="2"/>
            <a:r>
              <a:rPr lang="en-US" altLang="ja-JP" dirty="0" err="1" smtClean="0"/>
              <a:t>Netbeans</a:t>
            </a:r>
            <a:r>
              <a:rPr lang="en-US" altLang="ja-JP" dirty="0" smtClean="0"/>
              <a:t>, </a:t>
            </a:r>
            <a:r>
              <a:rPr lang="en-US" altLang="ja-JP" dirty="0" err="1"/>
              <a:t>IntelliJ</a:t>
            </a:r>
            <a:r>
              <a:rPr lang="en-US" altLang="ja-JP" dirty="0"/>
              <a:t> IDEA </a:t>
            </a:r>
            <a:endParaRPr lang="en-US" altLang="ja-JP" dirty="0" smtClean="0"/>
          </a:p>
          <a:p>
            <a:pPr lvl="2"/>
            <a:r>
              <a:rPr lang="en-US" altLang="ja-JP" dirty="0" err="1" smtClean="0"/>
              <a:t>Eclipce</a:t>
            </a:r>
            <a:r>
              <a:rPr lang="ja-JP" altLang="en-US" dirty="0" smtClean="0"/>
              <a:t>は不可</a:t>
            </a:r>
            <a:endParaRPr lang="en-US" altLang="ja-JP" dirty="0" smtClean="0"/>
          </a:p>
          <a:p>
            <a:pPr lvl="3"/>
            <a:r>
              <a:rPr lang="en-US" altLang="ja-JP" sz="1400" dirty="0"/>
              <a:t>Please do not use Eclipse, because the integration of Apache Thrift is an open issue and we found no plugin for Eclipse to solve the shown compiler errors. Recommended is </a:t>
            </a:r>
            <a:r>
              <a:rPr lang="en-US" altLang="ja-JP" sz="1400" dirty="0" err="1"/>
              <a:t>IntelliJ</a:t>
            </a:r>
            <a:r>
              <a:rPr lang="en-US" altLang="ja-JP" sz="1400" dirty="0"/>
              <a:t> IDEA or </a:t>
            </a:r>
            <a:r>
              <a:rPr lang="en-US" altLang="ja-JP" sz="1400" dirty="0" err="1"/>
              <a:t>NetBeans</a:t>
            </a:r>
            <a:r>
              <a:rPr lang="en-US" altLang="ja-JP" sz="1400" dirty="0"/>
              <a:t>.</a:t>
            </a:r>
            <a:endParaRPr lang="ja-JP" altLang="en-US" sz="1400" dirty="0" smtClean="0"/>
          </a:p>
          <a:p>
            <a:pPr lvl="1"/>
            <a:r>
              <a:rPr lang="en-US" altLang="ja-JP" dirty="0"/>
              <a:t>Vagrant </a:t>
            </a:r>
            <a:r>
              <a:rPr lang="en-US" altLang="ja-JP" dirty="0" smtClean="0"/>
              <a:t>script</a:t>
            </a:r>
          </a:p>
          <a:p>
            <a:pPr lvl="2"/>
            <a:r>
              <a:rPr lang="en-US" altLang="ja-JP" dirty="0">
                <a:hlinkClick r:id="rId3"/>
              </a:rPr>
              <a:t>https://</a:t>
            </a:r>
            <a:r>
              <a:rPr lang="en-US" altLang="ja-JP" dirty="0" smtClean="0">
                <a:hlinkClick r:id="rId3"/>
              </a:rPr>
              <a:t>github.com/sw360/sw360vagrant</a:t>
            </a:r>
            <a:endParaRPr lang="en-US" altLang="ja-JP" dirty="0" smtClean="0"/>
          </a:p>
          <a:p>
            <a:pPr marL="685800" lvl="2" indent="0">
              <a:buNone/>
            </a:pPr>
            <a:endParaRPr lang="ja-JP" altLang="en-US" dirty="0" smtClean="0"/>
          </a:p>
          <a:p>
            <a:pPr marL="620550" lvl="1" indent="0">
              <a:buFont typeface="Arial" panose="020B0604020202020204" pitchFamily="34" charset="0"/>
              <a:buNone/>
            </a:pPr>
            <a:endParaRPr lang="ja-JP" altLang="en-US" dirty="0"/>
          </a:p>
        </p:txBody>
      </p:sp>
      <p:sp>
        <p:nvSpPr>
          <p:cNvPr id="4" name="角丸四角形吹き出し 3"/>
          <p:cNvSpPr/>
          <p:nvPr/>
        </p:nvSpPr>
        <p:spPr>
          <a:xfrm>
            <a:off x="5035794" y="1781909"/>
            <a:ext cx="3458308" cy="433754"/>
          </a:xfrm>
          <a:prstGeom prst="wedgeRoundRectCallout">
            <a:avLst>
              <a:gd name="adj1" fmla="val -57495"/>
              <a:gd name="adj2" fmla="val -4456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・通常</a:t>
            </a:r>
            <a:r>
              <a:rPr kumimoji="1" lang="en-US" altLang="ja-JP" dirty="0" smtClean="0"/>
              <a:t>1</a:t>
            </a:r>
            <a:r>
              <a:rPr kumimoji="1" lang="ja-JP" altLang="en-US" dirty="0" smtClean="0"/>
              <a:t>日程度で応答があります</a:t>
            </a:r>
          </a:p>
        </p:txBody>
      </p:sp>
    </p:spTree>
    <p:extLst>
      <p:ext uri="{BB962C8B-B14F-4D97-AF65-F5344CB8AC3E}">
        <p14:creationId xmlns:p14="http://schemas.microsoft.com/office/powerpoint/2010/main" val="461627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プロジェクト</a:t>
            </a:r>
            <a:r>
              <a:rPr lang="en-US" altLang="ja-JP" dirty="0"/>
              <a:t>/</a:t>
            </a:r>
            <a:r>
              <a:rPr lang="ja-JP" altLang="en-US" dirty="0"/>
              <a:t>コンポーネントの登録</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コンポーネントまとめ</a:t>
            </a:r>
            <a:r>
              <a:rPr lang="ja-JP" altLang="en-US" dirty="0"/>
              <a:t>て</a:t>
            </a:r>
            <a:r>
              <a:rPr lang="ja-JP" altLang="en-US" dirty="0" smtClean="0"/>
              <a:t>一括登録</a:t>
            </a:r>
            <a:endParaRPr lang="en-US" altLang="ja-JP" dirty="0" smtClean="0"/>
          </a:p>
          <a:p>
            <a:pPr lvl="1"/>
            <a:r>
              <a:rPr lang="ja-JP" altLang="en-US" dirty="0" smtClean="0"/>
              <a:t>所定の書式で</a:t>
            </a:r>
            <a:r>
              <a:rPr lang="en-US" altLang="ja-JP" dirty="0" smtClean="0"/>
              <a:t>csv</a:t>
            </a:r>
            <a:r>
              <a:rPr lang="ja-JP" altLang="en-US" dirty="0" smtClean="0"/>
              <a:t>データ入力</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smtClean="0"/>
          </a:p>
          <a:p>
            <a:pPr lvl="1"/>
            <a:endParaRPr lang="en-US" altLang="ja-JP" dirty="0" smtClean="0"/>
          </a:p>
          <a:p>
            <a:pPr lvl="1"/>
            <a:r>
              <a:rPr lang="ja-JP" altLang="en-US" dirty="0" smtClean="0"/>
              <a:t>登録データアップロード</a:t>
            </a:r>
            <a:endParaRPr lang="en-US" altLang="ja-JP" dirty="0" smtClean="0"/>
          </a:p>
          <a:p>
            <a:pPr lvl="2"/>
            <a:r>
              <a:rPr lang="ja-JP" altLang="en-US" dirty="0" smtClean="0"/>
              <a:t>入力した</a:t>
            </a:r>
            <a:r>
              <a:rPr lang="en-US" altLang="ja-JP" dirty="0" smtClean="0"/>
              <a:t>csv</a:t>
            </a:r>
            <a:r>
              <a:rPr lang="ja-JP" altLang="en-US" dirty="0" smtClean="0"/>
              <a:t>をアップロード</a:t>
            </a:r>
            <a:endParaRPr lang="en-US" altLang="ja-JP" dirty="0" smtClean="0"/>
          </a:p>
          <a:p>
            <a:pPr lvl="2"/>
            <a:endParaRPr lang="en-US" altLang="ja-JP" dirty="0" smtClean="0"/>
          </a:p>
          <a:p>
            <a:pPr lvl="2"/>
            <a:endParaRPr lang="en-US" altLang="ja-JP" dirty="0"/>
          </a:p>
          <a:p>
            <a:pPr lvl="1"/>
            <a:endParaRPr lang="en-US" altLang="ja-JP" dirty="0" smtClean="0"/>
          </a:p>
          <a:p>
            <a:pPr lvl="1"/>
            <a:endParaRPr lang="en-US" altLang="ja-JP" dirty="0" smtClean="0"/>
          </a:p>
          <a:p>
            <a:pPr lvl="1"/>
            <a:endParaRPr lang="en-US" altLang="ja-JP" dirty="0" smtClean="0"/>
          </a:p>
          <a:p>
            <a:pPr lvl="1"/>
            <a:r>
              <a:rPr lang="ja-JP" altLang="en-US" dirty="0" smtClean="0"/>
              <a:t>添付ファイルアップロードスクリプト実行</a:t>
            </a:r>
            <a:endParaRPr lang="en-US" altLang="ja-JP" dirty="0" smtClean="0"/>
          </a:p>
          <a:p>
            <a:pPr lvl="2"/>
            <a:r>
              <a:rPr lang="ja-JP" altLang="en-US" dirty="0" smtClean="0"/>
              <a:t>ソースコードを添付</a:t>
            </a:r>
            <a:endParaRPr lang="en-US" altLang="ja-JP" dirty="0" smtClean="0"/>
          </a:p>
          <a:p>
            <a:pPr marL="685800" lvl="2" indent="0">
              <a:buNone/>
            </a:pPr>
            <a:endParaRPr lang="en-US" altLang="ja-JP" dirty="0"/>
          </a:p>
          <a:p>
            <a:pPr lvl="1"/>
            <a:endParaRPr kumimoji="1" lang="ja-JP" altLang="en-US" dirty="0"/>
          </a:p>
        </p:txBody>
      </p:sp>
      <p:pic>
        <p:nvPicPr>
          <p:cNvPr id="5" name="図 4"/>
          <p:cNvPicPr>
            <a:picLocks noChangeAspect="1"/>
          </p:cNvPicPr>
          <p:nvPr/>
        </p:nvPicPr>
        <p:blipFill>
          <a:blip r:embed="rId2"/>
          <a:stretch>
            <a:fillRect/>
          </a:stretch>
        </p:blipFill>
        <p:spPr>
          <a:xfrm>
            <a:off x="773113" y="1625653"/>
            <a:ext cx="7543800" cy="1000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円/楕円 5"/>
          <p:cNvSpPr/>
          <p:nvPr/>
        </p:nvSpPr>
        <p:spPr>
          <a:xfrm>
            <a:off x="731647" y="1625792"/>
            <a:ext cx="969137" cy="1144451"/>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8" name="円/楕円 7"/>
          <p:cNvSpPr/>
          <p:nvPr/>
        </p:nvSpPr>
        <p:spPr>
          <a:xfrm>
            <a:off x="5236591" y="1625654"/>
            <a:ext cx="1164209" cy="1144451"/>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10" name="テキスト ボックス 9"/>
          <p:cNvSpPr txBox="1"/>
          <p:nvPr/>
        </p:nvSpPr>
        <p:spPr>
          <a:xfrm>
            <a:off x="498348" y="2850699"/>
            <a:ext cx="165049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dirty="0" smtClean="0"/>
              <a:t>コンポーネント名</a:t>
            </a:r>
            <a:endParaRPr kumimoji="1" lang="ja-JP" altLang="en-US" dirty="0"/>
          </a:p>
        </p:txBody>
      </p:sp>
      <p:sp>
        <p:nvSpPr>
          <p:cNvPr id="12" name="テキスト ボックス 11"/>
          <p:cNvSpPr txBox="1"/>
          <p:nvPr/>
        </p:nvSpPr>
        <p:spPr>
          <a:xfrm>
            <a:off x="5236591" y="2850699"/>
            <a:ext cx="1112393"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dirty="0"/>
              <a:t>バージョン</a:t>
            </a:r>
            <a:endParaRPr kumimoji="1" lang="ja-JP" altLang="en-US" dirty="0"/>
          </a:p>
        </p:txBody>
      </p:sp>
      <p:pic>
        <p:nvPicPr>
          <p:cNvPr id="14" name="図 13"/>
          <p:cNvPicPr>
            <a:picLocks noChangeAspect="1"/>
          </p:cNvPicPr>
          <p:nvPr/>
        </p:nvPicPr>
        <p:blipFill>
          <a:blip r:embed="rId3"/>
          <a:stretch>
            <a:fillRect/>
          </a:stretch>
        </p:blipFill>
        <p:spPr>
          <a:xfrm>
            <a:off x="902466" y="4189280"/>
            <a:ext cx="7000177" cy="580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図 14"/>
          <p:cNvPicPr>
            <a:picLocks noChangeAspect="1"/>
          </p:cNvPicPr>
          <p:nvPr/>
        </p:nvPicPr>
        <p:blipFill>
          <a:blip r:embed="rId4"/>
          <a:stretch>
            <a:fillRect/>
          </a:stretch>
        </p:blipFill>
        <p:spPr>
          <a:xfrm>
            <a:off x="960895" y="4797272"/>
            <a:ext cx="7668794" cy="5799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円形吹き出し 3"/>
          <p:cNvSpPr/>
          <p:nvPr/>
        </p:nvSpPr>
        <p:spPr>
          <a:xfrm>
            <a:off x="5916167" y="693737"/>
            <a:ext cx="2796033" cy="668719"/>
          </a:xfrm>
          <a:prstGeom prst="wedgeEllipseCallout">
            <a:avLst>
              <a:gd name="adj1" fmla="val -41689"/>
              <a:gd name="adj2" fmla="val 9206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レポジトリから持ってこれる</a:t>
            </a:r>
            <a:r>
              <a:rPr lang="ja-JP" altLang="en-US" dirty="0"/>
              <a:t>情報</a:t>
            </a:r>
            <a:endParaRPr kumimoji="1" lang="ja-JP" altLang="en-US" dirty="0" smtClean="0"/>
          </a:p>
        </p:txBody>
      </p:sp>
      <p:sp>
        <p:nvSpPr>
          <p:cNvPr id="13" name="角丸四角形吹き出し 12"/>
          <p:cNvSpPr/>
          <p:nvPr/>
        </p:nvSpPr>
        <p:spPr>
          <a:xfrm>
            <a:off x="4858605" y="3300625"/>
            <a:ext cx="3458308" cy="476564"/>
          </a:xfrm>
          <a:prstGeom prst="wedgeRoundRectCallout">
            <a:avLst>
              <a:gd name="adj1" fmla="val -55461"/>
              <a:gd name="adj2" fmla="val 3415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t>% </a:t>
            </a:r>
            <a:r>
              <a:rPr kumimoji="1" lang="en-US" altLang="ja-JP" dirty="0" err="1" smtClean="0"/>
              <a:t>dpkg</a:t>
            </a:r>
            <a:r>
              <a:rPr kumimoji="1" lang="en-US" altLang="ja-JP" dirty="0" smtClean="0"/>
              <a:t> –l </a:t>
            </a:r>
            <a:r>
              <a:rPr kumimoji="1" lang="ja-JP" altLang="en-US" dirty="0" smtClean="0"/>
              <a:t>　の出力を成型する</a:t>
            </a:r>
          </a:p>
        </p:txBody>
      </p:sp>
    </p:spTree>
    <p:extLst>
      <p:ext uri="{BB962C8B-B14F-4D97-AF65-F5344CB8AC3E}">
        <p14:creationId xmlns:p14="http://schemas.microsoft.com/office/powerpoint/2010/main" val="4198502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雑感など</a:t>
            </a:r>
            <a:endParaRPr kumimoji="1" lang="ja-JP" altLang="en-US" dirty="0"/>
          </a:p>
        </p:txBody>
      </p:sp>
      <p:sp>
        <p:nvSpPr>
          <p:cNvPr id="3" name="テキスト プレースホルダー 2"/>
          <p:cNvSpPr>
            <a:spLocks noGrp="1"/>
          </p:cNvSpPr>
          <p:nvPr>
            <p:ph type="body" sz="quarter" idx="20"/>
          </p:nvPr>
        </p:nvSpPr>
        <p:spPr>
          <a:xfrm>
            <a:off x="468000" y="989476"/>
            <a:ext cx="8190225" cy="5153415"/>
          </a:xfrm>
        </p:spPr>
        <p:txBody>
          <a:bodyPr/>
          <a:lstStyle/>
          <a:p>
            <a:r>
              <a:rPr kumimoji="1" lang="ja-JP" altLang="en-US" dirty="0" smtClean="0"/>
              <a:t>こんな機能がほしい</a:t>
            </a:r>
            <a:endParaRPr kumimoji="1" lang="en-US" altLang="ja-JP" dirty="0" smtClean="0"/>
          </a:p>
          <a:p>
            <a:pPr marL="457200" indent="-457200">
              <a:buFont typeface="Arial" panose="020B0604020202020204" pitchFamily="34" charset="0"/>
              <a:buChar char="•"/>
            </a:pPr>
            <a:r>
              <a:rPr lang="ja-JP" altLang="en-US" dirty="0" smtClean="0"/>
              <a:t>メニューの日本語化</a:t>
            </a:r>
            <a:endParaRPr lang="en-US" altLang="ja-JP" dirty="0" smtClean="0"/>
          </a:p>
          <a:p>
            <a:pPr marL="457200" indent="-457200">
              <a:buFont typeface="Arial" panose="020B0604020202020204" pitchFamily="34" charset="0"/>
              <a:buChar char="•"/>
            </a:pPr>
            <a:r>
              <a:rPr kumimoji="1" lang="ja-JP" altLang="en-US" dirty="0" smtClean="0"/>
              <a:t>輸出</a:t>
            </a:r>
            <a:r>
              <a:rPr kumimoji="1" lang="ja-JP" altLang="en-US" dirty="0"/>
              <a:t>管理</a:t>
            </a:r>
            <a:r>
              <a:rPr kumimoji="1" lang="ja-JP" altLang="en-US" dirty="0" smtClean="0"/>
              <a:t>の入力情報の政省令対応</a:t>
            </a:r>
            <a:endParaRPr kumimoji="1" lang="en-US" altLang="ja-JP" dirty="0" smtClean="0"/>
          </a:p>
          <a:p>
            <a:pPr marL="457200" indent="-457200">
              <a:buFont typeface="Arial" panose="020B0604020202020204" pitchFamily="34" charset="0"/>
              <a:buChar char="•"/>
            </a:pPr>
            <a:r>
              <a:rPr lang="ja-JP" altLang="en-US" dirty="0" smtClean="0"/>
              <a:t>データベースを共有する仕組み</a:t>
            </a:r>
            <a:endParaRPr lang="en-US" altLang="ja-JP" dirty="0"/>
          </a:p>
          <a:p>
            <a:pPr marL="457200" indent="-457200">
              <a:buFont typeface="Arial" panose="020B0604020202020204" pitchFamily="34" charset="0"/>
              <a:buChar char="•"/>
            </a:pPr>
            <a:endParaRPr kumimoji="1" lang="en-US" altLang="ja-JP" dirty="0" smtClean="0"/>
          </a:p>
          <a:p>
            <a:r>
              <a:rPr kumimoji="1" lang="ja-JP" altLang="en-US" dirty="0" smtClean="0"/>
              <a:t>もう少し検討したい</a:t>
            </a:r>
            <a:endParaRPr kumimoji="1" lang="en-US" altLang="ja-JP" dirty="0" smtClean="0"/>
          </a:p>
          <a:p>
            <a:pPr marL="457200" indent="-457200">
              <a:buFont typeface="Arial" panose="020B0604020202020204" pitchFamily="34" charset="0"/>
              <a:buChar char="•"/>
            </a:pPr>
            <a:r>
              <a:rPr lang="ja-JP" altLang="en-US" dirty="0"/>
              <a:t>非技術系ユーザ向けのマニュアル</a:t>
            </a:r>
            <a:r>
              <a:rPr lang="ja-JP" altLang="en-US" dirty="0" smtClean="0"/>
              <a:t>があるといいな</a:t>
            </a:r>
            <a:endParaRPr kumimoji="1" lang="en-US" altLang="ja-JP" dirty="0" smtClean="0"/>
          </a:p>
          <a:p>
            <a:pPr marL="457200" indent="-457200">
              <a:buFont typeface="Arial" panose="020B0604020202020204" pitchFamily="34" charset="0"/>
              <a:buChar char="•"/>
            </a:pPr>
            <a:r>
              <a:rPr lang="ja-JP" altLang="en-US" dirty="0" smtClean="0"/>
              <a:t>コンポーネント</a:t>
            </a:r>
            <a:r>
              <a:rPr lang="en-US" altLang="ja-JP" dirty="0" smtClean="0"/>
              <a:t>(OSS)</a:t>
            </a:r>
            <a:r>
              <a:rPr lang="ja-JP" altLang="en-US" dirty="0" smtClean="0"/>
              <a:t>の粒度をどの程度にするか悩ましい</a:t>
            </a:r>
            <a:endParaRPr lang="en-US" altLang="ja-JP" dirty="0" smtClean="0"/>
          </a:p>
          <a:p>
            <a:pPr marL="971550" lvl="1" indent="-457200"/>
            <a:r>
              <a:rPr kumimoji="1" lang="en-US" altLang="ja-JP" dirty="0" err="1" smtClean="0"/>
              <a:t>Yocto</a:t>
            </a:r>
            <a:r>
              <a:rPr kumimoji="1" lang="ja-JP" altLang="en-US" dirty="0" smtClean="0"/>
              <a:t>のパッケージ単位とかはわかりやすいけど</a:t>
            </a:r>
            <a:endParaRPr kumimoji="1" lang="en-US" altLang="ja-JP" dirty="0" smtClean="0"/>
          </a:p>
          <a:p>
            <a:pPr marL="457200" indent="-457200">
              <a:buFont typeface="Arial" panose="020B0604020202020204" pitchFamily="34" charset="0"/>
              <a:buChar char="•"/>
            </a:pPr>
            <a:r>
              <a:rPr lang="ja-JP" altLang="en-US" dirty="0" smtClean="0"/>
              <a:t>関連モジュールが多いので、動く組み合わせを探るとか</a:t>
            </a:r>
            <a:endParaRPr lang="en-US" altLang="ja-JP" dirty="0" smtClean="0"/>
          </a:p>
        </p:txBody>
      </p:sp>
      <p:sp>
        <p:nvSpPr>
          <p:cNvPr id="4" name="角丸四角形吹き出し 3"/>
          <p:cNvSpPr/>
          <p:nvPr/>
        </p:nvSpPr>
        <p:spPr>
          <a:xfrm>
            <a:off x="825865" y="5516286"/>
            <a:ext cx="7157549" cy="476564"/>
          </a:xfrm>
          <a:prstGeom prst="wedgeRoundRectCallout">
            <a:avLst>
              <a:gd name="adj1" fmla="val -50037"/>
              <a:gd name="adj2" fmla="val 709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情報交換しましょう！</a:t>
            </a:r>
            <a:endParaRPr kumimoji="1" lang="ja-JP" altLang="en-US" sz="2400" dirty="0" smtClean="0"/>
          </a:p>
        </p:txBody>
      </p:sp>
    </p:spTree>
    <p:extLst>
      <p:ext uri="{BB962C8B-B14F-4D97-AF65-F5344CB8AC3E}">
        <p14:creationId xmlns:p14="http://schemas.microsoft.com/office/powerpoint/2010/main" val="2885808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Sw360antenna</a:t>
            </a:r>
            <a:r>
              <a:rPr kumimoji="1" lang="ja-JP" altLang="en-US" dirty="0" smtClean="0"/>
              <a:t>について</a:t>
            </a:r>
            <a:endParaRPr kumimoji="1" lang="ja-JP" altLang="en-US" dirty="0"/>
          </a:p>
        </p:txBody>
      </p:sp>
      <p:sp>
        <p:nvSpPr>
          <p:cNvPr id="3" name="テキスト プレースホルダー 2"/>
          <p:cNvSpPr>
            <a:spLocks noGrp="1"/>
          </p:cNvSpPr>
          <p:nvPr>
            <p:ph type="body" sz="quarter" idx="20"/>
          </p:nvPr>
        </p:nvSpPr>
        <p:spPr/>
        <p:txBody>
          <a:bodyPr/>
          <a:lstStyle/>
          <a:p>
            <a:pPr marL="457200" indent="-457200">
              <a:buFont typeface="Arial" panose="020B0604020202020204" pitchFamily="34" charset="0"/>
              <a:buChar char="•"/>
            </a:pPr>
            <a:r>
              <a:rPr lang="en-US" altLang="ja-JP" dirty="0"/>
              <a:t>SW360</a:t>
            </a:r>
            <a:r>
              <a:rPr lang="ja-JP" altLang="en-US" dirty="0"/>
              <a:t>をよりオートマチックにするための</a:t>
            </a:r>
            <a:r>
              <a:rPr lang="ja-JP" altLang="en-US" dirty="0" smtClean="0"/>
              <a:t>サブプロジェクト</a:t>
            </a:r>
            <a:endParaRPr lang="en-US" altLang="ja-JP" dirty="0">
              <a:hlinkClick r:id="rId2"/>
            </a:endParaRPr>
          </a:p>
          <a:p>
            <a:pPr marL="971550" lvl="1" indent="-457200"/>
            <a:r>
              <a:rPr lang="en-US" altLang="ja-JP" dirty="0" smtClean="0">
                <a:hlinkClick r:id="rId2"/>
              </a:rPr>
              <a:t>https</a:t>
            </a:r>
            <a:r>
              <a:rPr lang="en-US" altLang="ja-JP" dirty="0">
                <a:hlinkClick r:id="rId2"/>
              </a:rPr>
              <a:t>://</a:t>
            </a:r>
            <a:r>
              <a:rPr lang="en-US" altLang="ja-JP" dirty="0" smtClean="0">
                <a:hlinkClick r:id="rId2"/>
              </a:rPr>
              <a:t>projects.eclipse.org/projects/technology.sw360.antenna</a:t>
            </a:r>
            <a:endParaRPr lang="en-US" altLang="ja-JP" dirty="0"/>
          </a:p>
          <a:p>
            <a:pPr marL="971550" lvl="1" indent="-457200"/>
            <a:r>
              <a:rPr lang="en-US" altLang="ja-JP" dirty="0">
                <a:hlinkClick r:id="rId3"/>
              </a:rPr>
              <a:t>https://</a:t>
            </a:r>
            <a:r>
              <a:rPr lang="en-US" altLang="ja-JP" dirty="0" smtClean="0">
                <a:hlinkClick r:id="rId3"/>
              </a:rPr>
              <a:t>github.com/eclipse/antenna</a:t>
            </a:r>
            <a:endParaRPr lang="en-US" altLang="ja-JP" dirty="0" smtClean="0"/>
          </a:p>
          <a:p>
            <a:pPr marL="457200" indent="-457200">
              <a:buFont typeface="Arial" panose="020B0604020202020204" pitchFamily="34" charset="0"/>
              <a:buChar char="•"/>
            </a:pPr>
            <a:endParaRPr lang="en-US" altLang="ja-JP" dirty="0"/>
          </a:p>
          <a:p>
            <a:pPr lvl="1" indent="0">
              <a:buNone/>
            </a:pPr>
            <a:endParaRPr lang="en-US" altLang="ja-JP" dirty="0"/>
          </a:p>
          <a:p>
            <a:pPr marL="457200" indent="-457200">
              <a:buFont typeface="Arial" panose="020B0604020202020204" pitchFamily="34" charset="0"/>
              <a:buChar char="•"/>
            </a:pPr>
            <a:r>
              <a:rPr lang="ja-JP" altLang="en-US" dirty="0" smtClean="0"/>
              <a:t>ソースの依存関係やプロセスレポートをスキャンし分析出力</a:t>
            </a:r>
            <a:endParaRPr lang="en-US" altLang="ja-JP" dirty="0" smtClean="0"/>
          </a:p>
          <a:p>
            <a:pPr marL="971550" lvl="1" indent="-457200"/>
            <a:r>
              <a:rPr lang="ja-JP" altLang="en-US" dirty="0" smtClean="0"/>
              <a:t>現時点ではできる</a:t>
            </a:r>
            <a:r>
              <a:rPr lang="ja-JP" altLang="en-US" dirty="0" smtClean="0"/>
              <a:t>ことあんまりは</a:t>
            </a:r>
            <a:r>
              <a:rPr lang="ja-JP" altLang="en-US" dirty="0" smtClean="0"/>
              <a:t>ない</a:t>
            </a:r>
            <a:endParaRPr lang="en-US" altLang="ja-JP" dirty="0" smtClean="0"/>
          </a:p>
          <a:p>
            <a:pPr marL="971550" lvl="1" indent="-457200"/>
            <a:r>
              <a:rPr lang="en-US" altLang="ja-JP" dirty="0" smtClean="0"/>
              <a:t>SW360</a:t>
            </a:r>
            <a:r>
              <a:rPr lang="ja-JP" altLang="en-US" dirty="0" smtClean="0"/>
              <a:t>の</a:t>
            </a:r>
            <a:r>
              <a:rPr lang="en-US" altLang="ja-JP" dirty="0" err="1" smtClean="0"/>
              <a:t>RestAPI</a:t>
            </a:r>
            <a:r>
              <a:rPr lang="ja-JP" altLang="en-US" dirty="0" smtClean="0"/>
              <a:t>を開発したボッシュが主に開発</a:t>
            </a:r>
            <a:endParaRPr lang="en-US" altLang="ja-JP" dirty="0" smtClean="0"/>
          </a:p>
          <a:p>
            <a:pPr marL="971550" lvl="1" indent="-457200"/>
            <a:r>
              <a:rPr lang="ja-JP" altLang="en-US" dirty="0" smtClean="0"/>
              <a:t>ビルドツールに使うファイルを読み込もうとしている？</a:t>
            </a:r>
            <a:endParaRPr lang="en-US" altLang="ja-JP" dirty="0" smtClean="0"/>
          </a:p>
          <a:p>
            <a:endParaRPr kumimoji="1" lang="en-US" altLang="ja-JP" dirty="0"/>
          </a:p>
          <a:p>
            <a:pPr marL="457200" indent="-4572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632669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ご清聴ありがとうございました</a:t>
            </a:r>
          </a:p>
        </p:txBody>
      </p:sp>
    </p:spTree>
    <p:extLst>
      <p:ext uri="{BB962C8B-B14F-4D97-AF65-F5344CB8AC3E}">
        <p14:creationId xmlns:p14="http://schemas.microsoft.com/office/powerpoint/2010/main" val="101543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prstGeom prst="rect">
            <a:avLst/>
          </a:prstGeom>
        </p:spPr>
        <p:txBody>
          <a:bodyPr lIns="468000" anchor="b" anchorCtr="0"/>
          <a:lstStyle/>
          <a:p>
            <a:r>
              <a:rPr kumimoji="1" lang="en-US" altLang="ja-JP" sz="2400" b="1" dirty="0" smtClean="0"/>
              <a:t>SW360 </a:t>
            </a:r>
            <a:r>
              <a:rPr kumimoji="1" lang="ja-JP" altLang="en-US" sz="2400" b="1" dirty="0" smtClean="0"/>
              <a:t>： 一部の</a:t>
            </a:r>
            <a:r>
              <a:rPr kumimoji="1" lang="en-US" altLang="ja-JP" sz="2400" b="1" dirty="0" smtClean="0"/>
              <a:t>OSS</a:t>
            </a:r>
            <a:r>
              <a:rPr kumimoji="1" lang="ja-JP" altLang="en-US" sz="2400" b="1" dirty="0" smtClean="0"/>
              <a:t>界隈で注目されています！</a:t>
            </a:r>
            <a:endParaRPr kumimoji="1" lang="ja-JP" altLang="en-US" sz="2400" b="1" dirty="0"/>
          </a:p>
        </p:txBody>
      </p:sp>
      <p:sp>
        <p:nvSpPr>
          <p:cNvPr id="3" name="コンテンツ プレースホルダー 2"/>
          <p:cNvSpPr>
            <a:spLocks noGrp="1"/>
          </p:cNvSpPr>
          <p:nvPr>
            <p:ph idx="1"/>
          </p:nvPr>
        </p:nvSpPr>
        <p:spPr/>
        <p:txBody>
          <a:bodyPr lIns="0"/>
          <a:lstStyle/>
          <a:p>
            <a:r>
              <a:rPr lang="en-US" altLang="ja-JP" dirty="0" smtClean="0"/>
              <a:t>OSS</a:t>
            </a:r>
            <a:r>
              <a:rPr lang="ja-JP" altLang="en-US" dirty="0" smtClean="0"/>
              <a:t>管理の複雑さ</a:t>
            </a:r>
            <a:endParaRPr lang="en-US" altLang="ja-JP" dirty="0" smtClean="0"/>
          </a:p>
          <a:p>
            <a:pPr lvl="1"/>
            <a:r>
              <a:rPr lang="ja-JP" altLang="en-US" dirty="0" smtClean="0"/>
              <a:t>きちっと</a:t>
            </a:r>
            <a:r>
              <a:rPr lang="ja-JP" altLang="en-US" dirty="0" smtClean="0">
                <a:solidFill>
                  <a:schemeClr val="accent1">
                    <a:lumMod val="75000"/>
                  </a:schemeClr>
                </a:solidFill>
              </a:rPr>
              <a:t>構成管理</a:t>
            </a:r>
            <a:r>
              <a:rPr lang="ja-JP" altLang="en-US" dirty="0" smtClean="0"/>
              <a:t>することがコンプライアンスの必須条件</a:t>
            </a:r>
            <a:endParaRPr lang="en-US" altLang="ja-JP" dirty="0" smtClean="0"/>
          </a:p>
          <a:p>
            <a:pPr lvl="1"/>
            <a:r>
              <a:rPr lang="en-US" altLang="ja-JP" dirty="0" smtClean="0"/>
              <a:t>OSS</a:t>
            </a:r>
            <a:r>
              <a:rPr lang="ja-JP" altLang="en-US" dirty="0" smtClean="0"/>
              <a:t>特有のコンプライアンス情報とか</a:t>
            </a:r>
            <a:r>
              <a:rPr lang="ja-JP" altLang="en-US" dirty="0" smtClean="0">
                <a:solidFill>
                  <a:schemeClr val="accent1">
                    <a:lumMod val="75000"/>
                  </a:schemeClr>
                </a:solidFill>
              </a:rPr>
              <a:t>管理情報</a:t>
            </a:r>
            <a:r>
              <a:rPr lang="ja-JP" altLang="en-US" dirty="0" smtClean="0"/>
              <a:t>とか</a:t>
            </a:r>
            <a:endParaRPr lang="ja-JP" altLang="en-US" dirty="0"/>
          </a:p>
          <a:p>
            <a:pPr lvl="1"/>
            <a:r>
              <a:rPr lang="en-US" altLang="ja-JP" dirty="0" smtClean="0"/>
              <a:t>OSS</a:t>
            </a:r>
            <a:r>
              <a:rPr lang="ja-JP" altLang="en-US" dirty="0" smtClean="0"/>
              <a:t>管理情報と、プロジェクト</a:t>
            </a:r>
            <a:r>
              <a:rPr lang="en-US" altLang="ja-JP" dirty="0" smtClean="0"/>
              <a:t>(</a:t>
            </a:r>
            <a:r>
              <a:rPr lang="ja-JP" altLang="en-US" dirty="0" smtClean="0"/>
              <a:t>プロダクト</a:t>
            </a:r>
            <a:r>
              <a:rPr lang="en-US" altLang="ja-JP" dirty="0" smtClean="0"/>
              <a:t>)</a:t>
            </a:r>
            <a:r>
              <a:rPr lang="ja-JP" altLang="en-US" dirty="0" smtClean="0"/>
              <a:t>とは多対多の関係</a:t>
            </a:r>
            <a:endParaRPr lang="en-US" altLang="ja-JP" dirty="0" smtClean="0"/>
          </a:p>
          <a:p>
            <a:pPr lvl="1"/>
            <a:r>
              <a:rPr lang="ja-JP" altLang="en-US" dirty="0" smtClean="0"/>
              <a:t>１プロジェクトで使う</a:t>
            </a:r>
            <a:r>
              <a:rPr lang="en-US" altLang="ja-JP" dirty="0" smtClean="0"/>
              <a:t>OSS</a:t>
            </a:r>
            <a:r>
              <a:rPr lang="ja-JP" altLang="en-US" dirty="0" smtClean="0"/>
              <a:t>数は</a:t>
            </a:r>
            <a:r>
              <a:rPr lang="ja-JP" altLang="en-US" dirty="0" smtClean="0">
                <a:solidFill>
                  <a:schemeClr val="accent1">
                    <a:lumMod val="75000"/>
                  </a:schemeClr>
                </a:solidFill>
              </a:rPr>
              <a:t>数千～数万</a:t>
            </a:r>
            <a:r>
              <a:rPr lang="ja-JP" altLang="en-US" dirty="0" smtClean="0"/>
              <a:t>になることも</a:t>
            </a:r>
            <a:endParaRPr lang="en-US" altLang="ja-JP" dirty="0" smtClean="0"/>
          </a:p>
          <a:p>
            <a:pPr lvl="1"/>
            <a:endParaRPr lang="ja-JP" altLang="en-US" dirty="0"/>
          </a:p>
          <a:p>
            <a:pPr marL="620550" lvl="1" indent="0">
              <a:buNone/>
            </a:pPr>
            <a:endParaRPr lang="ja-JP" altLang="en-US" dirty="0"/>
          </a:p>
        </p:txBody>
      </p:sp>
      <p:sp>
        <p:nvSpPr>
          <p:cNvPr id="4" name="下矢印 3"/>
          <p:cNvSpPr/>
          <p:nvPr/>
        </p:nvSpPr>
        <p:spPr>
          <a:xfrm>
            <a:off x="3001107" y="3376245"/>
            <a:ext cx="1289539" cy="9784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5" name="テキスト ボックス 4"/>
          <p:cNvSpPr txBox="1"/>
          <p:nvPr/>
        </p:nvSpPr>
        <p:spPr>
          <a:xfrm>
            <a:off x="1301262" y="4443046"/>
            <a:ext cx="6118983" cy="461665"/>
          </a:xfrm>
          <a:prstGeom prst="rect">
            <a:avLst/>
          </a:prstGeom>
          <a:noFill/>
        </p:spPr>
        <p:txBody>
          <a:bodyPr wrap="none" rtlCol="0">
            <a:spAutoFit/>
          </a:bodyPr>
          <a:lstStyle/>
          <a:p>
            <a:r>
              <a:rPr kumimoji="1" lang="ja-JP" altLang="en-US" sz="2400" dirty="0" smtClean="0"/>
              <a:t>ツールとデータベースがないともはや管理が困難！</a:t>
            </a:r>
            <a:endParaRPr kumimoji="1" lang="ja-JP" altLang="en-US" sz="2400" dirty="0"/>
          </a:p>
        </p:txBody>
      </p:sp>
    </p:spTree>
    <p:extLst>
      <p:ext uri="{BB962C8B-B14F-4D97-AF65-F5344CB8AC3E}">
        <p14:creationId xmlns:p14="http://schemas.microsoft.com/office/powerpoint/2010/main" val="2468733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OSS</a:t>
            </a:r>
            <a:r>
              <a:rPr kumimoji="1" lang="ja-JP" altLang="en-US" dirty="0" smtClean="0"/>
              <a:t>を含む構成管理</a:t>
            </a:r>
            <a:endParaRPr kumimoji="1" lang="ja-JP" altLang="en-US" dirty="0"/>
          </a:p>
        </p:txBody>
      </p:sp>
      <p:sp>
        <p:nvSpPr>
          <p:cNvPr id="4" name="コンテンツ プレースホルダー 1"/>
          <p:cNvSpPr txBox="1">
            <a:spLocks/>
          </p:cNvSpPr>
          <p:nvPr/>
        </p:nvSpPr>
        <p:spPr>
          <a:xfrm>
            <a:off x="381000" y="836613"/>
            <a:ext cx="8367713" cy="5472112"/>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ja-JP" altLang="en-US" sz="2400" dirty="0" smtClean="0"/>
              <a:t>プロジェクト</a:t>
            </a:r>
            <a:r>
              <a:rPr lang="en-US" altLang="ja-JP" sz="2400" dirty="0" smtClean="0"/>
              <a:t>(</a:t>
            </a:r>
            <a:r>
              <a:rPr lang="ja-JP" altLang="en-US" sz="2400" dirty="0" smtClean="0"/>
              <a:t>プロダクト</a:t>
            </a:r>
            <a:r>
              <a:rPr lang="en-US" altLang="ja-JP" sz="2400" dirty="0" smtClean="0"/>
              <a:t>)</a:t>
            </a:r>
            <a:r>
              <a:rPr lang="ja-JP" altLang="en-US" sz="2400" dirty="0" smtClean="0"/>
              <a:t>の構成管理表の例</a:t>
            </a:r>
          </a:p>
          <a:p>
            <a:pPr lvl="1"/>
            <a:endParaRPr lang="ja-JP" altLang="en-US" dirty="0" smtClean="0"/>
          </a:p>
          <a:p>
            <a:pPr lvl="1"/>
            <a:endParaRPr lang="ja-JP" altLang="en-US" dirty="0" smtClean="0"/>
          </a:p>
          <a:p>
            <a:pPr lvl="1"/>
            <a:endParaRPr lang="ja-JP" altLang="en-US" dirty="0" smtClean="0"/>
          </a:p>
          <a:p>
            <a:pPr lvl="1"/>
            <a:endParaRPr lang="ja-JP" altLang="en-US" dirty="0" smtClean="0"/>
          </a:p>
          <a:p>
            <a:pPr lvl="1"/>
            <a:endParaRPr lang="ja-JP" altLang="en-US" dirty="0" smtClean="0"/>
          </a:p>
          <a:p>
            <a:pPr lvl="1"/>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230639215"/>
              </p:ext>
            </p:extLst>
          </p:nvPr>
        </p:nvGraphicFramePr>
        <p:xfrm>
          <a:off x="508971" y="1422920"/>
          <a:ext cx="8239742" cy="2118360"/>
        </p:xfrm>
        <a:graphic>
          <a:graphicData uri="http://schemas.openxmlformats.org/drawingml/2006/table">
            <a:tbl>
              <a:tblPr firstRow="1" bandRow="1">
                <a:tableStyleId>{073A0DAA-6AF3-43AB-8588-CEC1D06C72B9}</a:tableStyleId>
              </a:tblPr>
              <a:tblGrid>
                <a:gridCol w="1177106"/>
                <a:gridCol w="1177106"/>
                <a:gridCol w="1177106"/>
                <a:gridCol w="1177106"/>
                <a:gridCol w="1177106"/>
                <a:gridCol w="1177106"/>
                <a:gridCol w="1177106"/>
              </a:tblGrid>
              <a:tr h="370840">
                <a:tc>
                  <a:txBody>
                    <a:bodyPr/>
                    <a:lstStyle/>
                    <a:p>
                      <a:r>
                        <a:rPr kumimoji="1" lang="ja-JP" altLang="en-US" sz="1600" dirty="0" smtClean="0"/>
                        <a:t>機能</a:t>
                      </a:r>
                      <a:r>
                        <a:rPr kumimoji="1" lang="en-US" altLang="ja-JP" sz="1600" dirty="0" smtClean="0"/>
                        <a:t>1</a:t>
                      </a:r>
                      <a:endParaRPr kumimoji="1" lang="ja-JP" altLang="en-US" sz="1600" dirty="0"/>
                    </a:p>
                  </a:txBody>
                  <a:tcPr/>
                </a:tc>
                <a:tc>
                  <a:txBody>
                    <a:bodyPr/>
                    <a:lstStyle/>
                    <a:p>
                      <a:r>
                        <a:rPr kumimoji="1" lang="ja-JP" altLang="en-US" sz="1600" dirty="0" smtClean="0"/>
                        <a:t>機能</a:t>
                      </a:r>
                      <a:r>
                        <a:rPr kumimoji="1" lang="en-US" altLang="ja-JP" sz="1600" dirty="0" smtClean="0"/>
                        <a:t>1.1</a:t>
                      </a:r>
                      <a:endParaRPr kumimoji="1" lang="ja-JP" altLang="en-US" sz="1600" dirty="0"/>
                    </a:p>
                  </a:txBody>
                  <a:tcPr/>
                </a:tc>
                <a:tc>
                  <a:txBody>
                    <a:bodyPr/>
                    <a:lstStyle/>
                    <a:p>
                      <a:r>
                        <a:rPr kumimoji="1" lang="ja-JP" altLang="en-US" sz="1600" dirty="0" smtClean="0"/>
                        <a:t>機能</a:t>
                      </a:r>
                      <a:r>
                        <a:rPr kumimoji="1" lang="en-US" altLang="ja-JP" sz="1600" dirty="0" smtClean="0"/>
                        <a:t>1.1.1</a:t>
                      </a:r>
                      <a:endParaRPr kumimoji="1" lang="ja-JP" altLang="en-US" sz="1600" dirty="0"/>
                    </a:p>
                  </a:txBody>
                  <a:tcPr/>
                </a:tc>
                <a:tc>
                  <a:txBody>
                    <a:bodyPr/>
                    <a:lstStyle/>
                    <a:p>
                      <a:r>
                        <a:rPr kumimoji="1" lang="ja-JP" altLang="en-US" sz="1200" dirty="0" smtClean="0"/>
                        <a:t>コンポーネント</a:t>
                      </a:r>
                      <a:endParaRPr kumimoji="1" lang="ja-JP" altLang="en-US" sz="1200" dirty="0"/>
                    </a:p>
                  </a:txBody>
                  <a:tcPr anchor="ctr"/>
                </a:tc>
                <a:tc>
                  <a:txBody>
                    <a:bodyPr/>
                    <a:lstStyle/>
                    <a:p>
                      <a:r>
                        <a:rPr kumimoji="1" lang="ja-JP" altLang="en-US" sz="1600" dirty="0" smtClean="0"/>
                        <a:t>調達元</a:t>
                      </a:r>
                      <a:endParaRPr kumimoji="1" lang="ja-JP" altLang="en-US" sz="1600" dirty="0"/>
                    </a:p>
                  </a:txBody>
                  <a:tcPr/>
                </a:tc>
                <a:tc>
                  <a:txBody>
                    <a:bodyPr/>
                    <a:lstStyle/>
                    <a:p>
                      <a:r>
                        <a:rPr kumimoji="1" lang="ja-JP" altLang="en-US" sz="1600" dirty="0" smtClean="0"/>
                        <a:t>品名・型式</a:t>
                      </a:r>
                      <a:endParaRPr kumimoji="1" lang="ja-JP" altLang="en-US" sz="1600" dirty="0"/>
                    </a:p>
                  </a:txBody>
                  <a:tcPr/>
                </a:tc>
                <a:tc>
                  <a:txBody>
                    <a:bodyPr/>
                    <a:lstStyle/>
                    <a:p>
                      <a:r>
                        <a:rPr kumimoji="1" lang="ja-JP" altLang="en-US" sz="1600" dirty="0" smtClean="0"/>
                        <a:t>原価</a:t>
                      </a:r>
                      <a:endParaRPr kumimoji="1" lang="ja-JP" altLang="en-US" sz="1600" dirty="0"/>
                    </a:p>
                  </a:txBody>
                  <a:tcPr/>
                </a:tc>
              </a:tr>
              <a:tr h="370840">
                <a:tc rowSpan="4">
                  <a:txBody>
                    <a:bodyPr/>
                    <a:lstStyle/>
                    <a:p>
                      <a:r>
                        <a:rPr kumimoji="1" lang="ja-JP" altLang="en-US" dirty="0" smtClean="0"/>
                        <a:t>電源管理</a:t>
                      </a:r>
                      <a:endParaRPr kumimoji="1" lang="en-US" altLang="ja-JP" dirty="0" smtClean="0"/>
                    </a:p>
                    <a:p>
                      <a:r>
                        <a:rPr kumimoji="1" lang="ja-JP" altLang="en-US" dirty="0" smtClean="0"/>
                        <a:t>システム</a:t>
                      </a:r>
                      <a:endParaRPr kumimoji="1" lang="ja-JP" altLang="en-US" dirty="0"/>
                    </a:p>
                  </a:txBody>
                  <a:tcPr/>
                </a:tc>
                <a:tc rowSpan="3">
                  <a:txBody>
                    <a:bodyPr/>
                    <a:lstStyle/>
                    <a:p>
                      <a:r>
                        <a:rPr kumimoji="1" lang="ja-JP" altLang="en-US" dirty="0" smtClean="0"/>
                        <a:t>使用状況</a:t>
                      </a:r>
                      <a:endParaRPr kumimoji="1" lang="en-US" altLang="ja-JP" dirty="0" smtClean="0"/>
                    </a:p>
                    <a:p>
                      <a:r>
                        <a:rPr kumimoji="1" lang="ja-JP" altLang="en-US" dirty="0" smtClean="0"/>
                        <a:t>管理プログラム</a:t>
                      </a:r>
                      <a:endParaRPr kumimoji="1" lang="ja-JP" altLang="en-US" dirty="0"/>
                    </a:p>
                  </a:txBody>
                  <a:tcPr/>
                </a:tc>
                <a:tc>
                  <a:txBody>
                    <a:bodyPr/>
                    <a:lstStyle/>
                    <a:p>
                      <a:r>
                        <a:rPr kumimoji="1" lang="ja-JP" altLang="en-US" dirty="0" smtClean="0"/>
                        <a:t>使用検知</a:t>
                      </a:r>
                      <a:endParaRPr kumimoji="1" lang="ja-JP" altLang="en-US" dirty="0"/>
                    </a:p>
                  </a:txBody>
                  <a:tcPr/>
                </a:tc>
                <a:tc>
                  <a:txBody>
                    <a:bodyPr/>
                    <a:lstStyle/>
                    <a:p>
                      <a:r>
                        <a:rPr kumimoji="1" lang="ja-JP" altLang="en-US" dirty="0" smtClean="0"/>
                        <a:t>商用</a:t>
                      </a:r>
                      <a:r>
                        <a:rPr kumimoji="1" lang="en-US" altLang="ja-JP" dirty="0" smtClean="0"/>
                        <a:t>SW</a:t>
                      </a:r>
                      <a:endParaRPr kumimoji="1" lang="ja-JP" altLang="en-US" dirty="0"/>
                    </a:p>
                  </a:txBody>
                  <a:tcPr/>
                </a:tc>
                <a:tc>
                  <a:txBody>
                    <a:bodyPr/>
                    <a:lstStyle/>
                    <a:p>
                      <a:r>
                        <a:rPr kumimoji="1" lang="en-US" altLang="ja-JP" dirty="0" smtClean="0"/>
                        <a:t>A</a:t>
                      </a:r>
                      <a:r>
                        <a:rPr kumimoji="1" lang="ja-JP" altLang="en-US" dirty="0" smtClean="0"/>
                        <a:t>社</a:t>
                      </a:r>
                      <a:endParaRPr kumimoji="1" lang="ja-JP" altLang="en-US" dirty="0"/>
                    </a:p>
                  </a:txBody>
                  <a:tcPr/>
                </a:tc>
                <a:tc>
                  <a:txBody>
                    <a:bodyPr/>
                    <a:lstStyle/>
                    <a:p>
                      <a:r>
                        <a:rPr kumimoji="1" lang="en-US" altLang="ja-JP" dirty="0" smtClean="0"/>
                        <a:t>Bbb001</a:t>
                      </a:r>
                      <a:endParaRPr kumimoji="1" lang="ja-JP" altLang="en-US" dirty="0"/>
                    </a:p>
                  </a:txBody>
                  <a:tcPr/>
                </a:tc>
                <a:tc>
                  <a:txBody>
                    <a:bodyPr/>
                    <a:lstStyle/>
                    <a:p>
                      <a:r>
                        <a:rPr kumimoji="1" lang="en-US" altLang="ja-JP" dirty="0" smtClean="0"/>
                        <a:t>3</a:t>
                      </a:r>
                      <a:r>
                        <a:rPr kumimoji="1" lang="ja-JP" altLang="en-US" dirty="0" smtClean="0"/>
                        <a:t>円</a:t>
                      </a:r>
                      <a:r>
                        <a:rPr kumimoji="1" lang="en-US" altLang="ja-JP" dirty="0" smtClean="0"/>
                        <a:t>/1</a:t>
                      </a:r>
                      <a:r>
                        <a:rPr kumimoji="1" lang="ja-JP" altLang="en-US" dirty="0" smtClean="0"/>
                        <a:t>台</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lang="ja-JP" altLang="en-US" dirty="0" smtClean="0"/>
                        <a:t>ログ情報加工</a:t>
                      </a:r>
                      <a:endParaRPr lang="ja-JP" altLang="en-US" dirty="0"/>
                    </a:p>
                  </a:txBody>
                  <a:tcPr/>
                </a:tc>
                <a:tc>
                  <a:txBody>
                    <a:bodyPr/>
                    <a:lstStyle/>
                    <a:p>
                      <a:r>
                        <a:rPr lang="ja-JP" altLang="en-US" dirty="0" smtClean="0"/>
                        <a:t>自社開発</a:t>
                      </a:r>
                      <a:r>
                        <a:rPr lang="en-US" altLang="ja-JP" dirty="0" smtClean="0"/>
                        <a:t>SW</a:t>
                      </a:r>
                      <a:endParaRPr lang="ja-JP" altLang="en-US" dirty="0"/>
                    </a:p>
                  </a:txBody>
                  <a:tcPr/>
                </a:tc>
                <a:tc>
                  <a:txBody>
                    <a:bodyPr/>
                    <a:lstStyle/>
                    <a:p>
                      <a:r>
                        <a:rPr lang="en-US" altLang="ja-JP" dirty="0" smtClean="0"/>
                        <a:t>B</a:t>
                      </a:r>
                      <a:r>
                        <a:rPr lang="ja-JP" altLang="en-US" dirty="0" smtClean="0"/>
                        <a:t>開発部</a:t>
                      </a:r>
                      <a:endParaRPr lang="ja-JP" altLang="en-US" dirty="0"/>
                    </a:p>
                  </a:txBody>
                  <a:tcPr/>
                </a:tc>
                <a:tc>
                  <a:txBody>
                    <a:bodyPr/>
                    <a:lstStyle/>
                    <a:p>
                      <a:r>
                        <a:rPr lang="en-US" altLang="ja-JP" dirty="0" smtClean="0"/>
                        <a:t>Tsbps0b002</a:t>
                      </a:r>
                      <a:endParaRPr lang="ja-JP" altLang="en-US" dirty="0"/>
                    </a:p>
                  </a:txBody>
                  <a:tcPr/>
                </a:tc>
                <a:tc>
                  <a:txBody>
                    <a:bodyPr/>
                    <a:lstStyle/>
                    <a:p>
                      <a:r>
                        <a:rPr lang="en-US" altLang="ja-JP" dirty="0" smtClean="0"/>
                        <a:t>TOB</a:t>
                      </a:r>
                      <a:endParaRPr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smtClean="0"/>
                        <a:t>ログ出力</a:t>
                      </a:r>
                      <a:endParaRPr kumimoji="1" lang="ja-JP" altLang="en-US" dirty="0"/>
                    </a:p>
                  </a:txBody>
                  <a:tcPr/>
                </a:tc>
                <a:tc>
                  <a:txBody>
                    <a:bodyPr/>
                    <a:lstStyle/>
                    <a:p>
                      <a:r>
                        <a:rPr kumimoji="1" lang="en-US" altLang="ja-JP" b="1" dirty="0" smtClean="0">
                          <a:solidFill>
                            <a:srgbClr val="FF0000"/>
                          </a:solidFill>
                        </a:rPr>
                        <a:t>OSS</a:t>
                      </a:r>
                      <a:endParaRPr kumimoji="1" lang="ja-JP" altLang="en-US" b="1" dirty="0">
                        <a:solidFill>
                          <a:srgbClr val="FF0000"/>
                        </a:solidFill>
                      </a:endParaRPr>
                    </a:p>
                  </a:txBody>
                  <a:tcPr/>
                </a:tc>
                <a:tc>
                  <a:txBody>
                    <a:bodyPr/>
                    <a:lstStyle/>
                    <a:p>
                      <a:r>
                        <a:rPr kumimoji="1" lang="en-US" altLang="ja-JP" dirty="0" smtClean="0"/>
                        <a:t>Apache</a:t>
                      </a:r>
                      <a:endParaRPr kumimoji="1" lang="ja-JP" altLang="en-US" dirty="0"/>
                    </a:p>
                  </a:txBody>
                  <a:tcPr/>
                </a:tc>
                <a:tc>
                  <a:txBody>
                    <a:bodyPr/>
                    <a:lstStyle/>
                    <a:p>
                      <a:r>
                        <a:rPr kumimoji="1" lang="en-US" altLang="ja-JP" dirty="0" smtClean="0"/>
                        <a:t>Log4net</a:t>
                      </a:r>
                      <a:endParaRPr kumimoji="1" lang="ja-JP" altLang="en-US" dirty="0"/>
                    </a:p>
                  </a:txBody>
                  <a:tcPr/>
                </a:tc>
                <a:tc>
                  <a:txBody>
                    <a:bodyPr/>
                    <a:lstStyle/>
                    <a:p>
                      <a:r>
                        <a:rPr kumimoji="1" lang="en-US" altLang="ja-JP" dirty="0" smtClean="0"/>
                        <a:t>N/A</a:t>
                      </a:r>
                      <a:endParaRPr kumimoji="1" lang="ja-JP" altLang="en-US" dirty="0"/>
                    </a:p>
                  </a:txBody>
                  <a:tcPr/>
                </a:tc>
              </a:tr>
              <a:tr h="370840">
                <a:tc vMerge="1">
                  <a:txBody>
                    <a:bodyPr/>
                    <a:lstStyle/>
                    <a:p>
                      <a:endParaRPr kumimoji="1" lang="ja-JP" altLang="en-US" dirty="0"/>
                    </a:p>
                  </a:txBody>
                  <a:tcPr/>
                </a:tc>
                <a:tc>
                  <a:txBody>
                    <a:bodyPr/>
                    <a:lstStyle/>
                    <a:p>
                      <a:r>
                        <a:rPr kumimoji="1" lang="ja-JP" altLang="en-US" dirty="0" smtClean="0"/>
                        <a:t>情報記録</a:t>
                      </a:r>
                      <a:endParaRPr kumimoji="1" lang="ja-JP" altLang="en-US" dirty="0"/>
                    </a:p>
                  </a:txBody>
                  <a:tcPr/>
                </a:tc>
                <a:tc>
                  <a:txBody>
                    <a:bodyPr/>
                    <a:lstStyle/>
                    <a:p>
                      <a:r>
                        <a:rPr kumimoji="1" lang="en-US" altLang="ja-JP" dirty="0" smtClean="0"/>
                        <a:t>EEPROM</a:t>
                      </a:r>
                      <a:r>
                        <a:rPr kumimoji="1" lang="ja-JP" altLang="en-US" baseline="0" dirty="0" smtClean="0"/>
                        <a:t> </a:t>
                      </a:r>
                      <a:r>
                        <a:rPr kumimoji="1" lang="en-US" altLang="ja-JP" baseline="0" dirty="0" err="1" smtClean="0"/>
                        <a:t>Drv</a:t>
                      </a:r>
                      <a:r>
                        <a:rPr kumimoji="1" lang="en-US" altLang="ja-JP" baseline="0" dirty="0" smtClean="0"/>
                        <a:t>.</a:t>
                      </a:r>
                      <a:endParaRPr kumimoji="1" lang="ja-JP" altLang="en-US" dirty="0"/>
                    </a:p>
                  </a:txBody>
                  <a:tcPr/>
                </a:tc>
                <a:tc>
                  <a:txBody>
                    <a:bodyPr/>
                    <a:lstStyle/>
                    <a:p>
                      <a:endParaRPr kumimoji="1" lang="ja-JP" altLang="en-US" dirty="0">
                        <a:solidFill>
                          <a:srgbClr val="FF0000"/>
                        </a:solidFill>
                      </a:endParaRPr>
                    </a:p>
                  </a:txBody>
                  <a:tcPr/>
                </a:tc>
                <a:tc>
                  <a:txBody>
                    <a:bodyPr/>
                    <a:lstStyle/>
                    <a:p>
                      <a:r>
                        <a:rPr kumimoji="1" lang="en-US" altLang="ja-JP" dirty="0" smtClean="0"/>
                        <a:t>C</a:t>
                      </a:r>
                      <a:r>
                        <a:rPr kumimoji="1" lang="ja-JP" altLang="en-US" dirty="0" smtClean="0"/>
                        <a:t>社</a:t>
                      </a:r>
                      <a:endParaRPr kumimoji="1" lang="ja-JP" altLang="en-US" dirty="0"/>
                    </a:p>
                  </a:txBody>
                  <a:tcPr/>
                </a:tc>
                <a:tc>
                  <a:txBody>
                    <a:bodyPr/>
                    <a:lstStyle/>
                    <a:p>
                      <a:r>
                        <a:rPr kumimoji="1" lang="en-US" altLang="ja-JP" dirty="0" smtClean="0"/>
                        <a:t>Flmem531</a:t>
                      </a:r>
                      <a:endParaRPr kumimoji="1" lang="ja-JP" altLang="en-US" dirty="0"/>
                    </a:p>
                  </a:txBody>
                  <a:tcPr/>
                </a:tc>
                <a:tc>
                  <a:txBody>
                    <a:bodyPr/>
                    <a:lstStyle/>
                    <a:p>
                      <a:r>
                        <a:rPr kumimoji="1" lang="en-US" altLang="ja-JP" dirty="0" smtClean="0"/>
                        <a:t>1</a:t>
                      </a:r>
                      <a:r>
                        <a:rPr kumimoji="1" lang="ja-JP" altLang="en-US" dirty="0" smtClean="0"/>
                        <a:t>円</a:t>
                      </a:r>
                      <a:r>
                        <a:rPr kumimoji="1" lang="en-US" altLang="ja-JP" dirty="0" smtClean="0"/>
                        <a:t>/1</a:t>
                      </a:r>
                      <a:r>
                        <a:rPr kumimoji="1" lang="ja-JP" altLang="en-US" dirty="0" smtClean="0"/>
                        <a:t>台</a:t>
                      </a:r>
                      <a:endParaRPr kumimoji="1" lang="ja-JP" altLang="en-US" dirty="0"/>
                    </a:p>
                  </a:txBody>
                  <a:tcPr/>
                </a:tc>
              </a:tr>
            </a:tbl>
          </a:graphicData>
        </a:graphic>
      </p:graphicFrame>
      <p:sp>
        <p:nvSpPr>
          <p:cNvPr id="6" name="テキスト ボックス 133"/>
          <p:cNvSpPr txBox="1"/>
          <p:nvPr/>
        </p:nvSpPr>
        <p:spPr>
          <a:xfrm>
            <a:off x="5675895" y="4880456"/>
            <a:ext cx="3182859" cy="523220"/>
          </a:xfrm>
          <a:prstGeom prst="rect">
            <a:avLst/>
          </a:prstGeom>
          <a:noFill/>
        </p:spPr>
        <p:txBody>
          <a:bodyPr wrap="none" rtlCol="0">
            <a:spAutoFit/>
          </a:bodyPr>
          <a:ls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srgbClr val="000000"/>
                </a:solidFill>
                <a:effectLst/>
                <a:uLnTx/>
                <a:uFillTx/>
                <a:latin typeface="segoe ui"/>
                <a:ea typeface="Meiryo UI"/>
                <a:cs typeface="+mn-cs"/>
              </a:rPr>
              <a:t>参考： </a:t>
            </a:r>
            <a:r>
              <a:rPr kumimoji="1" lang="en-US" altLang="ja-JP" sz="1400" b="1" i="0" u="none" strike="noStrike" kern="1200" cap="none" spc="0" normalizeH="0" baseline="0" noProof="0" dirty="0" smtClean="0">
                <a:ln>
                  <a:noFill/>
                </a:ln>
                <a:solidFill>
                  <a:srgbClr val="000000"/>
                </a:solidFill>
                <a:effectLst/>
                <a:uLnTx/>
                <a:uFillTx/>
                <a:latin typeface="segoe ui"/>
                <a:ea typeface="Meiryo UI"/>
                <a:cs typeface="+mn-cs"/>
              </a:rPr>
              <a:t>SOFTIC</a:t>
            </a:r>
            <a:r>
              <a:rPr kumimoji="1" lang="ja-JP" altLang="en-US" sz="1400" b="1" i="0" u="none" strike="noStrike" kern="1200" cap="none" spc="0" normalizeH="0" baseline="0" noProof="0" dirty="0" smtClean="0">
                <a:ln>
                  <a:noFill/>
                </a:ln>
                <a:solidFill>
                  <a:srgbClr val="000000"/>
                </a:solidFill>
                <a:effectLst/>
                <a:uLnTx/>
                <a:uFillTx/>
                <a:latin typeface="segoe ui"/>
                <a:ea typeface="Meiryo UI"/>
                <a:cs typeface="+mn-cs"/>
              </a:rPr>
              <a:t>セミナー</a:t>
            </a:r>
            <a:r>
              <a:rPr lang="en-US" altLang="ja-JP" sz="1400" b="1" dirty="0">
                <a:solidFill>
                  <a:srgbClr val="000000"/>
                </a:solidFill>
                <a:latin typeface="segoe ui"/>
                <a:ea typeface="Meiryo UI"/>
              </a:rPr>
              <a:t> </a:t>
            </a:r>
            <a:r>
              <a:rPr lang="en-US" altLang="ja-JP" sz="1400" b="1" dirty="0" smtClean="0">
                <a:solidFill>
                  <a:srgbClr val="000000"/>
                </a:solidFill>
                <a:latin typeface="segoe ui"/>
                <a:ea typeface="Meiryo UI"/>
              </a:rPr>
              <a:t>2018</a:t>
            </a:r>
            <a:r>
              <a:rPr lang="ja-JP" altLang="en-US" sz="1400" b="1" dirty="0">
                <a:solidFill>
                  <a:srgbClr val="000000"/>
                </a:solidFill>
                <a:latin typeface="segoe ui"/>
                <a:ea typeface="Meiryo UI"/>
              </a:rPr>
              <a:t> 講</a:t>
            </a:r>
            <a:r>
              <a:rPr lang="ja-JP" altLang="en-US" sz="1400" b="1" dirty="0" smtClean="0">
                <a:solidFill>
                  <a:srgbClr val="000000"/>
                </a:solidFill>
                <a:latin typeface="segoe ui"/>
                <a:ea typeface="Meiryo UI"/>
              </a:rPr>
              <a:t>演資料</a:t>
            </a:r>
            <a:endParaRPr lang="en-US" altLang="ja-JP" sz="1400" b="1" dirty="0" smtClean="0">
              <a:solidFill>
                <a:srgbClr val="000000"/>
              </a:solidFill>
              <a:latin typeface="segoe ui"/>
              <a:ea typeface="Meiryo UI"/>
            </a:endParaRPr>
          </a:p>
          <a:p>
            <a:pPr marL="0" marR="0" lvl="0" indent="0" algn="l" defTabSz="914228"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000000"/>
                </a:solidFill>
                <a:effectLst/>
                <a:uLnTx/>
                <a:uFillTx/>
                <a:latin typeface="segoe ui"/>
                <a:ea typeface="Meiryo UI"/>
                <a:cs typeface="+mn-cs"/>
              </a:rPr>
              <a:t>　</a:t>
            </a:r>
            <a:r>
              <a:rPr kumimoji="1" lang="ja-JP" altLang="en-US" sz="1400" b="1" i="0" u="none" strike="noStrike" kern="1200" cap="none" spc="0" normalizeH="0" baseline="0" noProof="0" dirty="0" smtClean="0">
                <a:ln>
                  <a:noFill/>
                </a:ln>
                <a:solidFill>
                  <a:srgbClr val="000000"/>
                </a:solidFill>
                <a:effectLst/>
                <a:uLnTx/>
                <a:uFillTx/>
                <a:latin typeface="segoe ui"/>
                <a:ea typeface="Meiryo UI"/>
                <a:cs typeface="+mn-cs"/>
              </a:rPr>
              <a:t>　　　　一部内容を変更</a:t>
            </a:r>
            <a:endParaRPr kumimoji="1" lang="ja-JP" altLang="en-US" sz="1400" b="1"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7" name="二等辺三角形 6"/>
          <p:cNvSpPr/>
          <p:nvPr/>
        </p:nvSpPr>
        <p:spPr bwMode="auto">
          <a:xfrm>
            <a:off x="480088" y="2787806"/>
            <a:ext cx="8340595" cy="983086"/>
          </a:xfrm>
          <a:prstGeom prst="triangle">
            <a:avLst/>
          </a:prstGeom>
          <a:gradFill>
            <a:gsLst>
              <a:gs pos="0">
                <a:schemeClr val="accent1">
                  <a:lumMod val="5000"/>
                  <a:lumOff val="95000"/>
                  <a:alpha val="5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68375" rtl="0" eaLnBrk="0" fontAlgn="base" latinLnBrk="0" hangingPunct="0">
              <a:lnSpc>
                <a:spcPct val="100000"/>
              </a:lnSpc>
              <a:spcBef>
                <a:spcPct val="0"/>
              </a:spcBef>
              <a:spcAft>
                <a:spcPct val="0"/>
              </a:spcAft>
              <a:buClrTx/>
              <a:buSzTx/>
              <a:buFontTx/>
              <a:buNone/>
              <a:tabLst/>
            </a:pPr>
            <a:endParaRPr kumimoji="0" lang="ja-JP" altLang="en-US" sz="25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テキスト ボックス 7"/>
          <p:cNvSpPr txBox="1"/>
          <p:nvPr/>
        </p:nvSpPr>
        <p:spPr>
          <a:xfrm>
            <a:off x="6105041" y="877688"/>
            <a:ext cx="2643672" cy="369332"/>
          </a:xfrm>
          <a:prstGeom prst="rect">
            <a:avLst/>
          </a:prstGeom>
          <a:noFill/>
        </p:spPr>
        <p:txBody>
          <a:bodyPr wrap="none" rtlCol="0">
            <a:spAutoFit/>
          </a:bodyPr>
          <a:lstStyle/>
          <a:p>
            <a:r>
              <a:rPr kumimoji="1" lang="en-US" altLang="ja-JP" sz="1800" dirty="0" smtClean="0">
                <a:latin typeface="Meiryo UI" pitchFamily="50" charset="-128"/>
                <a:ea typeface="Meiryo UI" pitchFamily="50" charset="-128"/>
                <a:cs typeface="Meiryo UI" pitchFamily="50" charset="-128"/>
              </a:rPr>
              <a:t>BoM : Bill of Materials</a:t>
            </a:r>
            <a:endParaRPr kumimoji="1" lang="ja-JP" altLang="en-US" sz="1800" dirty="0" smtClean="0">
              <a:latin typeface="Meiryo UI" pitchFamily="50" charset="-128"/>
              <a:ea typeface="Meiryo UI" pitchFamily="50" charset="-128"/>
              <a:cs typeface="Meiryo UI"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518660763"/>
              </p:ext>
            </p:extLst>
          </p:nvPr>
        </p:nvGraphicFramePr>
        <p:xfrm>
          <a:off x="518162" y="3806803"/>
          <a:ext cx="8340592" cy="1010920"/>
        </p:xfrm>
        <a:graphic>
          <a:graphicData uri="http://schemas.openxmlformats.org/drawingml/2006/table">
            <a:tbl>
              <a:tblPr firstRow="1" bandRow="1">
                <a:tableStyleId>{5C22544A-7EE6-4342-B048-85BDC9FD1C3A}</a:tableStyleId>
              </a:tblPr>
              <a:tblGrid>
                <a:gridCol w="1042574"/>
                <a:gridCol w="1042574"/>
                <a:gridCol w="1042574"/>
                <a:gridCol w="1042574"/>
                <a:gridCol w="1042574"/>
                <a:gridCol w="1042574"/>
                <a:gridCol w="1042574"/>
                <a:gridCol w="1042574"/>
              </a:tblGrid>
              <a:tr h="370840">
                <a:tc>
                  <a:txBody>
                    <a:bodyPr/>
                    <a:lstStyle/>
                    <a:p>
                      <a:r>
                        <a:rPr kumimoji="1" lang="ja-JP" altLang="en-US" sz="1600" dirty="0" smtClean="0"/>
                        <a:t>名称</a:t>
                      </a:r>
                      <a:endParaRPr kumimoji="1" lang="ja-JP" altLang="en-US" sz="1600" dirty="0"/>
                    </a:p>
                  </a:txBody>
                  <a:tcPr/>
                </a:tc>
                <a:tc>
                  <a:txBody>
                    <a:bodyPr/>
                    <a:lstStyle/>
                    <a:p>
                      <a:r>
                        <a:rPr kumimoji="1" lang="ja-JP" altLang="en-US" sz="1600" dirty="0" smtClean="0"/>
                        <a:t>機能</a:t>
                      </a:r>
                      <a:endParaRPr kumimoji="1" lang="ja-JP" altLang="en-US" sz="1600" dirty="0"/>
                    </a:p>
                  </a:txBody>
                  <a:tcPr/>
                </a:tc>
                <a:tc>
                  <a:txBody>
                    <a:bodyPr/>
                    <a:lstStyle/>
                    <a:p>
                      <a:r>
                        <a:rPr kumimoji="1" lang="ja-JP" altLang="en-US" sz="1600" dirty="0" smtClean="0"/>
                        <a:t>権利者</a:t>
                      </a:r>
                      <a:endParaRPr kumimoji="1" lang="ja-JP" altLang="en-US" sz="1600" dirty="0"/>
                    </a:p>
                  </a:txBody>
                  <a:tcPr/>
                </a:tc>
                <a:tc>
                  <a:txBody>
                    <a:bodyPr/>
                    <a:lstStyle/>
                    <a:p>
                      <a:r>
                        <a:rPr kumimoji="1" lang="ja-JP" altLang="en-US" sz="1600" dirty="0" smtClean="0"/>
                        <a:t>ライセンス</a:t>
                      </a:r>
                      <a:endParaRPr kumimoji="1" lang="ja-JP" altLang="en-US" sz="1600" dirty="0"/>
                    </a:p>
                  </a:txBody>
                  <a:tcPr/>
                </a:tc>
                <a:tc>
                  <a:txBody>
                    <a:bodyPr/>
                    <a:lstStyle/>
                    <a:p>
                      <a:r>
                        <a:rPr kumimoji="1" lang="ja-JP" altLang="en-US" sz="1600" dirty="0" smtClean="0"/>
                        <a:t>入手元</a:t>
                      </a:r>
                      <a:endParaRPr kumimoji="1" lang="ja-JP" altLang="en-US" sz="1600" dirty="0"/>
                    </a:p>
                  </a:txBody>
                  <a:tcPr/>
                </a:tc>
                <a:tc>
                  <a:txBody>
                    <a:bodyPr/>
                    <a:lstStyle/>
                    <a:p>
                      <a:r>
                        <a:rPr kumimoji="1" lang="ja-JP" altLang="en-US" sz="1600" dirty="0" smtClean="0"/>
                        <a:t>改変</a:t>
                      </a:r>
                      <a:endParaRPr kumimoji="1" lang="ja-JP" altLang="en-US" sz="1600" dirty="0"/>
                    </a:p>
                  </a:txBody>
                  <a:tcPr/>
                </a:tc>
                <a:tc>
                  <a:txBody>
                    <a:bodyPr/>
                    <a:lstStyle/>
                    <a:p>
                      <a:r>
                        <a:rPr kumimoji="1" lang="ja-JP" altLang="en-US" sz="1600" dirty="0" smtClean="0"/>
                        <a:t>利用行為</a:t>
                      </a:r>
                      <a:endParaRPr kumimoji="1" lang="ja-JP" altLang="en-US" sz="1600" dirty="0"/>
                    </a:p>
                  </a:txBody>
                  <a:tcPr/>
                </a:tc>
                <a:tc>
                  <a:txBody>
                    <a:bodyPr/>
                    <a:lstStyle/>
                    <a:p>
                      <a:r>
                        <a:rPr kumimoji="1" lang="ja-JP" altLang="en-US" sz="1600" dirty="0" smtClean="0"/>
                        <a:t>結合方法</a:t>
                      </a:r>
                      <a:endParaRPr kumimoji="1" lang="ja-JP" altLang="en-US" sz="1600" dirty="0"/>
                    </a:p>
                  </a:txBody>
                  <a:tcPr/>
                </a:tc>
              </a:tr>
              <a:tr h="370840">
                <a:tc>
                  <a:txBody>
                    <a:bodyPr/>
                    <a:lstStyle/>
                    <a:p>
                      <a:r>
                        <a:rPr kumimoji="1" lang="en-US" altLang="ja-JP" sz="1200" dirty="0" smtClean="0"/>
                        <a:t>Apache Log4net</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Output log statements</a:t>
                      </a:r>
                      <a:endParaRPr kumimoji="1" lang="ja-JP" altLang="en-US" sz="1200" dirty="0" smtClean="0"/>
                    </a:p>
                  </a:txBody>
                  <a:tcPr/>
                </a:tc>
                <a:tc>
                  <a:txBody>
                    <a:bodyPr/>
                    <a:lstStyle/>
                    <a:p>
                      <a:r>
                        <a:rPr kumimoji="1" lang="en-US" altLang="ja-JP" sz="1200" dirty="0" smtClean="0"/>
                        <a:t>2017-2018</a:t>
                      </a:r>
                      <a:r>
                        <a:rPr kumimoji="1" lang="en-US" altLang="ja-JP" sz="1200" baseline="0" dirty="0" smtClean="0"/>
                        <a:t> Apache Soft</a:t>
                      </a:r>
                      <a:endParaRPr kumimoji="1" lang="ja-JP" altLang="en-US" sz="1200" dirty="0"/>
                    </a:p>
                  </a:txBody>
                  <a:tcPr/>
                </a:tc>
                <a:tc>
                  <a:txBody>
                    <a:bodyPr/>
                    <a:lstStyle/>
                    <a:p>
                      <a:r>
                        <a:rPr kumimoji="1" lang="en-US" altLang="ja-JP" sz="1200" dirty="0" smtClean="0"/>
                        <a:t>Apache</a:t>
                      </a:r>
                      <a:r>
                        <a:rPr kumimoji="1" lang="en-US" altLang="ja-JP" sz="1200" baseline="0" dirty="0" smtClean="0"/>
                        <a:t> License V2.0</a:t>
                      </a:r>
                      <a:endParaRPr kumimoji="1" lang="ja-JP" altLang="en-US" sz="1200" dirty="0"/>
                    </a:p>
                  </a:txBody>
                  <a:tcPr/>
                </a:tc>
                <a:tc>
                  <a:txBody>
                    <a:bodyPr/>
                    <a:lstStyle/>
                    <a:p>
                      <a:r>
                        <a:rPr kumimoji="1" lang="en-US" altLang="ja-JP" sz="1200" dirty="0" smtClean="0"/>
                        <a:t>https://logging.apache.o</a:t>
                      </a:r>
                      <a:endParaRPr kumimoji="1" lang="ja-JP" altLang="en-US" sz="1200" dirty="0"/>
                    </a:p>
                  </a:txBody>
                  <a:tcPr/>
                </a:tc>
                <a:tc>
                  <a:txBody>
                    <a:bodyPr/>
                    <a:lstStyle/>
                    <a:p>
                      <a:r>
                        <a:rPr kumimoji="1" lang="en-US" altLang="ja-JP" sz="1200" dirty="0" smtClean="0"/>
                        <a:t>XX</a:t>
                      </a:r>
                      <a:r>
                        <a:rPr kumimoji="1" lang="ja-JP" altLang="en-US" sz="1200" dirty="0" smtClean="0"/>
                        <a:t>部分を</a:t>
                      </a:r>
                      <a:endParaRPr kumimoji="1" lang="en-US" altLang="ja-JP" sz="1200" dirty="0" smtClean="0"/>
                    </a:p>
                    <a:p>
                      <a:r>
                        <a:rPr kumimoji="1" lang="ja-JP" altLang="en-US" sz="1200" dirty="0" smtClean="0"/>
                        <a:t>改変</a:t>
                      </a:r>
                      <a:endParaRPr kumimoji="1" lang="ja-JP" altLang="en-US" sz="1200" dirty="0"/>
                    </a:p>
                  </a:txBody>
                  <a:tcPr/>
                </a:tc>
                <a:tc>
                  <a:txBody>
                    <a:bodyPr/>
                    <a:lstStyle/>
                    <a:p>
                      <a:r>
                        <a:rPr kumimoji="1" lang="en-US" altLang="ja-JP" sz="1200" dirty="0" smtClean="0"/>
                        <a:t>HW</a:t>
                      </a:r>
                      <a:r>
                        <a:rPr kumimoji="1" lang="ja-JP" altLang="en-US" sz="1200" dirty="0" smtClean="0"/>
                        <a:t>製品</a:t>
                      </a:r>
                      <a:endParaRPr kumimoji="1" lang="en-US" altLang="ja-JP" sz="1200" dirty="0" smtClean="0"/>
                    </a:p>
                    <a:p>
                      <a:r>
                        <a:rPr kumimoji="1" lang="ja-JP" altLang="en-US" sz="1200" dirty="0" smtClean="0"/>
                        <a:t>組込で配布</a:t>
                      </a:r>
                      <a:endParaRPr kumimoji="1" lang="ja-JP" altLang="en-US" sz="1200" dirty="0"/>
                    </a:p>
                  </a:txBody>
                  <a:tcPr/>
                </a:tc>
                <a:tc>
                  <a:txBody>
                    <a:bodyPr/>
                    <a:lstStyle/>
                    <a:p>
                      <a:r>
                        <a:rPr kumimoji="1" lang="ja-JP" altLang="en-US" sz="1200" dirty="0" smtClean="0"/>
                        <a:t>動的リンク</a:t>
                      </a:r>
                      <a:endParaRPr kumimoji="1" lang="ja-JP" altLang="en-US" sz="1200" dirty="0"/>
                    </a:p>
                  </a:txBody>
                  <a:tcPr/>
                </a:tc>
              </a:tr>
            </a:tbl>
          </a:graphicData>
        </a:graphic>
      </p:graphicFrame>
      <p:sp>
        <p:nvSpPr>
          <p:cNvPr id="10" name="テキスト ボックス 9"/>
          <p:cNvSpPr txBox="1"/>
          <p:nvPr/>
        </p:nvSpPr>
        <p:spPr>
          <a:xfrm>
            <a:off x="480088" y="5250966"/>
            <a:ext cx="7963398" cy="923330"/>
          </a:xfrm>
          <a:prstGeom prst="rect">
            <a:avLst/>
          </a:prstGeom>
          <a:noFill/>
        </p:spPr>
        <p:txBody>
          <a:bodyPr wrap="none" rtlCol="0">
            <a:spAutoFit/>
          </a:bodyPr>
          <a:lstStyle/>
          <a:p>
            <a:r>
              <a:rPr lang="ja-JP" altLang="en-US" dirty="0" smtClean="0"/>
              <a:t>プロジェクト    ＝ </a:t>
            </a:r>
            <a:r>
              <a:rPr lang="en-US" altLang="ja-JP" dirty="0" smtClean="0"/>
              <a:t>Σ</a:t>
            </a:r>
            <a:r>
              <a:rPr lang="ja-JP" altLang="en-US" dirty="0" smtClean="0"/>
              <a:t> </a:t>
            </a:r>
            <a:r>
              <a:rPr lang="en-US" altLang="ja-JP" dirty="0" smtClean="0"/>
              <a:t>(</a:t>
            </a:r>
            <a:r>
              <a:rPr lang="ja-JP" altLang="en-US" dirty="0" smtClean="0"/>
              <a:t>コンポーネント）</a:t>
            </a:r>
            <a:endParaRPr lang="en-US" altLang="ja-JP" dirty="0" smtClean="0"/>
          </a:p>
          <a:p>
            <a:r>
              <a:rPr kumimoji="1" lang="ja-JP" altLang="en-US" dirty="0" smtClean="0"/>
              <a:t>コンポーネント ＝ </a:t>
            </a:r>
            <a:r>
              <a:rPr kumimoji="1" lang="en-US" altLang="ja-JP" dirty="0" smtClean="0"/>
              <a:t>{</a:t>
            </a:r>
            <a:r>
              <a:rPr kumimoji="1" lang="ja-JP" altLang="en-US" dirty="0" smtClean="0"/>
              <a:t> </a:t>
            </a:r>
            <a:r>
              <a:rPr kumimoji="1" lang="en-US" altLang="ja-JP" dirty="0" smtClean="0">
                <a:solidFill>
                  <a:srgbClr val="FF0000"/>
                </a:solidFill>
              </a:rPr>
              <a:t>OSS</a:t>
            </a:r>
            <a:r>
              <a:rPr kumimoji="1" lang="ja-JP" altLang="en-US" dirty="0" smtClean="0"/>
              <a:t> </a:t>
            </a:r>
            <a:r>
              <a:rPr kumimoji="1" lang="en-US" altLang="ja-JP" dirty="0" smtClean="0"/>
              <a:t>|</a:t>
            </a:r>
            <a:r>
              <a:rPr kumimoji="1" lang="ja-JP" altLang="en-US" dirty="0" smtClean="0"/>
              <a:t> 商用</a:t>
            </a:r>
            <a:r>
              <a:rPr kumimoji="1" lang="en-US" altLang="ja-JP" dirty="0" smtClean="0"/>
              <a:t>SW</a:t>
            </a:r>
            <a:r>
              <a:rPr kumimoji="1" lang="ja-JP" altLang="en-US" dirty="0" smtClean="0"/>
              <a:t> </a:t>
            </a:r>
            <a:r>
              <a:rPr kumimoji="1" lang="en-US" altLang="ja-JP" dirty="0" smtClean="0"/>
              <a:t>|</a:t>
            </a:r>
            <a:r>
              <a:rPr kumimoji="1" lang="ja-JP" altLang="en-US" dirty="0" smtClean="0"/>
              <a:t> 自社開発</a:t>
            </a:r>
            <a:r>
              <a:rPr kumimoji="1" lang="en-US" altLang="ja-JP" dirty="0" smtClean="0"/>
              <a:t>SW</a:t>
            </a:r>
            <a:r>
              <a:rPr kumimoji="1" lang="ja-JP" altLang="en-US" dirty="0" smtClean="0"/>
              <a:t> </a:t>
            </a:r>
            <a:r>
              <a:rPr kumimoji="1" lang="en-US" altLang="ja-JP" dirty="0" smtClean="0"/>
              <a:t>|</a:t>
            </a:r>
            <a:r>
              <a:rPr kumimoji="1" lang="ja-JP" altLang="en-US" dirty="0" smtClean="0"/>
              <a:t> その他 </a:t>
            </a:r>
            <a:r>
              <a:rPr kumimoji="1" lang="en-US" altLang="ja-JP" dirty="0" smtClean="0"/>
              <a:t>}</a:t>
            </a:r>
          </a:p>
          <a:p>
            <a:r>
              <a:rPr kumimoji="1" lang="en-US" altLang="ja-JP" dirty="0" smtClean="0"/>
              <a:t>OSS</a:t>
            </a:r>
            <a:r>
              <a:rPr kumimoji="1" lang="ja-JP" altLang="en-US" dirty="0" smtClean="0"/>
              <a:t>情報　　</a:t>
            </a:r>
            <a:r>
              <a:rPr lang="en-US" altLang="ja-JP" dirty="0" smtClean="0"/>
              <a:t> = {</a:t>
            </a:r>
            <a:r>
              <a:rPr lang="ja-JP" altLang="en-US" dirty="0" smtClean="0"/>
              <a:t>名称 </a:t>
            </a:r>
            <a:r>
              <a:rPr lang="en-US" altLang="ja-JP" dirty="0" smtClean="0"/>
              <a:t>| </a:t>
            </a:r>
            <a:r>
              <a:rPr lang="ja-JP" altLang="en-US" dirty="0" smtClean="0"/>
              <a:t>機能　</a:t>
            </a:r>
            <a:r>
              <a:rPr lang="en-US" altLang="ja-JP" dirty="0" smtClean="0"/>
              <a:t>| </a:t>
            </a:r>
            <a:r>
              <a:rPr lang="ja-JP" altLang="en-US" dirty="0" smtClean="0"/>
              <a:t>権利者 </a:t>
            </a:r>
            <a:r>
              <a:rPr lang="en-US" altLang="ja-JP" dirty="0" smtClean="0"/>
              <a:t>| </a:t>
            </a:r>
            <a:r>
              <a:rPr lang="ja-JP" altLang="en-US" dirty="0" smtClean="0"/>
              <a:t>ライセンス　</a:t>
            </a:r>
            <a:r>
              <a:rPr lang="en-US" altLang="ja-JP" dirty="0" smtClean="0"/>
              <a:t>| </a:t>
            </a:r>
            <a:r>
              <a:rPr lang="ja-JP" altLang="en-US" dirty="0" smtClean="0"/>
              <a:t>入手元 </a:t>
            </a:r>
            <a:r>
              <a:rPr lang="en-US" altLang="ja-JP" dirty="0" smtClean="0"/>
              <a:t>| </a:t>
            </a:r>
            <a:r>
              <a:rPr lang="ja-JP" altLang="en-US" dirty="0" smtClean="0"/>
              <a:t>改変有無 </a:t>
            </a:r>
            <a:r>
              <a:rPr lang="en-US" altLang="ja-JP" dirty="0" smtClean="0"/>
              <a:t>… }</a:t>
            </a:r>
            <a:endParaRPr kumimoji="1" lang="ja-JP" altLang="en-US" dirty="0"/>
          </a:p>
        </p:txBody>
      </p:sp>
    </p:spTree>
    <p:extLst>
      <p:ext uri="{BB962C8B-B14F-4D97-AF65-F5344CB8AC3E}">
        <p14:creationId xmlns:p14="http://schemas.microsoft.com/office/powerpoint/2010/main" val="110289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プロジェクト（プロダクト）のバージョン管理</a:t>
            </a:r>
            <a:endParaRPr kumimoji="1" lang="ja-JP" altLang="en-US" dirty="0"/>
          </a:p>
        </p:txBody>
      </p:sp>
      <p:sp>
        <p:nvSpPr>
          <p:cNvPr id="12" name="正方形/長方形 11"/>
          <p:cNvSpPr/>
          <p:nvPr/>
        </p:nvSpPr>
        <p:spPr>
          <a:xfrm>
            <a:off x="973015" y="1418493"/>
            <a:ext cx="1207477" cy="35169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accent1">
                    <a:lumMod val="50000"/>
                  </a:schemeClr>
                </a:solidFill>
              </a:rPr>
              <a:t>OSS1</a:t>
            </a:r>
            <a:endParaRPr kumimoji="1" lang="ja-JP" altLang="en-US" dirty="0" smtClean="0">
              <a:solidFill>
                <a:schemeClr val="accent1">
                  <a:lumMod val="50000"/>
                </a:schemeClr>
              </a:solidFill>
            </a:endParaRPr>
          </a:p>
        </p:txBody>
      </p:sp>
      <p:sp>
        <p:nvSpPr>
          <p:cNvPr id="13" name="正方形/長方形 12"/>
          <p:cNvSpPr/>
          <p:nvPr/>
        </p:nvSpPr>
        <p:spPr>
          <a:xfrm>
            <a:off x="973015" y="1887416"/>
            <a:ext cx="1207477" cy="35169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accent1">
                    <a:lumMod val="50000"/>
                  </a:schemeClr>
                </a:solidFill>
              </a:rPr>
              <a:t>OSS2</a:t>
            </a:r>
            <a:endParaRPr kumimoji="1" lang="ja-JP" altLang="en-US" dirty="0" smtClean="0">
              <a:solidFill>
                <a:schemeClr val="accent1">
                  <a:lumMod val="50000"/>
                </a:schemeClr>
              </a:solidFill>
            </a:endParaRPr>
          </a:p>
        </p:txBody>
      </p:sp>
      <p:sp>
        <p:nvSpPr>
          <p:cNvPr id="14" name="正方形/長方形 13"/>
          <p:cNvSpPr/>
          <p:nvPr/>
        </p:nvSpPr>
        <p:spPr>
          <a:xfrm>
            <a:off x="973015" y="2615359"/>
            <a:ext cx="1207477" cy="35169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accent1">
                    <a:lumMod val="50000"/>
                  </a:schemeClr>
                </a:solidFill>
              </a:rPr>
              <a:t>OSSN</a:t>
            </a:r>
            <a:endParaRPr kumimoji="1" lang="ja-JP" altLang="en-US" dirty="0" smtClean="0">
              <a:solidFill>
                <a:schemeClr val="accent1">
                  <a:lumMod val="50000"/>
                </a:schemeClr>
              </a:solidFill>
            </a:endParaRPr>
          </a:p>
        </p:txBody>
      </p:sp>
      <p:sp>
        <p:nvSpPr>
          <p:cNvPr id="15" name="正方形/長方形 14"/>
          <p:cNvSpPr/>
          <p:nvPr/>
        </p:nvSpPr>
        <p:spPr>
          <a:xfrm>
            <a:off x="973014" y="3343302"/>
            <a:ext cx="1207477" cy="351693"/>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accent6">
                    <a:lumMod val="75000"/>
                  </a:schemeClr>
                </a:solidFill>
              </a:rPr>
              <a:t>Proj</a:t>
            </a:r>
            <a:r>
              <a:rPr lang="en-US" altLang="ja-JP" dirty="0" smtClean="0">
                <a:solidFill>
                  <a:schemeClr val="accent6">
                    <a:lumMod val="75000"/>
                  </a:schemeClr>
                </a:solidFill>
              </a:rPr>
              <a:t> 1</a:t>
            </a:r>
            <a:endParaRPr kumimoji="1" lang="ja-JP" altLang="en-US" dirty="0" smtClean="0">
              <a:solidFill>
                <a:schemeClr val="accent6">
                  <a:lumMod val="75000"/>
                </a:schemeClr>
              </a:solidFill>
            </a:endParaRPr>
          </a:p>
        </p:txBody>
      </p:sp>
      <p:sp>
        <p:nvSpPr>
          <p:cNvPr id="16" name="正方形/長方形 15"/>
          <p:cNvSpPr/>
          <p:nvPr/>
        </p:nvSpPr>
        <p:spPr>
          <a:xfrm>
            <a:off x="973014" y="3812225"/>
            <a:ext cx="1207477" cy="351693"/>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accent6">
                    <a:lumMod val="75000"/>
                  </a:schemeClr>
                </a:solidFill>
              </a:rPr>
              <a:t>Proj</a:t>
            </a:r>
            <a:r>
              <a:rPr lang="en-US" altLang="ja-JP" dirty="0" smtClean="0">
                <a:solidFill>
                  <a:schemeClr val="accent6">
                    <a:lumMod val="75000"/>
                  </a:schemeClr>
                </a:solidFill>
              </a:rPr>
              <a:t> 2</a:t>
            </a:r>
            <a:endParaRPr kumimoji="1" lang="ja-JP" altLang="en-US" dirty="0" smtClean="0">
              <a:solidFill>
                <a:schemeClr val="accent6">
                  <a:lumMod val="75000"/>
                </a:schemeClr>
              </a:solidFill>
            </a:endParaRPr>
          </a:p>
        </p:txBody>
      </p:sp>
      <p:sp>
        <p:nvSpPr>
          <p:cNvPr id="17" name="正方形/長方形 16"/>
          <p:cNvSpPr/>
          <p:nvPr/>
        </p:nvSpPr>
        <p:spPr>
          <a:xfrm>
            <a:off x="973014" y="4542391"/>
            <a:ext cx="1207477" cy="351693"/>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accent6">
                    <a:lumMod val="75000"/>
                  </a:schemeClr>
                </a:solidFill>
              </a:rPr>
              <a:t>Proj</a:t>
            </a:r>
            <a:r>
              <a:rPr lang="en-US" altLang="ja-JP" dirty="0" smtClean="0">
                <a:solidFill>
                  <a:schemeClr val="accent6">
                    <a:lumMod val="75000"/>
                  </a:schemeClr>
                </a:solidFill>
              </a:rPr>
              <a:t> N</a:t>
            </a:r>
            <a:endParaRPr kumimoji="1" lang="ja-JP" altLang="en-US" dirty="0" smtClean="0">
              <a:solidFill>
                <a:schemeClr val="accent6">
                  <a:lumMod val="75000"/>
                </a:schemeClr>
              </a:solidFill>
            </a:endParaRPr>
          </a:p>
        </p:txBody>
      </p:sp>
      <p:cxnSp>
        <p:nvCxnSpPr>
          <p:cNvPr id="21" name="直線コネクタ 20"/>
          <p:cNvCxnSpPr/>
          <p:nvPr/>
        </p:nvCxnSpPr>
        <p:spPr>
          <a:xfrm flipH="1">
            <a:off x="1576751" y="2281807"/>
            <a:ext cx="1" cy="234461"/>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1576750" y="4235369"/>
            <a:ext cx="1" cy="234461"/>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2" idx="3"/>
          </p:cNvCxnSpPr>
          <p:nvPr/>
        </p:nvCxnSpPr>
        <p:spPr>
          <a:xfrm flipV="1">
            <a:off x="2180492" y="1594339"/>
            <a:ext cx="604910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2180492" y="2057955"/>
            <a:ext cx="604910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2180492" y="2791205"/>
            <a:ext cx="604910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2180492" y="3524455"/>
            <a:ext cx="6049108" cy="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2180491" y="3988070"/>
            <a:ext cx="6049108" cy="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2180491" y="4714043"/>
            <a:ext cx="6049108" cy="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円/楕円 2"/>
          <p:cNvSpPr/>
          <p:nvPr/>
        </p:nvSpPr>
        <p:spPr>
          <a:xfrm>
            <a:off x="2602524" y="1418493"/>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sp>
        <p:nvSpPr>
          <p:cNvPr id="18" name="円/楕円 17"/>
          <p:cNvSpPr/>
          <p:nvPr/>
        </p:nvSpPr>
        <p:spPr>
          <a:xfrm>
            <a:off x="4665784" y="1405659"/>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r2</a:t>
            </a:r>
            <a:endParaRPr kumimoji="1" lang="ja-JP" altLang="en-US" sz="1600" dirty="0" smtClean="0"/>
          </a:p>
        </p:txBody>
      </p:sp>
      <p:sp>
        <p:nvSpPr>
          <p:cNvPr id="19" name="円/楕円 18"/>
          <p:cNvSpPr/>
          <p:nvPr/>
        </p:nvSpPr>
        <p:spPr>
          <a:xfrm>
            <a:off x="5556739" y="1392825"/>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r3</a:t>
            </a:r>
            <a:endParaRPr kumimoji="1" lang="ja-JP" altLang="en-US" sz="1600" dirty="0" smtClean="0"/>
          </a:p>
        </p:txBody>
      </p:sp>
      <p:sp>
        <p:nvSpPr>
          <p:cNvPr id="20" name="円/楕円 19"/>
          <p:cNvSpPr/>
          <p:nvPr/>
        </p:nvSpPr>
        <p:spPr>
          <a:xfrm>
            <a:off x="6916614" y="1379991"/>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r4</a:t>
            </a:r>
            <a:endParaRPr kumimoji="1" lang="ja-JP" altLang="en-US" sz="1600" dirty="0" smtClean="0"/>
          </a:p>
        </p:txBody>
      </p:sp>
      <p:sp>
        <p:nvSpPr>
          <p:cNvPr id="22" name="円/楕円 21"/>
          <p:cNvSpPr/>
          <p:nvPr/>
        </p:nvSpPr>
        <p:spPr>
          <a:xfrm>
            <a:off x="3223846" y="1887415"/>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sp>
        <p:nvSpPr>
          <p:cNvPr id="24" name="円/楕円 23"/>
          <p:cNvSpPr/>
          <p:nvPr/>
        </p:nvSpPr>
        <p:spPr>
          <a:xfrm>
            <a:off x="4026877" y="1887415"/>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r2</a:t>
            </a:r>
            <a:endParaRPr kumimoji="1" lang="ja-JP" altLang="en-US" sz="1600" dirty="0" smtClean="0"/>
          </a:p>
        </p:txBody>
      </p:sp>
      <p:sp>
        <p:nvSpPr>
          <p:cNvPr id="31" name="円/楕円 30"/>
          <p:cNvSpPr/>
          <p:nvPr/>
        </p:nvSpPr>
        <p:spPr>
          <a:xfrm>
            <a:off x="6283570" y="1863971"/>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r3</a:t>
            </a:r>
            <a:endParaRPr kumimoji="1" lang="ja-JP" altLang="en-US" sz="1600" dirty="0" smtClean="0"/>
          </a:p>
        </p:txBody>
      </p:sp>
      <p:sp>
        <p:nvSpPr>
          <p:cNvPr id="32" name="円/楕円 31"/>
          <p:cNvSpPr/>
          <p:nvPr/>
        </p:nvSpPr>
        <p:spPr>
          <a:xfrm>
            <a:off x="2883877" y="2615358"/>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sp>
        <p:nvSpPr>
          <p:cNvPr id="33" name="円/楕円 32"/>
          <p:cNvSpPr/>
          <p:nvPr/>
        </p:nvSpPr>
        <p:spPr>
          <a:xfrm>
            <a:off x="6611816" y="2600550"/>
            <a:ext cx="328246" cy="3645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r2</a:t>
            </a:r>
            <a:endParaRPr kumimoji="1" lang="ja-JP" altLang="en-US" sz="1600" dirty="0" smtClean="0"/>
          </a:p>
        </p:txBody>
      </p:sp>
      <p:sp>
        <p:nvSpPr>
          <p:cNvPr id="34" name="円/楕円 33"/>
          <p:cNvSpPr/>
          <p:nvPr/>
        </p:nvSpPr>
        <p:spPr>
          <a:xfrm>
            <a:off x="4355123" y="3330470"/>
            <a:ext cx="328246" cy="36452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sp>
        <p:nvSpPr>
          <p:cNvPr id="35" name="円/楕円 34"/>
          <p:cNvSpPr/>
          <p:nvPr/>
        </p:nvSpPr>
        <p:spPr>
          <a:xfrm>
            <a:off x="7291752" y="3341331"/>
            <a:ext cx="328246" cy="36452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r2</a:t>
            </a:r>
            <a:endParaRPr kumimoji="1" lang="ja-JP" altLang="en-US" sz="1600" dirty="0" smtClean="0"/>
          </a:p>
        </p:txBody>
      </p:sp>
      <p:sp>
        <p:nvSpPr>
          <p:cNvPr id="36" name="円/楕円 35"/>
          <p:cNvSpPr/>
          <p:nvPr/>
        </p:nvSpPr>
        <p:spPr>
          <a:xfrm>
            <a:off x="5890844" y="3790878"/>
            <a:ext cx="328246" cy="36452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sp>
        <p:nvSpPr>
          <p:cNvPr id="37" name="円/楕円 36"/>
          <p:cNvSpPr/>
          <p:nvPr/>
        </p:nvSpPr>
        <p:spPr>
          <a:xfrm>
            <a:off x="3505198" y="4529559"/>
            <a:ext cx="328246" cy="36452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600" dirty="0" smtClean="0"/>
              <a:t>r1</a:t>
            </a:r>
            <a:endParaRPr kumimoji="1" lang="ja-JP" altLang="en-US" sz="1600" dirty="0" smtClean="0"/>
          </a:p>
        </p:txBody>
      </p:sp>
      <p:cxnSp>
        <p:nvCxnSpPr>
          <p:cNvPr id="5" name="直線コネクタ 4"/>
          <p:cNvCxnSpPr>
            <a:stCxn id="37" idx="0"/>
          </p:cNvCxnSpPr>
          <p:nvPr/>
        </p:nvCxnSpPr>
        <p:spPr>
          <a:xfrm flipV="1">
            <a:off x="3669321" y="1418493"/>
            <a:ext cx="0" cy="3111066"/>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flipV="1">
            <a:off x="4507520" y="1475137"/>
            <a:ext cx="2" cy="1866195"/>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6054967" y="1418493"/>
            <a:ext cx="0" cy="2378929"/>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7473457" y="1418493"/>
            <a:ext cx="5" cy="1940982"/>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endCxn id="3" idx="6"/>
          </p:cNvCxnSpPr>
          <p:nvPr/>
        </p:nvCxnSpPr>
        <p:spPr>
          <a:xfrm flipH="1" flipV="1">
            <a:off x="2930770" y="1600756"/>
            <a:ext cx="712175" cy="25093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endCxn id="22" idx="6"/>
          </p:cNvCxnSpPr>
          <p:nvPr/>
        </p:nvCxnSpPr>
        <p:spPr>
          <a:xfrm flipH="1" flipV="1">
            <a:off x="3552092" y="2069678"/>
            <a:ext cx="117229" cy="25351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endCxn id="32" idx="6"/>
          </p:cNvCxnSpPr>
          <p:nvPr/>
        </p:nvCxnSpPr>
        <p:spPr>
          <a:xfrm flipH="1" flipV="1">
            <a:off x="3212123" y="2797621"/>
            <a:ext cx="457198" cy="32994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endCxn id="24" idx="6"/>
          </p:cNvCxnSpPr>
          <p:nvPr/>
        </p:nvCxnSpPr>
        <p:spPr>
          <a:xfrm flipH="1" flipV="1">
            <a:off x="4355123" y="2069678"/>
            <a:ext cx="152396" cy="26519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3" idx="6"/>
          </p:cNvCxnSpPr>
          <p:nvPr/>
        </p:nvCxnSpPr>
        <p:spPr>
          <a:xfrm flipH="1" flipV="1">
            <a:off x="2930770" y="1600756"/>
            <a:ext cx="1594335" cy="29838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endCxn id="32" idx="6"/>
          </p:cNvCxnSpPr>
          <p:nvPr/>
        </p:nvCxnSpPr>
        <p:spPr>
          <a:xfrm flipH="1" flipV="1">
            <a:off x="3212123" y="2797621"/>
            <a:ext cx="1277814" cy="32994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endCxn id="32" idx="6"/>
          </p:cNvCxnSpPr>
          <p:nvPr/>
        </p:nvCxnSpPr>
        <p:spPr>
          <a:xfrm flipH="1" flipV="1">
            <a:off x="3212123" y="2797621"/>
            <a:ext cx="2819397" cy="39036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endCxn id="24" idx="6"/>
          </p:cNvCxnSpPr>
          <p:nvPr/>
        </p:nvCxnSpPr>
        <p:spPr>
          <a:xfrm flipH="1" flipV="1">
            <a:off x="4355123" y="2069678"/>
            <a:ext cx="1676398" cy="388102"/>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endCxn id="19" idx="6"/>
          </p:cNvCxnSpPr>
          <p:nvPr/>
        </p:nvCxnSpPr>
        <p:spPr>
          <a:xfrm flipH="1" flipV="1">
            <a:off x="5884985" y="1575088"/>
            <a:ext cx="146535" cy="290424"/>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endCxn id="20" idx="6"/>
          </p:cNvCxnSpPr>
          <p:nvPr/>
        </p:nvCxnSpPr>
        <p:spPr>
          <a:xfrm flipH="1" flipV="1">
            <a:off x="7244860" y="1562254"/>
            <a:ext cx="228597" cy="32836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31" idx="6"/>
          </p:cNvCxnSpPr>
          <p:nvPr/>
        </p:nvCxnSpPr>
        <p:spPr>
          <a:xfrm flipH="1" flipV="1">
            <a:off x="6611816" y="2046234"/>
            <a:ext cx="838194" cy="42366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endCxn id="33" idx="6"/>
          </p:cNvCxnSpPr>
          <p:nvPr/>
        </p:nvCxnSpPr>
        <p:spPr>
          <a:xfrm flipH="1" flipV="1">
            <a:off x="6940062" y="2782813"/>
            <a:ext cx="533395" cy="42960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62858" y="5250966"/>
            <a:ext cx="8710398" cy="646331"/>
          </a:xfrm>
          <a:prstGeom prst="rect">
            <a:avLst/>
          </a:prstGeom>
          <a:noFill/>
        </p:spPr>
        <p:txBody>
          <a:bodyPr wrap="none" rtlCol="0">
            <a:spAutoFit/>
          </a:bodyPr>
          <a:lstStyle/>
          <a:p>
            <a:r>
              <a:rPr lang="ja-JP" altLang="en-US" dirty="0" smtClean="0"/>
              <a:t>ライセンス情報の場合： あのプロジェクトのあのバージョンで使われた</a:t>
            </a:r>
            <a:r>
              <a:rPr lang="ja-JP" altLang="en-US" dirty="0" smtClean="0">
                <a:solidFill>
                  <a:schemeClr val="accent1">
                    <a:lumMod val="75000"/>
                  </a:schemeClr>
                </a:solidFill>
              </a:rPr>
              <a:t>全て</a:t>
            </a:r>
            <a:r>
              <a:rPr lang="ja-JP" altLang="en-US" dirty="0" smtClean="0"/>
              <a:t>の</a:t>
            </a:r>
            <a:r>
              <a:rPr lang="en-US" altLang="ja-JP" dirty="0" smtClean="0"/>
              <a:t>OSS</a:t>
            </a:r>
            <a:r>
              <a:rPr lang="ja-JP" altLang="en-US" dirty="0" smtClean="0"/>
              <a:t>の一覧　↑</a:t>
            </a:r>
            <a:endParaRPr kumimoji="1" lang="en-US" altLang="ja-JP" dirty="0" smtClean="0"/>
          </a:p>
          <a:p>
            <a:r>
              <a:rPr lang="ja-JP" altLang="en-US" dirty="0" smtClean="0"/>
              <a:t>脆弱性情報の場合  ： あの</a:t>
            </a:r>
            <a:r>
              <a:rPr lang="en-US" altLang="ja-JP" dirty="0" smtClean="0"/>
              <a:t>OSS</a:t>
            </a:r>
            <a:r>
              <a:rPr lang="ja-JP" altLang="en-US" dirty="0" smtClean="0"/>
              <a:t>のあのバージョンが使われた</a:t>
            </a:r>
            <a:r>
              <a:rPr lang="ja-JP" altLang="en-US" dirty="0" smtClean="0">
                <a:solidFill>
                  <a:schemeClr val="accent1">
                    <a:lumMod val="75000"/>
                  </a:schemeClr>
                </a:solidFill>
              </a:rPr>
              <a:t>全て</a:t>
            </a:r>
            <a:r>
              <a:rPr lang="ja-JP" altLang="en-US" dirty="0" smtClean="0"/>
              <a:t>のプロジェクトの一覧　↓</a:t>
            </a:r>
            <a:endParaRPr kumimoji="1" lang="ja-JP" altLang="en-US" dirty="0"/>
          </a:p>
        </p:txBody>
      </p:sp>
      <p:sp>
        <p:nvSpPr>
          <p:cNvPr id="96" name="テキスト ボックス 95"/>
          <p:cNvSpPr txBox="1"/>
          <p:nvPr/>
        </p:nvSpPr>
        <p:spPr>
          <a:xfrm>
            <a:off x="7794282" y="1159293"/>
            <a:ext cx="745717" cy="369332"/>
          </a:xfrm>
          <a:prstGeom prst="rect">
            <a:avLst/>
          </a:prstGeom>
          <a:noFill/>
        </p:spPr>
        <p:txBody>
          <a:bodyPr wrap="none" rtlCol="0">
            <a:spAutoFit/>
          </a:bodyPr>
          <a:lstStyle/>
          <a:p>
            <a:r>
              <a:rPr kumimoji="1" lang="en-US" altLang="ja-JP" dirty="0" smtClean="0"/>
              <a:t>Time</a:t>
            </a:r>
            <a:endParaRPr kumimoji="1" lang="ja-JP" altLang="en-US" dirty="0"/>
          </a:p>
        </p:txBody>
      </p:sp>
    </p:spTree>
    <p:extLst>
      <p:ext uri="{BB962C8B-B14F-4D97-AF65-F5344CB8AC3E}">
        <p14:creationId xmlns:p14="http://schemas.microsoft.com/office/powerpoint/2010/main" val="3213750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SW360</a:t>
            </a:r>
            <a:r>
              <a:rPr lang="ja-JP" altLang="en-US" dirty="0"/>
              <a:t> </a:t>
            </a:r>
            <a:r>
              <a:rPr lang="ja-JP" altLang="en-US" dirty="0" smtClean="0"/>
              <a:t>登場</a:t>
            </a:r>
            <a:endParaRPr kumimoji="1" lang="ja-JP" altLang="en-US" dirty="0"/>
          </a:p>
        </p:txBody>
      </p:sp>
      <p:sp>
        <p:nvSpPr>
          <p:cNvPr id="5" name="コンテンツ プレースホルダー 2"/>
          <p:cNvSpPr>
            <a:spLocks noGrp="1"/>
          </p:cNvSpPr>
          <p:nvPr/>
        </p:nvSpPr>
        <p:spPr>
          <a:xfrm>
            <a:off x="468312" y="756169"/>
            <a:ext cx="8207375" cy="5486338"/>
          </a:xfrm>
          <a:prstGeom prst="rect">
            <a:avLst/>
          </a:prstGeom>
        </p:spPr>
        <p:txBody>
          <a:bodyPr lIns="0" rIns="0"/>
          <a:lstStyle>
            <a:lvl1pPr marL="0" indent="-216000"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ea"/>
                <a:ea typeface="+mn-ea"/>
                <a:cs typeface="+mn-cs"/>
              </a:defRPr>
            </a:lvl1pPr>
            <a:lvl2pPr marL="792000" indent="-171450"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ea"/>
                <a:ea typeface="+mn-ea"/>
                <a:cs typeface="+mn-cs"/>
              </a:defRPr>
            </a:lvl2pPr>
            <a:lvl3pPr marL="1440000" indent="-171450"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ea"/>
                <a:ea typeface="+mn-ea"/>
                <a:cs typeface="+mn-cs"/>
              </a:defRPr>
            </a:lvl3pPr>
            <a:lvl4pPr marL="126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smtClean="0"/>
              <a:t>日本語資料あります！</a:t>
            </a:r>
            <a:endParaRPr kumimoji="1" lang="en-US" altLang="ja-JP" dirty="0" smtClean="0"/>
          </a:p>
          <a:p>
            <a:pPr lvl="1"/>
            <a:r>
              <a:rPr lang="en-US" altLang="ja-JP" dirty="0" smtClean="0"/>
              <a:t>sw360 slides collection  </a:t>
            </a:r>
            <a:r>
              <a:rPr lang="en-US" altLang="ja-JP" sz="1800" dirty="0" smtClean="0"/>
              <a:t>(Michael C. Jaeger</a:t>
            </a:r>
            <a:r>
              <a:rPr lang="ja-JP" altLang="en-US" sz="1800" dirty="0" smtClean="0"/>
              <a:t> 著 小林良岳 訳</a:t>
            </a:r>
            <a:r>
              <a:rPr lang="en-US" altLang="ja-JP" sz="1800" dirty="0" smtClean="0"/>
              <a:t>)</a:t>
            </a:r>
            <a:r>
              <a:rPr lang="en-US" altLang="ja-JP" dirty="0" smtClean="0"/>
              <a:t>   </a:t>
            </a:r>
          </a:p>
          <a:p>
            <a:pPr marL="1268550" lvl="2" indent="0">
              <a:buNone/>
            </a:pPr>
            <a:r>
              <a:rPr lang="en-US" altLang="ja-JP" dirty="0" smtClean="0">
                <a:hlinkClick r:id="rId2"/>
              </a:rPr>
              <a:t>https</a:t>
            </a:r>
            <a:r>
              <a:rPr lang="en-US" altLang="ja-JP" dirty="0">
                <a:hlinkClick r:id="rId2"/>
              </a:rPr>
              <a:t>://</a:t>
            </a:r>
            <a:r>
              <a:rPr lang="en-US" altLang="ja-JP" dirty="0" smtClean="0">
                <a:hlinkClick r:id="rId2"/>
              </a:rPr>
              <a:t>github.com/sw360/sw360slides/blob/master/sw360slides-collection-JPN.pptx</a:t>
            </a:r>
            <a:endParaRPr lang="en-US" altLang="ja-JP" dirty="0" smtClean="0"/>
          </a:p>
          <a:p>
            <a:pPr lvl="1"/>
            <a:r>
              <a:rPr lang="en-US" altLang="ja-JP" dirty="0"/>
              <a:t>OSS Tooling for Open Source Compliance. </a:t>
            </a:r>
            <a:r>
              <a:rPr lang="en-US" altLang="ja-JP" dirty="0" smtClean="0"/>
              <a:t>Let‘s </a:t>
            </a:r>
            <a:r>
              <a:rPr lang="en-US" altLang="ja-JP" dirty="0"/>
              <a:t>try </a:t>
            </a:r>
            <a:r>
              <a:rPr lang="en-US" altLang="ja-JP" dirty="0" smtClean="0"/>
              <a:t>SW360</a:t>
            </a:r>
            <a:r>
              <a:rPr lang="ja-JP" altLang="en-US" dirty="0" smtClean="0"/>
              <a:t>　</a:t>
            </a:r>
            <a:r>
              <a:rPr lang="en-US" altLang="ja-JP" sz="1800" dirty="0" smtClean="0"/>
              <a:t>(</a:t>
            </a:r>
            <a:r>
              <a:rPr lang="ja-JP" altLang="en-US" sz="1800" dirty="0" smtClean="0"/>
              <a:t>浜功樹 著</a:t>
            </a:r>
            <a:r>
              <a:rPr lang="en-US" altLang="ja-JP" sz="1800" dirty="0" smtClean="0"/>
              <a:t>)</a:t>
            </a:r>
          </a:p>
          <a:p>
            <a:pPr marL="1268550" lvl="2" indent="0">
              <a:buNone/>
            </a:pPr>
            <a:r>
              <a:rPr lang="en-US" altLang="ja-JP" dirty="0">
                <a:hlinkClick r:id="rId3"/>
              </a:rPr>
              <a:t>https://</a:t>
            </a:r>
            <a:r>
              <a:rPr lang="en-US" altLang="ja-JP" dirty="0" smtClean="0">
                <a:hlinkClick r:id="rId3"/>
              </a:rPr>
              <a:t>elinux.org/images/3/31/SW360-JapanTechnicalJamboree67-2.pdf</a:t>
            </a:r>
            <a:endParaRPr lang="en-US" altLang="ja-JP" dirty="0" smtClean="0"/>
          </a:p>
          <a:p>
            <a:r>
              <a:rPr lang="ja-JP" altLang="en-US" dirty="0" smtClean="0"/>
              <a:t>英語版はこちら</a:t>
            </a:r>
            <a:endParaRPr lang="en-US" altLang="ja-JP" dirty="0" smtClean="0"/>
          </a:p>
          <a:p>
            <a:pPr lvl="1"/>
            <a:r>
              <a:rPr lang="en-US" altLang="ja-JP" dirty="0" smtClean="0"/>
              <a:t>sw360 slides collection  </a:t>
            </a:r>
            <a:r>
              <a:rPr lang="en-US" altLang="ja-JP" sz="1800" dirty="0" smtClean="0"/>
              <a:t>(Michael C. Jaeger </a:t>
            </a:r>
            <a:r>
              <a:rPr lang="ja-JP" altLang="en-US" sz="1800" dirty="0" smtClean="0"/>
              <a:t>著</a:t>
            </a:r>
            <a:r>
              <a:rPr lang="en-US" altLang="ja-JP" sz="1800" dirty="0" smtClean="0"/>
              <a:t>)</a:t>
            </a:r>
            <a:endParaRPr lang="ja-JP" altLang="en-US" sz="1800" dirty="0"/>
          </a:p>
          <a:p>
            <a:pPr marL="1268550" lvl="2" indent="0">
              <a:buNone/>
            </a:pPr>
            <a:r>
              <a:rPr lang="en-US" altLang="ja-JP" dirty="0">
                <a:hlinkClick r:id="rId4"/>
              </a:rPr>
              <a:t>https://</a:t>
            </a:r>
            <a:r>
              <a:rPr lang="en-US" altLang="ja-JP" dirty="0" smtClean="0">
                <a:hlinkClick r:id="rId4"/>
              </a:rPr>
              <a:t>github.com/sw360/sw360slides/blob/master/sw360slides-collection-ENG.odp</a:t>
            </a:r>
            <a:endParaRPr lang="en-US" altLang="ja-JP" dirty="0" smtClean="0"/>
          </a:p>
          <a:p>
            <a:pPr lvl="1"/>
            <a:r>
              <a:rPr lang="en-US" altLang="ja-JP" dirty="0" smtClean="0"/>
              <a:t>Let’s try SW360 </a:t>
            </a:r>
            <a:r>
              <a:rPr lang="ja-JP" altLang="en-US" dirty="0" smtClean="0"/>
              <a:t>の英訳は進行中です。少しお待ちください</a:t>
            </a:r>
            <a:endParaRPr lang="en-US" altLang="ja-JP" dirty="0" smtClean="0"/>
          </a:p>
        </p:txBody>
      </p:sp>
    </p:spTree>
    <p:extLst>
      <p:ext uri="{BB962C8B-B14F-4D97-AF65-F5344CB8AC3E}">
        <p14:creationId xmlns:p14="http://schemas.microsoft.com/office/powerpoint/2010/main" val="48147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
          <p:cNvSpPr>
            <a:spLocks noGrp="1"/>
          </p:cNvSpPr>
          <p:nvPr>
            <p:ph type="body" sz="quarter" idx="10"/>
          </p:nvPr>
        </p:nvSpPr>
        <p:spPr/>
        <p:txBody>
          <a:bodyPr/>
          <a:lstStyle/>
          <a:p>
            <a:r>
              <a:rPr kumimoji="1" lang="en-US" altLang="ja-JP" dirty="0" smtClean="0"/>
              <a:t>02</a:t>
            </a:r>
            <a:endParaRPr kumimoji="1" lang="ja-JP" altLang="en-US" dirty="0"/>
          </a:p>
        </p:txBody>
      </p:sp>
      <p:sp>
        <p:nvSpPr>
          <p:cNvPr id="3" name="テキスト プレースホルダー 2"/>
          <p:cNvSpPr>
            <a:spLocks noGrp="1"/>
          </p:cNvSpPr>
          <p:nvPr>
            <p:ph type="body" sz="quarter" idx="12"/>
          </p:nvPr>
        </p:nvSpPr>
        <p:spPr/>
        <p:txBody>
          <a:bodyPr/>
          <a:lstStyle/>
          <a:p>
            <a:r>
              <a:rPr lang="ja-JP" altLang="en-US" dirty="0" smtClean="0"/>
              <a:t>さまざまな</a:t>
            </a:r>
            <a:r>
              <a:rPr lang="en-US" altLang="ja-JP" dirty="0" smtClean="0"/>
              <a:t>OSS</a:t>
            </a:r>
            <a:r>
              <a:rPr lang="ja-JP" altLang="en-US" dirty="0" smtClean="0"/>
              <a:t>情報を結びつける</a:t>
            </a:r>
            <a:endParaRPr kumimoji="1" lang="ja-JP" altLang="en-US" dirty="0"/>
          </a:p>
        </p:txBody>
      </p:sp>
      <p:sp>
        <p:nvSpPr>
          <p:cNvPr id="4" name="タイトル 3"/>
          <p:cNvSpPr>
            <a:spLocks noGrp="1"/>
          </p:cNvSpPr>
          <p:nvPr>
            <p:ph type="title"/>
          </p:nvPr>
        </p:nvSpPr>
        <p:spPr>
          <a:prstGeom prst="rect">
            <a:avLst/>
          </a:prstGeom>
        </p:spPr>
        <p:txBody>
          <a:bodyPr lIns="0"/>
          <a:lstStyle/>
          <a:p>
            <a:r>
              <a:rPr lang="en-US" altLang="ja-JP" dirty="0" smtClean="0"/>
              <a:t>SW360</a:t>
            </a:r>
            <a:r>
              <a:rPr lang="ja-JP" altLang="en-US" dirty="0" err="1" smtClean="0"/>
              <a:t>って</a:t>
            </a:r>
            <a:r>
              <a:rPr lang="ja-JP" altLang="en-US" dirty="0" smtClean="0"/>
              <a:t>どんなもの？</a:t>
            </a:r>
            <a:endParaRPr lang="ja-JP" altLang="en-US" dirty="0"/>
          </a:p>
        </p:txBody>
      </p:sp>
    </p:spTree>
    <p:extLst>
      <p:ext uri="{BB962C8B-B14F-4D97-AF65-F5344CB8AC3E}">
        <p14:creationId xmlns:p14="http://schemas.microsoft.com/office/powerpoint/2010/main" val="320691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470052" y="4437862"/>
            <a:ext cx="4857470" cy="770333"/>
          </a:xfrm>
        </p:spPr>
        <p:txBody>
          <a:bodyPr>
            <a:spAutoFit/>
          </a:bodyPr>
          <a:lstStyle/>
          <a:p>
            <a:r>
              <a:rPr lang="en-US" dirty="0" smtClean="0"/>
              <a:t>SW360 - Vision</a:t>
            </a:r>
          </a:p>
        </p:txBody>
      </p:sp>
      <p:sp>
        <p:nvSpPr>
          <p:cNvPr id="46084" name="Rectangle 8"/>
          <p:cNvSpPr>
            <a:spLocks noGrp="1" noChangeArrowheads="1"/>
          </p:cNvSpPr>
          <p:nvPr>
            <p:ph type="body" sz="quarter" idx="12"/>
          </p:nvPr>
        </p:nvSpPr>
        <p:spPr/>
        <p:txBody>
          <a:bodyPr/>
          <a:lstStyle/>
          <a:p>
            <a:r>
              <a:rPr lang="en-US" dirty="0" smtClean="0"/>
              <a:t>Eclipse SW360 Project</a:t>
            </a:r>
            <a:endParaRPr lang="en-US" dirty="0"/>
          </a:p>
          <a:p>
            <a:endParaRPr lang="en-US" dirty="0" smtClean="0"/>
          </a:p>
        </p:txBody>
      </p:sp>
      <p:sp>
        <p:nvSpPr>
          <p:cNvPr id="2" name="Textplatzhalter 1"/>
          <p:cNvSpPr>
            <a:spLocks noGrp="1"/>
          </p:cNvSpPr>
          <p:nvPr>
            <p:ph type="body" sz="quarter" idx="13"/>
          </p:nvPr>
        </p:nvSpPr>
        <p:spPr>
          <a:xfrm>
            <a:off x="470051" y="5286982"/>
            <a:ext cx="2502533" cy="242874"/>
          </a:xfrm>
        </p:spPr>
        <p:txBody>
          <a:bodyPr/>
          <a:lstStyle/>
          <a:p>
            <a:r>
              <a:rPr lang="en-US" dirty="0" smtClean="0"/>
              <a:t>CC-BY-SA-4.0</a:t>
            </a:r>
          </a:p>
        </p:txBody>
      </p:sp>
    </p:spTree>
    <p:custDataLst>
      <p:tags r:id="rId1"/>
    </p:custDataLst>
    <p:extLst>
      <p:ext uri="{BB962C8B-B14F-4D97-AF65-F5344CB8AC3E}">
        <p14:creationId xmlns:p14="http://schemas.microsoft.com/office/powerpoint/2010/main" val="41201785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2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30.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8"/>
  <p:tag name="CDT_PROT" val="3"/>
  <p:tag name="CDT_PROT_TOP" val="519,5"/>
  <p:tag name="CDT_PROT_LEFT" val="0"/>
  <p:tag name="CDT_PROT_WIDTH" val="309,6244"/>
  <p:tag name="CDT_PROT_HEIGHT" val="20,5"/>
</p:tagLst>
</file>

<file path=ppt/tags/tag3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TEMPLATESTYLE" val="5"/>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EE4P_TEMPLATESTYLE" val="5"/>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TEMPLATESTYLE" val="5"/>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EE4P_TEMPLATESTYLE" val="5"/>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TEMPLATESTYLE" val="5"/>
</p:tagLst>
</file>

<file path=ppt/tags/tag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EE4P_TEMPLATESTYLE" val="5"/>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東芝ブランドPPT β版.pptx" id="{ECCE417B-8802-484E-B0A7-4AA9B5B7C807}" vid="{94525B7E-C7B5-4E19-B659-8118D6B70E97}"/>
    </a:ext>
  </a:extLst>
</a:theme>
</file>

<file path=ppt/theme/theme2.xml><?xml version="1.0" encoding="utf-8"?>
<a:theme xmlns:a="http://schemas.openxmlformats.org/drawingml/2006/main" name="Siemens 2016 – 16:9">
  <a:themeElements>
    <a:clrScheme name="Benutzerdefiniert 7">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005F87"/>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lIns="0" tIns="0" rIns="0" bIns="0" rtlCol="0">
        <a:noAutofit/>
      </a:bodyPr>
      <a:lstStyle>
        <a:defPPr>
          <a:lnSpc>
            <a:spcPct val="110000"/>
          </a:lnSpc>
          <a:spcBef>
            <a:spcPts val="0"/>
          </a:spcBef>
          <a:defRPr sz="1400" dirty="0" err="1" smtClean="0">
            <a:solidFill>
              <a:schemeClr val="tx1"/>
            </a:solidFill>
          </a:defRPr>
        </a:defPPr>
      </a:lstStyle>
    </a:tx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5F87"/>
    </a:custClr>
    <a:custClr name="Siemens Accent Blue light">
      <a:srgbClr val="50BED7"/>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東芝ブランドPPT β版.pptx" id="{ECCE417B-8802-484E-B0A7-4AA9B5B7C807}" vid="{94525B7E-C7B5-4E19-B659-8118D6B70E97}"/>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180924_PPT_Template_4x3_J_β版</Template>
  <TotalTime>0</TotalTime>
  <Words>1665</Words>
  <Application>Microsoft Office PowerPoint</Application>
  <PresentationFormat>画面に合わせる (4:3)</PresentationFormat>
  <Paragraphs>427</Paragraphs>
  <Slides>38</Slides>
  <Notes>8</Notes>
  <HiddenSlides>0</HiddenSlides>
  <MMClips>0</MMClips>
  <ScaleCrop>false</ScaleCrop>
  <HeadingPairs>
    <vt:vector size="8" baseType="variant">
      <vt:variant>
        <vt:lpstr>使用されているフォント</vt:lpstr>
      </vt:variant>
      <vt:variant>
        <vt:i4>11</vt:i4>
      </vt:variant>
      <vt:variant>
        <vt:lpstr>テーマ</vt:lpstr>
      </vt:variant>
      <vt:variant>
        <vt:i4>3</vt:i4>
      </vt:variant>
      <vt:variant>
        <vt:lpstr>埋め込まれた OLE サーバー</vt:lpstr>
      </vt:variant>
      <vt:variant>
        <vt:i4>1</vt:i4>
      </vt:variant>
      <vt:variant>
        <vt:lpstr>スライド タイトル</vt:lpstr>
      </vt:variant>
      <vt:variant>
        <vt:i4>38</vt:i4>
      </vt:variant>
    </vt:vector>
  </HeadingPairs>
  <TitlesOfParts>
    <vt:vector size="53" baseType="lpstr">
      <vt:lpstr>Meiryo UI</vt:lpstr>
      <vt:lpstr>ＭＳ Ｐゴシック</vt:lpstr>
      <vt:lpstr>Myriad Pro</vt:lpstr>
      <vt:lpstr>ヒラギノ角ゴ Pro W3</vt:lpstr>
      <vt:lpstr>東芝 Pゴシック Light</vt:lpstr>
      <vt:lpstr>東芝 Pゴシック Medium</vt:lpstr>
      <vt:lpstr>Arial</vt:lpstr>
      <vt:lpstr>Calibri</vt:lpstr>
      <vt:lpstr>Segoe UI</vt:lpstr>
      <vt:lpstr>Segoe UI</vt:lpstr>
      <vt:lpstr>Wingdings</vt:lpstr>
      <vt:lpstr>テーマ1</vt:lpstr>
      <vt:lpstr>Siemens 2016 – 16:9</vt:lpstr>
      <vt:lpstr>1_テーマ1</vt:lpstr>
      <vt:lpstr>think-cell Folie</vt:lpstr>
      <vt:lpstr>コンプライアンス（等）管理ツール SW360 について</vt:lpstr>
      <vt:lpstr>Contents</vt:lpstr>
      <vt:lpstr>背景</vt:lpstr>
      <vt:lpstr>SW360 ： 一部のOSS界隈で注目されています！</vt:lpstr>
      <vt:lpstr>OSSを含む構成管理</vt:lpstr>
      <vt:lpstr>プロジェクト（プロダクト）のバージョン管理</vt:lpstr>
      <vt:lpstr>SW360 登場</vt:lpstr>
      <vt:lpstr>SW360ってどんなもの？</vt:lpstr>
      <vt:lpstr>SW360 - Vision</vt:lpstr>
      <vt:lpstr>ソフトウェアコンポーネント取扱の概要</vt:lpstr>
      <vt:lpstr>問題１：コンポーネントの名前の不整合</vt:lpstr>
      <vt:lpstr>問題２： １対１の関係でなく多対多の関係</vt:lpstr>
      <vt:lpstr>解決方法: マッピング情報の集約</vt:lpstr>
      <vt:lpstr>同様の問題: ライセンス情報</vt:lpstr>
      <vt:lpstr>同様の問題: ライセンス情報</vt:lpstr>
      <vt:lpstr>SW360 - History</vt:lpstr>
      <vt:lpstr>PowerPoint プレゼンテーション</vt:lpstr>
      <vt:lpstr>SW360 - Basics</vt:lpstr>
      <vt:lpstr>はじめに（SW360とは？）</vt:lpstr>
      <vt:lpstr>概要</vt:lpstr>
      <vt:lpstr>Facts and Figures</vt:lpstr>
      <vt:lpstr>SW360とLiferay Portal Community Edition</vt:lpstr>
      <vt:lpstr>主なユースケース1: コンポーネント目録データベース</vt:lpstr>
      <vt:lpstr>主なユースケース2: Bill-of-Material(BoM)管理</vt:lpstr>
      <vt:lpstr>主なユースケース3: 製品添付文書の生成</vt:lpstr>
      <vt:lpstr>基本データモデル</vt:lpstr>
      <vt:lpstr>詳細な解説</vt:lpstr>
      <vt:lpstr>SW360 使ってみよう！</vt:lpstr>
      <vt:lpstr>SW360インストール法</vt:lpstr>
      <vt:lpstr>Vagrant 簡単インストール</vt:lpstr>
      <vt:lpstr>Vagrant インストール</vt:lpstr>
      <vt:lpstr>GUI設定</vt:lpstr>
      <vt:lpstr>コミュニティへ参加しよう</vt:lpstr>
      <vt:lpstr>開発希望者向け情報</vt:lpstr>
      <vt:lpstr>プロジェクト/コンポーネントの登録</vt:lpstr>
      <vt:lpstr>雑感など</vt:lpstr>
      <vt:lpstr>Sw360antennaについて</vt:lpstr>
      <vt:lpstr>ご清聴ありがとうございました</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2018-08-24T12:44:32Z</dcterms:created>
  <dcterms:modified xsi:type="dcterms:W3CDTF">2019-04-26T07:33:14Z</dcterms:modified>
</cp:coreProperties>
</file>