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15"/>
  </p:notesMasterIdLst>
  <p:handoutMasterIdLst>
    <p:handoutMasterId r:id="rId16"/>
  </p:handoutMasterIdLst>
  <p:sldIdLst>
    <p:sldId id="535" r:id="rId2"/>
    <p:sldId id="545" r:id="rId3"/>
    <p:sldId id="539" r:id="rId4"/>
    <p:sldId id="487" r:id="rId5"/>
    <p:sldId id="549" r:id="rId6"/>
    <p:sldId id="552" r:id="rId7"/>
    <p:sldId id="553" r:id="rId8"/>
    <p:sldId id="546" r:id="rId9"/>
    <p:sldId id="548" r:id="rId10"/>
    <p:sldId id="550" r:id="rId11"/>
    <p:sldId id="551" r:id="rId12"/>
    <p:sldId id="554" r:id="rId13"/>
    <p:sldId id="540" r:id="rId14"/>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65">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6ABA"/>
    <a:srgbClr val="1782DB"/>
    <a:srgbClr val="1BA12B"/>
    <a:srgbClr val="8B8807"/>
    <a:srgbClr val="C07000"/>
    <a:srgbClr val="E73440"/>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0" autoAdjust="0"/>
    <p:restoredTop sz="92748" autoAdjust="0"/>
  </p:normalViewPr>
  <p:slideViewPr>
    <p:cSldViewPr showGuides="1">
      <p:cViewPr varScale="1">
        <p:scale>
          <a:sx n="73" d="100"/>
          <a:sy n="73" d="100"/>
        </p:scale>
        <p:origin x="1128" y="54"/>
      </p:cViewPr>
      <p:guideLst>
        <p:guide orient="horz" pos="4065"/>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39" d="100"/>
          <a:sy n="39" d="100"/>
        </p:scale>
        <p:origin x="2582" y="7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2020 FUJITSU COMPUTER TECHNOLOGIES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824C5381-6989-4206-8C01-482E730E3CFB}" type="slidenum">
              <a:rPr lang="en-GB" altLang="ja-JP"/>
              <a:pPr/>
              <a:t>‹#›</a:t>
            </a:fld>
            <a:endParaRPr lang="en-GB" altLang="ja-JP"/>
          </a:p>
        </p:txBody>
      </p:sp>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a:t>Copyright 2020 FUJITSU COMPUTER TECHNOLOGIES LIMITED</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9F92722A-13CA-49BB-B125-2A56C31837E2}" type="slidenum">
              <a:rPr lang="en-US" altLang="ja-JP"/>
              <a:pPr/>
              <a:t>‹#›</a:t>
            </a:fld>
            <a:endParaRPr lang="en-US" altLang="ja-JP"/>
          </a:p>
        </p:txBody>
      </p:sp>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2020 FUJITSU COMPUTER TECHNOLOGIES LIMITED</a:t>
            </a:r>
          </a:p>
        </p:txBody>
      </p:sp>
      <p:sp>
        <p:nvSpPr>
          <p:cNvPr id="7" name="Rectangle 7"/>
          <p:cNvSpPr>
            <a:spLocks noGrp="1" noChangeArrowheads="1"/>
          </p:cNvSpPr>
          <p:nvPr>
            <p:ph type="sldNum" sz="quarter" idx="5"/>
          </p:nvPr>
        </p:nvSpPr>
        <p:spPr>
          <a:ln/>
        </p:spPr>
        <p:txBody>
          <a:bodyPr/>
          <a:lstStyle/>
          <a:p>
            <a:fld id="{FF40324B-6458-4F02-B78B-16615212FD97}"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GB" alt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2020 FUJITSU COMPUTER TECHNOLOGIES LIMITED</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9</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3207288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2020 FUJITSU COMPUTER TECHNOLOGIES LIMITED</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10</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2594133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2020 FUJITSU COMPUTER TECHNOLOGIES LIMITED</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11</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4010647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4"/>
          </p:nvPr>
        </p:nvSpPr>
        <p:spPr/>
        <p:txBody>
          <a:bodyPr/>
          <a:lstStyle/>
          <a:p>
            <a:r>
              <a:rPr lang="en-US" altLang="ja-JP"/>
              <a:t>Copyright 2020 FUJITSU COMPUTER TECHNOLOGIES LIMITED</a:t>
            </a:r>
          </a:p>
        </p:txBody>
      </p:sp>
      <p:sp>
        <p:nvSpPr>
          <p:cNvPr id="5" name="スライド番号プレースホルダー 4"/>
          <p:cNvSpPr>
            <a:spLocks noGrp="1"/>
          </p:cNvSpPr>
          <p:nvPr>
            <p:ph type="sldNum" sz="quarter" idx="5"/>
          </p:nvPr>
        </p:nvSpPr>
        <p:spPr/>
        <p:txBody>
          <a:bodyPr/>
          <a:lstStyle/>
          <a:p>
            <a:fld id="{9F92722A-13CA-49BB-B125-2A56C31837E2}" type="slidenum">
              <a:rPr lang="en-US" altLang="ja-JP" smtClean="0"/>
              <a:pPr/>
              <a:t>12</a:t>
            </a:fld>
            <a:endParaRPr lang="en-US" altLang="ja-JP"/>
          </a:p>
        </p:txBody>
      </p:sp>
    </p:spTree>
    <p:extLst>
      <p:ext uri="{BB962C8B-B14F-4D97-AF65-F5344CB8AC3E}">
        <p14:creationId xmlns:p14="http://schemas.microsoft.com/office/powerpoint/2010/main" val="1910652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2020 FUJITSU COMPUTER TECHNOLOGIES LIMITED</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1</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408450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4"/>
          </p:nvPr>
        </p:nvSpPr>
        <p:spPr/>
        <p:txBody>
          <a:bodyPr/>
          <a:lstStyle/>
          <a:p>
            <a:r>
              <a:rPr lang="en-US" altLang="ja-JP"/>
              <a:t>Copyright 2020 FUJITSU COMPUTER TECHNOLOGIES LIMITED</a:t>
            </a:r>
          </a:p>
        </p:txBody>
      </p:sp>
      <p:sp>
        <p:nvSpPr>
          <p:cNvPr id="5" name="スライド番号プレースホルダー 4"/>
          <p:cNvSpPr>
            <a:spLocks noGrp="1"/>
          </p:cNvSpPr>
          <p:nvPr>
            <p:ph type="sldNum" sz="quarter" idx="5"/>
          </p:nvPr>
        </p:nvSpPr>
        <p:spPr/>
        <p:txBody>
          <a:bodyPr/>
          <a:lstStyle/>
          <a:p>
            <a:fld id="{9F92722A-13CA-49BB-B125-2A56C31837E2}" type="slidenum">
              <a:rPr lang="en-US" altLang="ja-JP" smtClean="0"/>
              <a:pPr/>
              <a:t>2</a:t>
            </a:fld>
            <a:endParaRPr lang="en-US" altLang="ja-JP"/>
          </a:p>
        </p:txBody>
      </p:sp>
    </p:spTree>
    <p:extLst>
      <p:ext uri="{BB962C8B-B14F-4D97-AF65-F5344CB8AC3E}">
        <p14:creationId xmlns:p14="http://schemas.microsoft.com/office/powerpoint/2010/main" val="2585073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2020 FUJITSU COMPUTER TECHNOLOGIES LIMITED</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3</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2020 FUJITSU COMPUTER TECHNOLOGIES LIMITED</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4</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463772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2020 FUJITSU COMPUTER TECHNOLOGIES LIMITED</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5</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877338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2020 FUJITSU COMPUTER TECHNOLOGIES LIMITED</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6</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1583693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4"/>
          </p:nvPr>
        </p:nvSpPr>
        <p:spPr/>
        <p:txBody>
          <a:bodyPr/>
          <a:lstStyle/>
          <a:p>
            <a:r>
              <a:rPr lang="en-US" altLang="ja-JP"/>
              <a:t>Copyright 2020 FUJITSU COMPUTER TECHNOLOGIES LIMITED</a:t>
            </a:r>
          </a:p>
        </p:txBody>
      </p:sp>
      <p:sp>
        <p:nvSpPr>
          <p:cNvPr id="5" name="スライド番号プレースホルダー 4"/>
          <p:cNvSpPr>
            <a:spLocks noGrp="1"/>
          </p:cNvSpPr>
          <p:nvPr>
            <p:ph type="sldNum" sz="quarter" idx="5"/>
          </p:nvPr>
        </p:nvSpPr>
        <p:spPr/>
        <p:txBody>
          <a:bodyPr/>
          <a:lstStyle/>
          <a:p>
            <a:fld id="{9F92722A-13CA-49BB-B125-2A56C31837E2}" type="slidenum">
              <a:rPr lang="en-US" altLang="ja-JP" smtClean="0"/>
              <a:pPr/>
              <a:t>7</a:t>
            </a:fld>
            <a:endParaRPr lang="en-US" altLang="ja-JP"/>
          </a:p>
        </p:txBody>
      </p:sp>
    </p:spTree>
    <p:extLst>
      <p:ext uri="{BB962C8B-B14F-4D97-AF65-F5344CB8AC3E}">
        <p14:creationId xmlns:p14="http://schemas.microsoft.com/office/powerpoint/2010/main" val="3515833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2020 FUJITSU COMPUTER TECHNOLOGIES LIMITED</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8</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1765979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Master">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userDrawn="1"/>
        </p:nvGrpSpPr>
        <p:grpSpPr bwMode="gray">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hasCustomPrompt="1"/>
          </p:nvPr>
        </p:nvSpPr>
        <p:spPr bwMode="gray">
          <a:xfrm>
            <a:off x="323850" y="4579200"/>
            <a:ext cx="7920038" cy="1784350"/>
          </a:xfrm>
        </p:spPr>
        <p:txBody>
          <a:bodyPr/>
          <a:lstStyle>
            <a:lvl1pPr marL="0" indent="0">
              <a:lnSpc>
                <a:spcPct val="100000"/>
              </a:lnSpc>
              <a:spcBef>
                <a:spcPct val="0"/>
              </a:spcBef>
              <a:spcAft>
                <a:spcPct val="0"/>
              </a:spcAft>
              <a:buFont typeface="Wingdings" pitchFamily="2" charset="2"/>
              <a:buNone/>
              <a:defRPr sz="2400"/>
            </a:lvl1pPr>
          </a:lstStyle>
          <a:p>
            <a:pPr lvl="0"/>
            <a:r>
              <a:rPr lang="en-US" altLang="ja-JP" noProof="0" dirty="0"/>
              <a:t>Master subtitle</a:t>
            </a:r>
          </a:p>
          <a:p>
            <a:pPr lvl="0"/>
            <a:r>
              <a:rPr lang="en-US" altLang="ja-JP" noProof="0" dirty="0"/>
              <a:t>Master subtitle</a:t>
            </a:r>
          </a:p>
          <a:p>
            <a:pPr lvl="0"/>
            <a:r>
              <a:rPr lang="en-US" altLang="ja-JP" noProof="0" dirty="0"/>
              <a:t>Master subtitle</a:t>
            </a:r>
          </a:p>
          <a:p>
            <a:pPr lvl="0"/>
            <a:r>
              <a:rPr lang="en-US" altLang="ja-JP" noProof="0" dirty="0"/>
              <a:t>Master subtitle</a:t>
            </a:r>
          </a:p>
        </p:txBody>
      </p:sp>
      <p:sp>
        <p:nvSpPr>
          <p:cNvPr id="647174" name="Rectangle 6"/>
          <p:cNvSpPr>
            <a:spLocks noGrp="1" noChangeArrowheads="1"/>
          </p:cNvSpPr>
          <p:nvPr>
            <p:ph type="ctrTitle" hasCustomPrompt="1"/>
          </p:nvPr>
        </p:nvSpPr>
        <p:spPr bwMode="gray">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br>
              <a:rPr lang="en-US" altLang="ja-JP" noProof="0" dirty="0"/>
            </a:br>
            <a:r>
              <a:rPr lang="en-US" altLang="ja-JP" noProof="0" dirty="0"/>
              <a:t>Master title</a:t>
            </a:r>
            <a:br>
              <a:rPr lang="en-US" altLang="ja-JP" noProof="0" dirty="0"/>
            </a:br>
            <a:r>
              <a:rPr lang="en-US" altLang="ja-JP" noProof="0" dirty="0"/>
              <a:t>Master title</a:t>
            </a:r>
            <a:br>
              <a:rPr lang="en-US" altLang="ja-JP" noProof="0" dirty="0"/>
            </a:br>
            <a:r>
              <a:rPr lang="en-US" altLang="ja-JP" noProof="0" dirty="0"/>
              <a:t>Master title</a:t>
            </a:r>
            <a:endParaRPr lang="de-DE" altLang="ja-JP" noProof="0" dirty="0"/>
          </a:p>
        </p:txBody>
      </p:sp>
      <p:sp>
        <p:nvSpPr>
          <p:cNvPr id="647215" name="Rectangle 47"/>
          <p:cNvSpPr>
            <a:spLocks noGrp="1" noChangeArrowheads="1"/>
          </p:cNvSpPr>
          <p:nvPr>
            <p:ph type="ftr" sz="quarter" idx="3"/>
          </p:nvPr>
        </p:nvSpPr>
        <p:spPr bwMode="gray"/>
        <p:txBody>
          <a:bodyPr/>
          <a:lstStyle>
            <a:lvl1pPr>
              <a:defRPr/>
            </a:lvl1pPr>
          </a:lstStyle>
          <a:p>
            <a:r>
              <a:rPr lang="de-DE" altLang="ja-JP"/>
              <a:t>Copyright 2020 FUJITSU COMPUTER TECHNOLOGIES LIMITED</a:t>
            </a:r>
          </a:p>
        </p:txBody>
      </p:sp>
      <p:sp>
        <p:nvSpPr>
          <p:cNvPr id="39"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Intermediate Cover">
    <p:spTree>
      <p:nvGrpSpPr>
        <p:cNvPr id="1" name=""/>
        <p:cNvGrpSpPr/>
        <p:nvPr/>
      </p:nvGrpSpPr>
      <p:grpSpPr>
        <a:xfrm>
          <a:off x="0" y="0"/>
          <a:ext cx="0" cy="0"/>
          <a:chOff x="0" y="0"/>
          <a:chExt cx="0" cy="0"/>
        </a:xfrm>
      </p:grpSpPr>
      <p:grpSp>
        <p:nvGrpSpPr>
          <p:cNvPr id="39" name="Group 84" descr="F_Tool_Middle_Cover"/>
          <p:cNvGrpSpPr>
            <a:grpSpLocks/>
          </p:cNvGrpSpPr>
          <p:nvPr userDrawn="1"/>
        </p:nvGrpSpPr>
        <p:grpSpPr bwMode="gray">
          <a:xfrm>
            <a:off x="0" y="0"/>
            <a:ext cx="9144000" cy="3913188"/>
            <a:chOff x="0" y="0"/>
            <a:chExt cx="5760" cy="2465"/>
          </a:xfrm>
        </p:grpSpPr>
        <p:pic>
          <p:nvPicPr>
            <p:cNvPr id="40" name="Picture 39" descr="MiddleGray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5760" cy="2465"/>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3"/>
            <p:cNvGrpSpPr>
              <a:grpSpLocks noChangeAspect="1"/>
            </p:cNvGrpSpPr>
            <p:nvPr/>
          </p:nvGrpSpPr>
          <p:grpSpPr bwMode="gray">
            <a:xfrm>
              <a:off x="4604" y="117"/>
              <a:ext cx="1038" cy="580"/>
              <a:chOff x="4604" y="117"/>
              <a:chExt cx="1038" cy="580"/>
            </a:xfrm>
          </p:grpSpPr>
          <p:sp>
            <p:nvSpPr>
              <p:cNvPr id="42" name="AutoShape 42"/>
              <p:cNvSpPr>
                <a:spLocks noChangeAspect="1" noChangeArrowheads="1" noTextEdit="1"/>
              </p:cNvSpPr>
              <p:nvPr/>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3" name="Freeform 44"/>
              <p:cNvSpPr>
                <a:spLocks/>
              </p:cNvSpPr>
              <p:nvPr/>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4" name="Freeform 45"/>
              <p:cNvSpPr>
                <a:spLocks/>
              </p:cNvSpPr>
              <p:nvPr/>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5" name="Freeform 46"/>
              <p:cNvSpPr>
                <a:spLocks/>
              </p:cNvSpPr>
              <p:nvPr/>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6" name="Freeform 47"/>
              <p:cNvSpPr>
                <a:spLocks/>
              </p:cNvSpPr>
              <p:nvPr/>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7" name="Freeform 48"/>
              <p:cNvSpPr>
                <a:spLocks/>
              </p:cNvSpPr>
              <p:nvPr/>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8" name="Freeform 49"/>
              <p:cNvSpPr>
                <a:spLocks/>
              </p:cNvSpPr>
              <p:nvPr/>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9" name="Freeform 50"/>
              <p:cNvSpPr>
                <a:spLocks/>
              </p:cNvSpPr>
              <p:nvPr/>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0" name="Freeform 51"/>
              <p:cNvSpPr>
                <a:spLocks/>
              </p:cNvSpPr>
              <p:nvPr/>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
        <p:nvSpPr>
          <p:cNvPr id="647173" name="Rectangle 5"/>
          <p:cNvSpPr>
            <a:spLocks noGrp="1" noChangeArrowheads="1"/>
          </p:cNvSpPr>
          <p:nvPr>
            <p:ph type="subTitle" idx="1" hasCustomPrompt="1"/>
          </p:nvPr>
        </p:nvSpPr>
        <p:spPr bwMode="gray">
          <a:xfrm>
            <a:off x="323850" y="3697200"/>
            <a:ext cx="792360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en-US" altLang="ja-JP" noProof="0" dirty="0"/>
              <a:t>Master subtitle</a:t>
            </a:r>
          </a:p>
          <a:p>
            <a:pPr lvl="0"/>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323850" y="2134800"/>
            <a:ext cx="7923600" cy="10476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200">
                <a:solidFill>
                  <a:schemeClr val="tx1"/>
                </a:solidFill>
              </a:defRPr>
            </a:lvl1pPr>
          </a:lstStyle>
          <a:p>
            <a:pPr lvl="0"/>
            <a:br>
              <a:rPr lang="en-US" altLang="ja-JP" noProof="0" dirty="0"/>
            </a:br>
            <a:r>
              <a:rPr lang="en-US" altLang="ja-JP" noProof="0" dirty="0"/>
              <a:t>Master title</a:t>
            </a:r>
            <a:endParaRPr lang="de-DE" altLang="ja-JP" noProof="0" dirty="0"/>
          </a:p>
        </p:txBody>
      </p:sp>
      <p:sp>
        <p:nvSpPr>
          <p:cNvPr id="647215" name="Rectangle 47"/>
          <p:cNvSpPr>
            <a:spLocks noGrp="1" noChangeArrowheads="1"/>
          </p:cNvSpPr>
          <p:nvPr>
            <p:ph type="ftr" sz="quarter" idx="3"/>
          </p:nvPr>
        </p:nvSpPr>
        <p:spPr bwMode="gray"/>
        <p:txBody>
          <a:bodyPr/>
          <a:lstStyle>
            <a:lvl1pPr>
              <a:defRPr/>
            </a:lvl1pPr>
          </a:lstStyle>
          <a:p>
            <a:r>
              <a:rPr lang="de-DE" altLang="ja-JP"/>
              <a:t>Copyright 2020 FUJITSU COMPUTER TECHNOLOGIES LIMITED</a:t>
            </a:r>
          </a:p>
        </p:txBody>
      </p:sp>
      <p:sp>
        <p:nvSpPr>
          <p:cNvPr id="51"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2"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E5C4FF1C-8F5E-4BC8-BCAF-207649A9C157}" type="slidenum">
              <a:rPr lang="de-DE" altLang="ja-JP"/>
              <a:pPr/>
              <a:t>‹#›</a:t>
            </a:fld>
            <a:endParaRPr lang="de-DE" altLang="ja-JP"/>
          </a:p>
        </p:txBody>
      </p:sp>
    </p:spTree>
    <p:extLst>
      <p:ext uri="{BB962C8B-B14F-4D97-AF65-F5344CB8AC3E}">
        <p14:creationId xmlns:p14="http://schemas.microsoft.com/office/powerpoint/2010/main" val="3148904891"/>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bwMode="gray"/>
        <p:txBody>
          <a:bodyPr/>
          <a:lstStyle/>
          <a:p>
            <a:r>
              <a:rPr lang="en-US" altLang="ja-JP" dirty="0"/>
              <a:t>Master title</a:t>
            </a:r>
            <a:endParaRPr lang="ja-JP" altLang="en-US" dirty="0"/>
          </a:p>
        </p:txBody>
      </p:sp>
      <p:sp>
        <p:nvSpPr>
          <p:cNvPr id="3" name="コンテンツ プレースホルダー 2"/>
          <p:cNvSpPr>
            <a:spLocks noGrp="1"/>
          </p:cNvSpPr>
          <p:nvPr>
            <p:ph idx="1" hasCustomPrompt="1"/>
          </p:nvPr>
        </p:nvSpPr>
        <p:spPr bwMode="gray"/>
        <p:txBody>
          <a:bodyPr/>
          <a:lstStyle/>
          <a:p>
            <a:pPr lvl="0"/>
            <a:r>
              <a:rPr lang="en-US" altLang="ja-JP" dirty="0"/>
              <a:t>Headline </a:t>
            </a:r>
          </a:p>
          <a:p>
            <a:pPr lvl="1"/>
            <a:r>
              <a:rPr lang="en-US" altLang="ja-JP" dirty="0"/>
              <a:t>1st subhead  </a:t>
            </a:r>
          </a:p>
          <a:p>
            <a:pPr lvl="2"/>
            <a:r>
              <a:rPr lang="en-US" altLang="ja-JP" dirty="0"/>
              <a:t>2nd subhead  </a:t>
            </a:r>
          </a:p>
          <a:p>
            <a:pPr lvl="3"/>
            <a:r>
              <a:rPr lang="en-US" altLang="ja-JP" dirty="0"/>
              <a:t>Text</a:t>
            </a:r>
          </a:p>
        </p:txBody>
      </p:sp>
      <p:sp>
        <p:nvSpPr>
          <p:cNvPr id="4" name="スライド番号プレースホルダー 3"/>
          <p:cNvSpPr>
            <a:spLocks noGrp="1"/>
          </p:cNvSpPr>
          <p:nvPr>
            <p:ph type="sldNum" sz="quarter" idx="10"/>
          </p:nvPr>
        </p:nvSpPr>
        <p:spPr bwMode="gray"/>
        <p:txBody>
          <a:bodyPr/>
          <a:lstStyle>
            <a:lvl1pPr>
              <a:defRPr/>
            </a:lvl1pPr>
          </a:lstStyle>
          <a:p>
            <a:fld id="{DE2B87E1-F9DF-4BEE-B07D-635D26011F4B}" type="slidenum">
              <a:rPr lang="de-DE" altLang="ja-JP"/>
              <a:pPr/>
              <a:t>‹#›</a:t>
            </a:fld>
            <a:endParaRPr lang="de-DE" altLang="ja-JP"/>
          </a:p>
        </p:txBody>
      </p:sp>
      <p:sp>
        <p:nvSpPr>
          <p:cNvPr id="5" name="フッター プレースホルダー 4"/>
          <p:cNvSpPr>
            <a:spLocks noGrp="1"/>
          </p:cNvSpPr>
          <p:nvPr>
            <p:ph type="ftr" sz="quarter" idx="11"/>
          </p:nvPr>
        </p:nvSpPr>
        <p:spPr bwMode="gray"/>
        <p:txBody>
          <a:bodyPr/>
          <a:lstStyle>
            <a:lvl1pPr>
              <a:defRPr/>
            </a:lvl1pPr>
          </a:lstStyle>
          <a:p>
            <a:r>
              <a:rPr lang="de-DE" altLang="ja-JP"/>
              <a:t>Copyright 2020 FUJITSU COMPUTER TECHNOLOGIES LIMITED</a:t>
            </a:r>
            <a:endParaRPr lang="de-DE" altLang="ja-JP" dirty="0"/>
          </a:p>
        </p:txBody>
      </p:sp>
    </p:spTree>
    <p:extLst>
      <p:ext uri="{BB962C8B-B14F-4D97-AF65-F5344CB8AC3E}">
        <p14:creationId xmlns:p14="http://schemas.microsoft.com/office/powerpoint/2010/main" val="253161858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bwMode="gray"/>
        <p:txBody>
          <a:bodyPr/>
          <a:lstStyle/>
          <a:p>
            <a:r>
              <a:rPr lang="en-US" altLang="ja-JP" dirty="0"/>
              <a:t>Master title</a:t>
            </a:r>
            <a:endParaRPr lang="ja-JP" altLang="en-US" dirty="0"/>
          </a:p>
        </p:txBody>
      </p:sp>
      <p:sp>
        <p:nvSpPr>
          <p:cNvPr id="3" name="コンテンツ プレースホルダー 2"/>
          <p:cNvSpPr>
            <a:spLocks noGrp="1"/>
          </p:cNvSpPr>
          <p:nvPr>
            <p:ph sz="half" idx="1" hasCustomPrompt="1"/>
          </p:nvPr>
        </p:nvSpPr>
        <p:spPr bwMode="gray">
          <a:xfrm>
            <a:off x="168275" y="869950"/>
            <a:ext cx="4316413" cy="5592763"/>
          </a:xfrm>
        </p:spPr>
        <p:txBody>
          <a:bodyPr/>
          <a:lstStyle>
            <a:lvl1pPr marL="290513" marR="0" indent="-290513" algn="l" defTabSz="457200" rtl="0" eaLnBrk="1" fontAlgn="base" latinLnBrk="0" hangingPunct="1">
              <a:lnSpc>
                <a:spcPct val="95000"/>
              </a:lnSpc>
              <a:spcBef>
                <a:spcPct val="20000"/>
              </a:spcBef>
              <a:spcAft>
                <a:spcPct val="10000"/>
              </a:spcAft>
              <a:buClr>
                <a:srgbClr val="A30B1A"/>
              </a:buClr>
              <a:buSzTx/>
              <a:buFont typeface="Wingdings" pitchFamily="2" charset="2"/>
              <a:buChar char="n"/>
              <a:tabLst/>
              <a:defRPr sz="2400"/>
            </a:lvl1pPr>
            <a:lvl2pPr marL="581025" marR="0" indent="-242888" algn="l" defTabSz="457200" rtl="0" eaLnBrk="1" fontAlgn="base" latinLnBrk="0" hangingPunct="1">
              <a:lnSpc>
                <a:spcPct val="95000"/>
              </a:lnSpc>
              <a:spcBef>
                <a:spcPct val="20000"/>
              </a:spcBef>
              <a:spcAft>
                <a:spcPct val="10000"/>
              </a:spcAft>
              <a:buClr>
                <a:srgbClr val="87867E"/>
              </a:buClr>
              <a:buSzTx/>
              <a:buFont typeface="Wingdings" pitchFamily="2" charset="2"/>
              <a:buChar char="n"/>
              <a:tabLst/>
              <a:defRPr sz="2000"/>
            </a:lvl2pPr>
            <a:lvl3pPr marL="795338" marR="0" indent="-138113" algn="l" defTabSz="457200" rtl="0" eaLnBrk="1" fontAlgn="base" latinLnBrk="0" hangingPunct="1">
              <a:lnSpc>
                <a:spcPct val="95000"/>
              </a:lnSpc>
              <a:spcBef>
                <a:spcPct val="20000"/>
              </a:spcBef>
              <a:spcAft>
                <a:spcPct val="10000"/>
              </a:spcAft>
              <a:buClr>
                <a:srgbClr val="87867E"/>
              </a:buClr>
              <a:buSzPct val="100000"/>
              <a:buFontTx/>
              <a:buChar char="•"/>
              <a:tabLst/>
              <a:defRPr sz="1800"/>
            </a:lvl3pPr>
            <a:lvl4pPr marL="1014413" marR="0" indent="-134938" algn="l" defTabSz="457200" rtl="0" eaLnBrk="1" fontAlgn="base" latinLnBrk="0" hangingPunct="1">
              <a:lnSpc>
                <a:spcPct val="95000"/>
              </a:lnSpc>
              <a:spcBef>
                <a:spcPct val="20000"/>
              </a:spcBef>
              <a:spcAft>
                <a:spcPct val="10000"/>
              </a:spcAft>
              <a:buClr>
                <a:srgbClr val="87867E"/>
              </a:buClr>
              <a:buSzPct val="100000"/>
              <a:buFontTx/>
              <a:buChar char="•"/>
              <a:tabLst/>
              <a:defRPr sz="1600"/>
            </a:lvl4pPr>
            <a:lvl5pPr>
              <a:defRPr sz="1800"/>
            </a:lvl5pPr>
            <a:lvl6pPr>
              <a:defRPr sz="1800"/>
            </a:lvl6pPr>
            <a:lvl7pPr>
              <a:defRPr sz="1800"/>
            </a:lvl7pPr>
            <a:lvl8pPr>
              <a:defRPr sz="1800"/>
            </a:lvl8pPr>
            <a:lvl9pPr>
              <a:defRPr sz="1800"/>
            </a:lvl9pPr>
          </a:lstStyle>
          <a:p>
            <a:pPr marL="290513" marR="0" lvl="0" indent="-290513" algn="l" defTabSz="457200" rtl="0" eaLnBrk="1" fontAlgn="base" latinLnBrk="0" hangingPunct="1">
              <a:lnSpc>
                <a:spcPct val="95000"/>
              </a:lnSpc>
              <a:spcBef>
                <a:spcPct val="20000"/>
              </a:spcBef>
              <a:spcAft>
                <a:spcPct val="10000"/>
              </a:spcAft>
              <a:buClr>
                <a:srgbClr val="A30B1A"/>
              </a:buClr>
              <a:buSzTx/>
              <a:buFont typeface="Wingdings" pitchFamily="2" charset="2"/>
              <a:buChar char="n"/>
              <a:tabLst/>
              <a:defRPr/>
            </a:pPr>
            <a:r>
              <a:rPr kumimoji="1" lang="en-US" altLang="ja-JP" sz="2400" b="0" i="0" u="none" strike="noStrike" kern="0" cap="none" spc="0" normalizeH="0" baseline="0" noProof="0" dirty="0">
                <a:ln>
                  <a:noFill/>
                </a:ln>
                <a:solidFill>
                  <a:srgbClr val="000000"/>
                </a:solidFill>
                <a:effectLst/>
                <a:uLnTx/>
                <a:uFillTx/>
                <a:latin typeface="+mn-lt"/>
                <a:ea typeface="+mn-ea"/>
                <a:cs typeface="+mn-cs"/>
              </a:rPr>
              <a:t>Headline </a:t>
            </a:r>
          </a:p>
          <a:p>
            <a:pPr marL="581025" marR="0" lvl="1" indent="-242888" algn="l" defTabSz="457200" rtl="0" eaLnBrk="1" fontAlgn="base" latinLnBrk="0" hangingPunct="1">
              <a:lnSpc>
                <a:spcPct val="95000"/>
              </a:lnSpc>
              <a:spcBef>
                <a:spcPct val="20000"/>
              </a:spcBef>
              <a:spcAft>
                <a:spcPct val="10000"/>
              </a:spcAft>
              <a:buClr>
                <a:srgbClr val="87867E"/>
              </a:buClr>
              <a:buSzTx/>
              <a:buFont typeface="Wingdings" pitchFamily="2" charset="2"/>
              <a:buChar char="n"/>
              <a:tabLst/>
              <a:defRPr/>
            </a:pPr>
            <a:r>
              <a:rPr kumimoji="1" lang="en-US" altLang="ja-JP" sz="2000" b="0" i="0" u="none" strike="noStrike" kern="0" cap="none" spc="0" normalizeH="0" baseline="0" noProof="0" dirty="0">
                <a:ln>
                  <a:noFill/>
                </a:ln>
                <a:solidFill>
                  <a:srgbClr val="000000"/>
                </a:solidFill>
                <a:effectLst/>
                <a:uLnTx/>
                <a:uFillTx/>
                <a:latin typeface="+mn-lt"/>
                <a:ea typeface="+mn-ea"/>
                <a:cs typeface="+mn-cs"/>
              </a:rPr>
              <a:t>1st subhead  </a:t>
            </a:r>
          </a:p>
          <a:p>
            <a:pPr marL="795338" marR="0" lvl="2" indent="-138113" algn="l" defTabSz="457200" rtl="0" eaLnBrk="1" fontAlgn="base" latinLnBrk="0" hangingPunct="1">
              <a:lnSpc>
                <a:spcPct val="95000"/>
              </a:lnSpc>
              <a:spcBef>
                <a:spcPct val="20000"/>
              </a:spcBef>
              <a:spcAft>
                <a:spcPct val="10000"/>
              </a:spcAft>
              <a:buClr>
                <a:srgbClr val="87867E"/>
              </a:buClr>
              <a:buSzPct val="100000"/>
              <a:buFontTx/>
              <a:buChar char="•"/>
              <a:tabLst/>
              <a:defRPr/>
            </a:pPr>
            <a:r>
              <a:rPr kumimoji="1" lang="en-US" altLang="ja-JP" sz="1800" b="0" i="0" u="none" strike="noStrike" kern="0" cap="none" spc="0" normalizeH="0" baseline="0" noProof="0" dirty="0">
                <a:ln>
                  <a:noFill/>
                </a:ln>
                <a:solidFill>
                  <a:srgbClr val="000000"/>
                </a:solidFill>
                <a:effectLst/>
                <a:uLnTx/>
                <a:uFillTx/>
                <a:latin typeface="+mn-lt"/>
                <a:ea typeface="+mn-ea"/>
                <a:cs typeface="+mn-cs"/>
              </a:rPr>
              <a:t>2nd subhead  </a:t>
            </a:r>
          </a:p>
          <a:p>
            <a:pPr marL="1014413" marR="0" lvl="3" indent="-134938" algn="l" defTabSz="457200" rtl="0" eaLnBrk="1" fontAlgn="base" latinLnBrk="0" hangingPunct="1">
              <a:lnSpc>
                <a:spcPct val="95000"/>
              </a:lnSpc>
              <a:spcBef>
                <a:spcPct val="20000"/>
              </a:spcBef>
              <a:spcAft>
                <a:spcPct val="10000"/>
              </a:spcAft>
              <a:buClr>
                <a:srgbClr val="87867E"/>
              </a:buClr>
              <a:buSzPct val="100000"/>
              <a:buFontTx/>
              <a:buChar char="•"/>
              <a:tabLst/>
              <a:defRPr/>
            </a:pPr>
            <a:r>
              <a:rPr kumimoji="1" lang="en-US" altLang="ja-JP" sz="1600" b="0" i="0" u="none" strike="noStrike" kern="0" cap="none" spc="0" normalizeH="0" baseline="0" noProof="0" dirty="0">
                <a:ln>
                  <a:noFill/>
                </a:ln>
                <a:solidFill>
                  <a:srgbClr val="000000"/>
                </a:solidFill>
                <a:effectLst/>
                <a:uLnTx/>
                <a:uFillTx/>
                <a:latin typeface="+mn-lt"/>
                <a:ea typeface="+mn-ea"/>
                <a:cs typeface="+mn-cs"/>
              </a:rPr>
              <a:t>Text</a:t>
            </a:r>
          </a:p>
        </p:txBody>
      </p:sp>
      <p:sp>
        <p:nvSpPr>
          <p:cNvPr id="4" name="コンテンツ プレースホルダー 3"/>
          <p:cNvSpPr>
            <a:spLocks noGrp="1"/>
          </p:cNvSpPr>
          <p:nvPr>
            <p:ph sz="half" idx="2" hasCustomPrompt="1"/>
          </p:nvPr>
        </p:nvSpPr>
        <p:spPr bwMode="gray">
          <a:xfrm>
            <a:off x="4637088" y="869950"/>
            <a:ext cx="4318000" cy="5592763"/>
          </a:xfrm>
        </p:spPr>
        <p:txBody>
          <a:bodyPr/>
          <a:lstStyle>
            <a:lvl1pPr marL="290513" marR="0" indent="-290513" algn="l" defTabSz="457200" rtl="0" eaLnBrk="1" fontAlgn="base" latinLnBrk="0" hangingPunct="1">
              <a:lnSpc>
                <a:spcPct val="95000"/>
              </a:lnSpc>
              <a:spcBef>
                <a:spcPct val="20000"/>
              </a:spcBef>
              <a:spcAft>
                <a:spcPct val="10000"/>
              </a:spcAft>
              <a:buClr>
                <a:srgbClr val="A30B1A"/>
              </a:buClr>
              <a:buSzTx/>
              <a:buFont typeface="Wingdings" pitchFamily="2" charset="2"/>
              <a:buChar char="n"/>
              <a:tabLst/>
              <a:defRPr sz="2400"/>
            </a:lvl1pPr>
            <a:lvl2pPr marL="581025" marR="0" indent="-242888" algn="l" defTabSz="457200" rtl="0" eaLnBrk="1" fontAlgn="base" latinLnBrk="0" hangingPunct="1">
              <a:lnSpc>
                <a:spcPct val="95000"/>
              </a:lnSpc>
              <a:spcBef>
                <a:spcPct val="20000"/>
              </a:spcBef>
              <a:spcAft>
                <a:spcPct val="10000"/>
              </a:spcAft>
              <a:buClr>
                <a:srgbClr val="87867E"/>
              </a:buClr>
              <a:buSzTx/>
              <a:buFont typeface="Wingdings" pitchFamily="2" charset="2"/>
              <a:buChar char="n"/>
              <a:tabLst/>
              <a:defRPr sz="2000"/>
            </a:lvl2pPr>
            <a:lvl3pPr marL="795338" marR="0" indent="-138113" algn="l" defTabSz="457200" rtl="0" eaLnBrk="1" fontAlgn="base" latinLnBrk="0" hangingPunct="1">
              <a:lnSpc>
                <a:spcPct val="95000"/>
              </a:lnSpc>
              <a:spcBef>
                <a:spcPct val="20000"/>
              </a:spcBef>
              <a:spcAft>
                <a:spcPct val="10000"/>
              </a:spcAft>
              <a:buClr>
                <a:srgbClr val="87867E"/>
              </a:buClr>
              <a:buSzPct val="100000"/>
              <a:buFontTx/>
              <a:buChar char="•"/>
              <a:tabLst/>
              <a:defRPr sz="1800"/>
            </a:lvl3pPr>
            <a:lvl4pPr marL="1014413" marR="0" indent="-134938" algn="l" defTabSz="457200" rtl="0" eaLnBrk="1" fontAlgn="base" latinLnBrk="0" hangingPunct="1">
              <a:lnSpc>
                <a:spcPct val="95000"/>
              </a:lnSpc>
              <a:spcBef>
                <a:spcPct val="20000"/>
              </a:spcBef>
              <a:spcAft>
                <a:spcPct val="10000"/>
              </a:spcAft>
              <a:buClr>
                <a:srgbClr val="87867E"/>
              </a:buClr>
              <a:buSzPct val="100000"/>
              <a:buFontTx/>
              <a:buChar char="•"/>
              <a:tabLst/>
              <a:defRPr sz="1600"/>
            </a:lvl4pPr>
            <a:lvl5pPr>
              <a:defRPr sz="1800"/>
            </a:lvl5pPr>
            <a:lvl6pPr>
              <a:defRPr sz="1800"/>
            </a:lvl6pPr>
            <a:lvl7pPr>
              <a:defRPr sz="1800"/>
            </a:lvl7pPr>
            <a:lvl8pPr>
              <a:defRPr sz="1800"/>
            </a:lvl8pPr>
            <a:lvl9pPr>
              <a:defRPr sz="1800"/>
            </a:lvl9pPr>
          </a:lstStyle>
          <a:p>
            <a:pPr marL="290513" marR="0" lvl="0" indent="-290513" algn="l" defTabSz="457200" rtl="0" eaLnBrk="1" fontAlgn="base" latinLnBrk="0" hangingPunct="1">
              <a:lnSpc>
                <a:spcPct val="95000"/>
              </a:lnSpc>
              <a:spcBef>
                <a:spcPct val="20000"/>
              </a:spcBef>
              <a:spcAft>
                <a:spcPct val="10000"/>
              </a:spcAft>
              <a:buClr>
                <a:srgbClr val="A30B1A"/>
              </a:buClr>
              <a:buSzTx/>
              <a:buFont typeface="Wingdings" pitchFamily="2" charset="2"/>
              <a:buChar char="n"/>
              <a:tabLst/>
              <a:defRPr/>
            </a:pPr>
            <a:r>
              <a:rPr kumimoji="1" lang="en-US" altLang="ja-JP" sz="2400" b="0" i="0" u="none" strike="noStrike" kern="0" cap="none" spc="0" normalizeH="0" baseline="0" noProof="0" dirty="0">
                <a:ln>
                  <a:noFill/>
                </a:ln>
                <a:solidFill>
                  <a:srgbClr val="000000"/>
                </a:solidFill>
                <a:effectLst/>
                <a:uLnTx/>
                <a:uFillTx/>
                <a:latin typeface="+mn-lt"/>
                <a:ea typeface="+mn-ea"/>
                <a:cs typeface="+mn-cs"/>
              </a:rPr>
              <a:t>Headline </a:t>
            </a:r>
          </a:p>
          <a:p>
            <a:pPr marL="581025" marR="0" lvl="1" indent="-242888" algn="l" defTabSz="457200" rtl="0" eaLnBrk="1" fontAlgn="base" latinLnBrk="0" hangingPunct="1">
              <a:lnSpc>
                <a:spcPct val="95000"/>
              </a:lnSpc>
              <a:spcBef>
                <a:spcPct val="20000"/>
              </a:spcBef>
              <a:spcAft>
                <a:spcPct val="10000"/>
              </a:spcAft>
              <a:buClr>
                <a:srgbClr val="87867E"/>
              </a:buClr>
              <a:buSzTx/>
              <a:buFont typeface="Wingdings" pitchFamily="2" charset="2"/>
              <a:buChar char="n"/>
              <a:tabLst/>
              <a:defRPr/>
            </a:pPr>
            <a:r>
              <a:rPr kumimoji="1" lang="en-US" altLang="ja-JP" sz="2000" b="0" i="0" u="none" strike="noStrike" kern="0" cap="none" spc="0" normalizeH="0" baseline="0" noProof="0" dirty="0">
                <a:ln>
                  <a:noFill/>
                </a:ln>
                <a:solidFill>
                  <a:srgbClr val="000000"/>
                </a:solidFill>
                <a:effectLst/>
                <a:uLnTx/>
                <a:uFillTx/>
                <a:latin typeface="+mn-lt"/>
                <a:ea typeface="+mn-ea"/>
                <a:cs typeface="+mn-cs"/>
              </a:rPr>
              <a:t>1st subhead  </a:t>
            </a:r>
          </a:p>
          <a:p>
            <a:pPr marL="795338" marR="0" lvl="2" indent="-138113" algn="l" defTabSz="457200" rtl="0" eaLnBrk="1" fontAlgn="base" latinLnBrk="0" hangingPunct="1">
              <a:lnSpc>
                <a:spcPct val="95000"/>
              </a:lnSpc>
              <a:spcBef>
                <a:spcPct val="20000"/>
              </a:spcBef>
              <a:spcAft>
                <a:spcPct val="10000"/>
              </a:spcAft>
              <a:buClr>
                <a:srgbClr val="87867E"/>
              </a:buClr>
              <a:buSzPct val="100000"/>
              <a:buFontTx/>
              <a:buChar char="•"/>
              <a:tabLst/>
              <a:defRPr/>
            </a:pPr>
            <a:r>
              <a:rPr kumimoji="1" lang="en-US" altLang="ja-JP" sz="1800" b="0" i="0" u="none" strike="noStrike" kern="0" cap="none" spc="0" normalizeH="0" baseline="0" noProof="0" dirty="0">
                <a:ln>
                  <a:noFill/>
                </a:ln>
                <a:solidFill>
                  <a:srgbClr val="000000"/>
                </a:solidFill>
                <a:effectLst/>
                <a:uLnTx/>
                <a:uFillTx/>
                <a:latin typeface="+mn-lt"/>
                <a:ea typeface="+mn-ea"/>
                <a:cs typeface="+mn-cs"/>
              </a:rPr>
              <a:t>2nd subhead  </a:t>
            </a:r>
          </a:p>
          <a:p>
            <a:pPr marL="1014413" marR="0" lvl="3" indent="-134938" algn="l" defTabSz="457200" rtl="0" eaLnBrk="1" fontAlgn="base" latinLnBrk="0" hangingPunct="1">
              <a:lnSpc>
                <a:spcPct val="95000"/>
              </a:lnSpc>
              <a:spcBef>
                <a:spcPct val="20000"/>
              </a:spcBef>
              <a:spcAft>
                <a:spcPct val="10000"/>
              </a:spcAft>
              <a:buClr>
                <a:srgbClr val="87867E"/>
              </a:buClr>
              <a:buSzPct val="100000"/>
              <a:buFontTx/>
              <a:buChar char="•"/>
              <a:tabLst/>
              <a:defRPr/>
            </a:pPr>
            <a:r>
              <a:rPr kumimoji="1" lang="en-US" altLang="ja-JP" sz="1600" b="0" i="0" u="none" strike="noStrike" kern="0" cap="none" spc="0" normalizeH="0" baseline="0" noProof="0" dirty="0">
                <a:ln>
                  <a:noFill/>
                </a:ln>
                <a:solidFill>
                  <a:srgbClr val="000000"/>
                </a:solidFill>
                <a:effectLst/>
                <a:uLnTx/>
                <a:uFillTx/>
                <a:latin typeface="+mn-lt"/>
                <a:ea typeface="+mn-ea"/>
                <a:cs typeface="+mn-cs"/>
              </a:rPr>
              <a:t>Text</a:t>
            </a:r>
          </a:p>
        </p:txBody>
      </p:sp>
      <p:sp>
        <p:nvSpPr>
          <p:cNvPr id="5" name="スライド番号プレースホルダー 4"/>
          <p:cNvSpPr>
            <a:spLocks noGrp="1"/>
          </p:cNvSpPr>
          <p:nvPr>
            <p:ph type="sldNum" sz="quarter" idx="10"/>
          </p:nvPr>
        </p:nvSpPr>
        <p:spPr bwMode="gray"/>
        <p:txBody>
          <a:bodyPr/>
          <a:lstStyle>
            <a:lvl1pPr>
              <a:defRPr/>
            </a:lvl1pPr>
          </a:lstStyle>
          <a:p>
            <a:fld id="{FCB7B9BA-EF19-4458-B462-893E29D19B1E}" type="slidenum">
              <a:rPr lang="de-DE" altLang="ja-JP"/>
              <a:pPr/>
              <a:t>‹#›</a:t>
            </a:fld>
            <a:endParaRPr lang="de-DE" altLang="ja-JP"/>
          </a:p>
        </p:txBody>
      </p:sp>
      <p:sp>
        <p:nvSpPr>
          <p:cNvPr id="6" name="フッター プレースホルダー 5"/>
          <p:cNvSpPr>
            <a:spLocks noGrp="1"/>
          </p:cNvSpPr>
          <p:nvPr>
            <p:ph type="ftr" sz="quarter" idx="11"/>
          </p:nvPr>
        </p:nvSpPr>
        <p:spPr bwMode="gray"/>
        <p:txBody>
          <a:bodyPr/>
          <a:lstStyle>
            <a:lvl1pPr>
              <a:defRPr/>
            </a:lvl1pPr>
          </a:lstStyle>
          <a:p>
            <a:r>
              <a:rPr lang="de-DE" altLang="ja-JP"/>
              <a:t>Copyright 2020 FUJITSU COMPUTER TECHNOLOGIES LIMITED</a:t>
            </a:r>
            <a:endParaRPr lang="de-DE" altLang="ja-JP" dirty="0"/>
          </a:p>
        </p:txBody>
      </p:sp>
    </p:spTree>
    <p:extLst>
      <p:ext uri="{BB962C8B-B14F-4D97-AF65-F5344CB8AC3E}">
        <p14:creationId xmlns:p14="http://schemas.microsoft.com/office/powerpoint/2010/main" val="7153210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bwMode="gray"/>
        <p:txBody>
          <a:bodyPr/>
          <a:lstStyle/>
          <a:p>
            <a:r>
              <a:rPr lang="en-US" altLang="ja-JP" dirty="0"/>
              <a:t>Master title</a:t>
            </a:r>
            <a:endParaRPr lang="ja-JP" altLang="en-US" dirty="0"/>
          </a:p>
        </p:txBody>
      </p:sp>
      <p:sp>
        <p:nvSpPr>
          <p:cNvPr id="3" name="スライド番号プレースホルダー 2"/>
          <p:cNvSpPr>
            <a:spLocks noGrp="1"/>
          </p:cNvSpPr>
          <p:nvPr>
            <p:ph type="sldNum" sz="quarter" idx="10"/>
          </p:nvPr>
        </p:nvSpPr>
        <p:spPr bwMode="gray"/>
        <p:txBody>
          <a:bodyPr/>
          <a:lstStyle>
            <a:lvl1pPr>
              <a:defRPr/>
            </a:lvl1pPr>
          </a:lstStyle>
          <a:p>
            <a:fld id="{1195C95A-030B-42EE-9D8D-E0455A77345A}" type="slidenum">
              <a:rPr lang="de-DE" altLang="ja-JP"/>
              <a:pPr/>
              <a:t>‹#›</a:t>
            </a:fld>
            <a:endParaRPr lang="de-DE" altLang="ja-JP"/>
          </a:p>
        </p:txBody>
      </p:sp>
      <p:sp>
        <p:nvSpPr>
          <p:cNvPr id="4" name="フッター プレースホルダー 3"/>
          <p:cNvSpPr>
            <a:spLocks noGrp="1"/>
          </p:cNvSpPr>
          <p:nvPr>
            <p:ph type="ftr" sz="quarter" idx="11"/>
          </p:nvPr>
        </p:nvSpPr>
        <p:spPr bwMode="gray"/>
        <p:txBody>
          <a:bodyPr/>
          <a:lstStyle>
            <a:lvl1pPr>
              <a:defRPr/>
            </a:lvl1pPr>
          </a:lstStyle>
          <a:p>
            <a:r>
              <a:rPr lang="de-DE" altLang="ja-JP"/>
              <a:t>Copyright 2020 FUJITSU COMPUTER TECHNOLOGIES LIMITED</a:t>
            </a:r>
            <a:endParaRPr lang="de-DE" altLang="ja-JP" dirty="0"/>
          </a:p>
        </p:txBody>
      </p:sp>
    </p:spTree>
    <p:extLst>
      <p:ext uri="{BB962C8B-B14F-4D97-AF65-F5344CB8AC3E}">
        <p14:creationId xmlns:p14="http://schemas.microsoft.com/office/powerpoint/2010/main" val="207360625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vl1pPr>
          </a:lstStyle>
          <a:p>
            <a:fld id="{E8E9CBD9-E97A-4244-BA2F-A59041725FCD}" type="slidenum">
              <a:rPr lang="de-DE" altLang="ja-JP"/>
              <a:pPr/>
              <a:t>‹#›</a:t>
            </a:fld>
            <a:endParaRPr lang="de-DE" altLang="ja-JP"/>
          </a:p>
        </p:txBody>
      </p:sp>
      <p:sp>
        <p:nvSpPr>
          <p:cNvPr id="3" name="フッター プレースホルダー 2"/>
          <p:cNvSpPr>
            <a:spLocks noGrp="1"/>
          </p:cNvSpPr>
          <p:nvPr>
            <p:ph type="ftr" sz="quarter" idx="11"/>
          </p:nvPr>
        </p:nvSpPr>
        <p:spPr bwMode="gray"/>
        <p:txBody>
          <a:bodyPr/>
          <a:lstStyle>
            <a:lvl1pPr>
              <a:defRPr/>
            </a:lvl1pPr>
          </a:lstStyle>
          <a:p>
            <a:r>
              <a:rPr lang="de-DE" altLang="ja-JP"/>
              <a:t>Copyright 2020 FUJITSU COMPUTER TECHNOLOGIES LIMITED</a:t>
            </a:r>
            <a:endParaRPr lang="de-DE" altLang="ja-JP" dirty="0"/>
          </a:p>
        </p:txBody>
      </p:sp>
    </p:spTree>
    <p:extLst>
      <p:ext uri="{BB962C8B-B14F-4D97-AF65-F5344CB8AC3E}">
        <p14:creationId xmlns:p14="http://schemas.microsoft.com/office/powerpoint/2010/main" val="32610867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Closing page">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de-DE" altLang="ja-JP"/>
              <a:t>Copyright 2020 FUJITSU COMPUTER TECHNOLOGIES LIMITED</a:t>
            </a:r>
          </a:p>
        </p:txBody>
      </p:sp>
      <p:grpSp>
        <p:nvGrpSpPr>
          <p:cNvPr id="4" name="Group 38" descr="Message Lockup"/>
          <p:cNvGrpSpPr>
            <a:grpSpLocks/>
          </p:cNvGrpSpPr>
          <p:nvPr userDrawn="1"/>
        </p:nvGrpSpPr>
        <p:grpSpPr bwMode="gray">
          <a:xfrm>
            <a:off x="0" y="0"/>
            <a:ext cx="9144000" cy="6858000"/>
            <a:chOff x="0" y="0"/>
            <a:chExt cx="5760" cy="4320"/>
          </a:xfrm>
        </p:grpSpPr>
        <p:sp>
          <p:nvSpPr>
            <p:cNvPr id="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 name="Group 7"/>
            <p:cNvGrpSpPr>
              <a:grpSpLocks noChangeAspect="1"/>
            </p:cNvGrpSpPr>
            <p:nvPr/>
          </p:nvGrpSpPr>
          <p:grpSpPr bwMode="gray">
            <a:xfrm>
              <a:off x="0" y="0"/>
              <a:ext cx="5760" cy="4320"/>
              <a:chOff x="0" y="0"/>
              <a:chExt cx="5760" cy="4320"/>
            </a:xfrm>
          </p:grpSpPr>
          <p:sp>
            <p:nvSpPr>
              <p:cNvPr id="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397619795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dirty="0"/>
              <a:t>Master title</a:t>
            </a:r>
            <a:endParaRPr lang="ja-JP" altLang="en-US" dirty="0"/>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dirty="0"/>
              <a:t>Headline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endParaRPr lang="en-US" altLang="ja-JP" dirty="0"/>
          </a:p>
          <a:p>
            <a:pPr lvl="1"/>
            <a:r>
              <a:rPr lang="en-US" altLang="ja-JP" dirty="0"/>
              <a:t>1st subhead 1st subhead 1st subhead 1st subhead 1st subhead 1st subhead 1st subhead 1st subhead 1st subhead 1st subhead </a:t>
            </a:r>
          </a:p>
          <a:p>
            <a:pPr lvl="2"/>
            <a:r>
              <a:rPr lang="en-US" altLang="ja-JP" dirty="0"/>
              <a:t>2nd subhead 2nd subhead 2nd subhead 2nd subhead 2nd subhead 2nd subhead 2nd subhead 2nd subhead 2nd subhead 2nd subhead </a:t>
            </a:r>
          </a:p>
          <a:p>
            <a:pPr lvl="3"/>
            <a:r>
              <a:rPr lang="en-US" altLang="ja-JP" dirty="0"/>
              <a:t>Text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p>
        </p:txBody>
      </p:sp>
      <p:grpSp>
        <p:nvGrpSpPr>
          <p:cNvPr id="646163" name="Group 19"/>
          <p:cNvGrpSpPr>
            <a:grpSpLocks noChangeAspect="1"/>
          </p:cNvGrpSpPr>
          <p:nvPr userDrawn="1"/>
        </p:nvGrpSpPr>
        <p:grpSpPr bwMode="gray">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E5C4FF1C-8F5E-4BC8-BCAF-207649A9C157}" type="slidenum">
              <a:rPr lang="de-DE" altLang="ja-JP"/>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a:t>Copyright 2020 FUJITSU COMPUTER TECHNOLOGIES LIMITED</a:t>
            </a:r>
          </a:p>
        </p:txBody>
      </p:sp>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0"/>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0"/>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0"/>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0"/>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0"/>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scancode-toolkit.readthedocs.io/en/latest/getting-started/home.html" TargetMode="External"/></Relationships>
</file>

<file path=ppt/slides/_rels/slide5.xml.rels><?xml version="1.0" encoding="UTF-8" standalone="yes"?>
<Relationships xmlns="http://schemas.openxmlformats.org/package/2006/relationships"><Relationship Id="rId8" Type="http://schemas.openxmlformats.org/officeDocument/2006/relationships/package" Target="../embeddings/Microsoft_Excel_Worksheet.xlsx"/><Relationship Id="rId3" Type="http://schemas.openxmlformats.org/officeDocument/2006/relationships/notesSlide" Target="../notesSlides/notesSlide5.xml"/><Relationship Id="rId7" Type="http://schemas.openxmlformats.org/officeDocument/2006/relationships/image" Target="../media/image7.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 Id="rId9"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0.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7"/>
          <p:cNvSpPr>
            <a:spLocks noGrp="1" noChangeArrowheads="1"/>
          </p:cNvSpPr>
          <p:nvPr>
            <p:ph type="ftr" sz="quarter" idx="3"/>
          </p:nvPr>
        </p:nvSpPr>
        <p:spPr/>
        <p:txBody>
          <a:bodyPr/>
          <a:lstStyle/>
          <a:p>
            <a:r>
              <a:rPr lang="de-DE" altLang="ja-JP"/>
              <a:t>Copyright 2020 FUJITSU COMPUTER TECHNOLOGIES LIMITED</a:t>
            </a:r>
          </a:p>
        </p:txBody>
      </p:sp>
      <p:sp>
        <p:nvSpPr>
          <p:cNvPr id="551938" name="Rectangle 2"/>
          <p:cNvSpPr>
            <a:spLocks noGrp="1" noChangeArrowheads="1"/>
          </p:cNvSpPr>
          <p:nvPr>
            <p:ph type="ctrTitle"/>
          </p:nvPr>
        </p:nvSpPr>
        <p:spPr/>
        <p:txBody>
          <a:bodyPr/>
          <a:lstStyle/>
          <a:p>
            <a:r>
              <a:rPr lang="en-US" altLang="ja-JP" dirty="0"/>
              <a:t>SPDX</a:t>
            </a:r>
            <a:r>
              <a:rPr lang="ja-JP" altLang="en-US" dirty="0"/>
              <a:t> </a:t>
            </a:r>
            <a:r>
              <a:rPr lang="en-US" altLang="ja-JP" dirty="0"/>
              <a:t>Lite</a:t>
            </a:r>
            <a:r>
              <a:rPr lang="ja-JP" altLang="en-US" dirty="0"/>
              <a:t>と現状の</a:t>
            </a:r>
            <a:r>
              <a:rPr lang="en-US" altLang="ja-JP" dirty="0"/>
              <a:t>tool</a:t>
            </a:r>
            <a:r>
              <a:rPr lang="ja-JP" altLang="en-US" dirty="0"/>
              <a:t>の</a:t>
            </a:r>
            <a:br>
              <a:rPr lang="en-US" altLang="ja-JP" dirty="0"/>
            </a:br>
            <a:r>
              <a:rPr lang="ja-JP" altLang="en-US" dirty="0"/>
              <a:t>ギャップについて</a:t>
            </a:r>
          </a:p>
        </p:txBody>
      </p:sp>
      <p:sp>
        <p:nvSpPr>
          <p:cNvPr id="551939" name="Rectangle 3"/>
          <p:cNvSpPr>
            <a:spLocks noGrp="1" noChangeArrowheads="1"/>
          </p:cNvSpPr>
          <p:nvPr>
            <p:ph type="subTitle" idx="1"/>
            <p:custDataLst>
              <p:tags r:id="rId1"/>
            </p:custDataLst>
          </p:nvPr>
        </p:nvSpPr>
        <p:spPr/>
        <p:txBody>
          <a:bodyPr/>
          <a:lstStyle/>
          <a:p>
            <a:pPr eaLnBrk="1" hangingPunct="1"/>
            <a:r>
              <a:rPr lang="en-US" altLang="ja-JP" dirty="0"/>
              <a:t>Feb. 17th, 2020</a:t>
            </a:r>
          </a:p>
          <a:p>
            <a:pPr eaLnBrk="1" hangingPunct="1"/>
            <a:r>
              <a:rPr lang="en-US" altLang="ja-JP" dirty="0" err="1"/>
              <a:t>Shunsuke</a:t>
            </a:r>
            <a:r>
              <a:rPr lang="en-US" altLang="ja-JP" dirty="0"/>
              <a:t> Tokumoto, </a:t>
            </a:r>
          </a:p>
          <a:p>
            <a:pPr eaLnBrk="1" hangingPunct="1"/>
            <a:r>
              <a:rPr lang="en-US" altLang="ja-JP" dirty="0"/>
              <a:t>Fujitsu Computer Technologies Limited</a:t>
            </a:r>
          </a:p>
        </p:txBody>
      </p:sp>
      <p:sp>
        <p:nvSpPr>
          <p:cNvPr id="3" name="スライド番号プレースホルダー 2"/>
          <p:cNvSpPr>
            <a:spLocks noGrp="1"/>
          </p:cNvSpPr>
          <p:nvPr>
            <p:ph type="sldNum" sz="quarter" idx="4"/>
          </p:nvPr>
        </p:nvSpPr>
        <p:spPr/>
        <p:txBody>
          <a:bodyPr/>
          <a:lstStyle/>
          <a:p>
            <a:fld id="{E5C4FF1C-8F5E-4BC8-BCAF-207649A9C157}" type="slidenum">
              <a:rPr lang="de-DE" altLang="ja-JP" smtClean="0"/>
              <a:pPr/>
              <a:t>0</a:t>
            </a:fld>
            <a:endParaRPr lang="de-DE" altLang="ja-JP"/>
          </a:p>
        </p:txBody>
      </p:sp>
      <p:pic>
        <p:nvPicPr>
          <p:cNvPr id="6" name="Picture 5">
            <a:extLst>
              <a:ext uri="{FF2B5EF4-FFF2-40B4-BE49-F238E27FC236}">
                <a16:creationId xmlns:a16="http://schemas.microsoft.com/office/drawing/2014/main" id="{DB952666-A9A6-4552-ADD4-DBEA1A152D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737" y="6492172"/>
            <a:ext cx="920558" cy="322082"/>
          </a:xfrm>
          <a:prstGeom prst="rect">
            <a:avLst/>
          </a:prstGeom>
        </p:spPr>
      </p:pic>
      <p:sp>
        <p:nvSpPr>
          <p:cNvPr id="7" name="TextBox 6">
            <a:extLst>
              <a:ext uri="{FF2B5EF4-FFF2-40B4-BE49-F238E27FC236}">
                <a16:creationId xmlns:a16="http://schemas.microsoft.com/office/drawing/2014/main" id="{7B792D56-D255-4B0E-9939-0643DF729D23}"/>
              </a:ext>
            </a:extLst>
          </p:cNvPr>
          <p:cNvSpPr txBox="1"/>
          <p:nvPr/>
        </p:nvSpPr>
        <p:spPr>
          <a:xfrm>
            <a:off x="1106295" y="6598810"/>
            <a:ext cx="848309" cy="215444"/>
          </a:xfrm>
          <a:prstGeom prst="rect">
            <a:avLst/>
          </a:prstGeom>
          <a:noFill/>
        </p:spPr>
        <p:txBody>
          <a:bodyPr wrap="none" rtlCol="0">
            <a:spAutoFit/>
          </a:bodyPr>
          <a:lstStyle/>
          <a:p>
            <a:r>
              <a:rPr kumimoji="1" lang="en-US" altLang="ja-JP" sz="800" dirty="0">
                <a:latin typeface="+mn-lt"/>
              </a:rPr>
              <a:t>CC-BY-SA 4.0</a:t>
            </a:r>
            <a:endParaRPr kumimoji="1" lang="ja-JP" altLang="en-US" sz="8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a:t>Copyright 2020 FUJITSU COMPUTER TECHNOLOGIES LIMITED</a:t>
            </a:r>
          </a:p>
        </p:txBody>
      </p:sp>
      <p:sp>
        <p:nvSpPr>
          <p:cNvPr id="386080" name="Rectangle 32"/>
          <p:cNvSpPr>
            <a:spLocks noGrp="1" noChangeArrowheads="1"/>
          </p:cNvSpPr>
          <p:nvPr>
            <p:ph type="body" idx="1"/>
          </p:nvPr>
        </p:nvSpPr>
        <p:spPr/>
        <p:txBody>
          <a:bodyPr/>
          <a:lstStyle/>
          <a:p>
            <a:r>
              <a:rPr lang="en-US" altLang="ja-JP" sz="2000" dirty="0"/>
              <a:t>Package</a:t>
            </a:r>
            <a:r>
              <a:rPr lang="ja-JP" altLang="en-US" sz="2000" dirty="0"/>
              <a:t>に含まれる以下のファイルからライセンス情報を抽出</a:t>
            </a:r>
            <a:endParaRPr lang="en-US" altLang="ja-JP" sz="2000" dirty="0"/>
          </a:p>
          <a:p>
            <a:pPr lvl="1"/>
            <a:r>
              <a:rPr lang="en-US" altLang="ja-JP" sz="1800" dirty="0"/>
              <a:t>LICENSE</a:t>
            </a:r>
            <a:r>
              <a:rPr lang="ja-JP" altLang="ja-JP" sz="1800" dirty="0"/>
              <a:t>という文字列で始まるファイル</a:t>
            </a:r>
            <a:endParaRPr lang="en-US" altLang="ja-JP" sz="1800" dirty="0"/>
          </a:p>
          <a:p>
            <a:pPr lvl="1"/>
            <a:r>
              <a:rPr lang="en-US" altLang="ja-JP" sz="1800" dirty="0"/>
              <a:t>COPYING</a:t>
            </a:r>
            <a:r>
              <a:rPr lang="ja-JP" altLang="ja-JP" sz="1800" dirty="0"/>
              <a:t>という文字列</a:t>
            </a:r>
            <a:r>
              <a:rPr lang="ja-JP" altLang="en-US" sz="1800" dirty="0"/>
              <a:t>を含む</a:t>
            </a:r>
            <a:r>
              <a:rPr lang="ja-JP" altLang="ja-JP" sz="1800" dirty="0"/>
              <a:t>ファイル</a:t>
            </a:r>
            <a:r>
              <a:rPr lang="en-US" altLang="ja-JP" sz="1800" dirty="0"/>
              <a:t> (e.g. </a:t>
            </a:r>
            <a:r>
              <a:rPr lang="en-US" altLang="ja-JP" sz="1600" dirty="0"/>
              <a:t>COPYING.GPLv3</a:t>
            </a:r>
            <a:r>
              <a:rPr lang="ja-JP" altLang="ja-JP" sz="1800" dirty="0"/>
              <a:t>なども対象</a:t>
            </a:r>
            <a:r>
              <a:rPr lang="en-US" altLang="ja-JP" sz="1800" dirty="0"/>
              <a:t>)</a:t>
            </a:r>
          </a:p>
          <a:p>
            <a:pPr lvl="1"/>
            <a:r>
              <a:rPr lang="en-US" altLang="ja-JP" sz="1800" dirty="0"/>
              <a:t>README</a:t>
            </a:r>
            <a:r>
              <a:rPr lang="ja-JP" altLang="ja-JP" sz="1800" dirty="0"/>
              <a:t>という文字列</a:t>
            </a:r>
            <a:r>
              <a:rPr lang="en-US" altLang="ja-JP" sz="1800" dirty="0"/>
              <a:t>(</a:t>
            </a:r>
            <a:r>
              <a:rPr lang="ja-JP" altLang="ja-JP" sz="1800" dirty="0"/>
              <a:t>大文字、小文字のいずれか</a:t>
            </a:r>
            <a:r>
              <a:rPr lang="en-US" altLang="ja-JP" sz="1800" dirty="0"/>
              <a:t>)</a:t>
            </a:r>
            <a:r>
              <a:rPr lang="ja-JP" altLang="ja-JP" sz="1800" dirty="0"/>
              <a:t>で始まるファイル</a:t>
            </a:r>
            <a:endParaRPr lang="en-US" altLang="ja-JP" sz="1800" dirty="0"/>
          </a:p>
          <a:p>
            <a:pPr lvl="1"/>
            <a:r>
              <a:rPr lang="en-US" altLang="ja-JP" sz="1800" dirty="0"/>
              <a:t>NOTICE</a:t>
            </a:r>
            <a:r>
              <a:rPr lang="ja-JP" altLang="ja-JP" sz="1800" dirty="0"/>
              <a:t>という文字列</a:t>
            </a:r>
            <a:r>
              <a:rPr lang="ja-JP" altLang="en-US" sz="1800" dirty="0"/>
              <a:t>で始まる</a:t>
            </a:r>
            <a:r>
              <a:rPr lang="ja-JP" altLang="ja-JP" sz="1800" dirty="0"/>
              <a:t>ファイル</a:t>
            </a:r>
            <a:endParaRPr lang="en-US" altLang="ja-JP" sz="1800" dirty="0"/>
          </a:p>
          <a:p>
            <a:r>
              <a:rPr lang="ja-JP" altLang="ja-JP" sz="2000" dirty="0"/>
              <a:t>上記ファイルが同じ名前で複数あった場合はそれらを全て出力する</a:t>
            </a:r>
            <a:endParaRPr lang="en-US" altLang="ja-JP" sz="2000" dirty="0"/>
          </a:p>
          <a:p>
            <a:pPr lvl="1"/>
            <a:r>
              <a:rPr lang="en-US" altLang="ja-JP" sz="1800" dirty="0" err="1"/>
              <a:t>PackageLicenseInfoInLicenseFile</a:t>
            </a:r>
            <a:r>
              <a:rPr lang="en-US" altLang="ja-JP" sz="1800" dirty="0"/>
              <a:t>: LICENSE: GPL-2.0-or-later</a:t>
            </a:r>
          </a:p>
          <a:p>
            <a:pPr lvl="1"/>
            <a:r>
              <a:rPr lang="en-US" altLang="ja-JP" sz="1800" dirty="0" err="1"/>
              <a:t>PackageLicenseInfoInLicenseFile</a:t>
            </a:r>
            <a:r>
              <a:rPr lang="en-US" altLang="ja-JP" sz="1800" dirty="0"/>
              <a:t>: archival/</a:t>
            </a:r>
            <a:r>
              <a:rPr lang="en-US" altLang="ja-JP" sz="1800" dirty="0" err="1"/>
              <a:t>libarchive</a:t>
            </a:r>
            <a:r>
              <a:rPr lang="en-US" altLang="ja-JP" sz="1800" dirty="0"/>
              <a:t>/</a:t>
            </a:r>
            <a:r>
              <a:rPr lang="en-US" altLang="ja-JP" sz="1800" dirty="0" err="1"/>
              <a:t>bz</a:t>
            </a:r>
            <a:r>
              <a:rPr lang="en-US" altLang="ja-JP" sz="1800" dirty="0"/>
              <a:t>/LICENSE: </a:t>
            </a:r>
            <a:r>
              <a:rPr lang="en-US" altLang="ja-JP" sz="1800" dirty="0" err="1"/>
              <a:t>zlib</a:t>
            </a:r>
            <a:endParaRPr lang="en-US" altLang="ja-JP" sz="1800" dirty="0"/>
          </a:p>
          <a:p>
            <a:r>
              <a:rPr lang="ja-JP" altLang="ja-JP" sz="2000" dirty="0"/>
              <a:t>検出したファイル名で出力する</a:t>
            </a:r>
            <a:endParaRPr lang="en-US" altLang="ja-JP" sz="2000" dirty="0"/>
          </a:p>
          <a:p>
            <a:pPr lvl="1"/>
            <a:r>
              <a:rPr lang="en-US" altLang="ja-JP" sz="1800" dirty="0"/>
              <a:t>e.g. test</a:t>
            </a:r>
            <a:r>
              <a:rPr lang="ja-JP" altLang="ja-JP" sz="1800" dirty="0"/>
              <a:t>ディレクトリに</a:t>
            </a:r>
            <a:r>
              <a:rPr lang="en-US" altLang="ja-JP" sz="1800" dirty="0"/>
              <a:t>COPYING.GPLv3</a:t>
            </a:r>
            <a:r>
              <a:rPr lang="ja-JP" altLang="ja-JP" sz="1800" dirty="0"/>
              <a:t>というファイルが存在した場合は</a:t>
            </a:r>
            <a:r>
              <a:rPr lang="ja-JP" altLang="en-US" sz="1800" dirty="0"/>
              <a:t>出力は以下のようになる</a:t>
            </a:r>
            <a:endParaRPr lang="en-US" altLang="ja-JP" sz="1800" dirty="0"/>
          </a:p>
          <a:p>
            <a:pPr lvl="1"/>
            <a:r>
              <a:rPr lang="en-US" altLang="ja-JP" sz="1800" dirty="0" err="1"/>
              <a:t>PackageLicenseInfoInLicenseFile</a:t>
            </a:r>
            <a:r>
              <a:rPr lang="en-US" altLang="ja-JP" sz="1800" dirty="0"/>
              <a:t>: test/COPYING.GPLv3: GPL-3.0-or-later</a:t>
            </a:r>
          </a:p>
          <a:p>
            <a:r>
              <a:rPr lang="ja-JP" altLang="ja-JP" sz="2000" dirty="0"/>
              <a:t>同一ファイルに複数のライセンスが存在した場合は複数行で表示する</a:t>
            </a:r>
            <a:endParaRPr lang="en-US" altLang="ja-JP" sz="2000" dirty="0"/>
          </a:p>
          <a:p>
            <a:pPr lvl="1"/>
            <a:r>
              <a:rPr lang="en-US" altLang="ja-JP" dirty="0" err="1"/>
              <a:t>PackageLicenseInfoInLicenseFile</a:t>
            </a:r>
            <a:r>
              <a:rPr lang="en-US" altLang="ja-JP" dirty="0"/>
              <a:t>: LICENSE: OpenSSL</a:t>
            </a:r>
          </a:p>
          <a:p>
            <a:pPr lvl="1"/>
            <a:r>
              <a:rPr lang="en-US" altLang="ja-JP" dirty="0" err="1"/>
              <a:t>PackageLicenseInfoInLicenseFile</a:t>
            </a:r>
            <a:r>
              <a:rPr lang="en-US" altLang="ja-JP" dirty="0"/>
              <a:t>: LICENSE: BSD-2-Clause</a:t>
            </a:r>
            <a:endParaRPr lang="en-US" altLang="ja-JP" sz="1600" dirty="0"/>
          </a:p>
          <a:p>
            <a:endParaRPr lang="en-US" altLang="ja-JP" dirty="0"/>
          </a:p>
        </p:txBody>
      </p:sp>
      <p:sp>
        <p:nvSpPr>
          <p:cNvPr id="386089" name="Rectangle 41"/>
          <p:cNvSpPr>
            <a:spLocks noGrp="1" noChangeArrowheads="1"/>
          </p:cNvSpPr>
          <p:nvPr>
            <p:ph type="title"/>
          </p:nvPr>
        </p:nvSpPr>
        <p:spPr/>
        <p:txBody>
          <a:bodyPr/>
          <a:lstStyle/>
          <a:p>
            <a:r>
              <a:rPr lang="en-US" altLang="ja-JP" dirty="0" err="1"/>
              <a:t>PackageLicenseInfoInLicenseFile</a:t>
            </a:r>
            <a:r>
              <a:rPr lang="ja-JP" altLang="en-US" dirty="0"/>
              <a:t>の仕様</a:t>
            </a:r>
            <a:endParaRPr lang="en-US" altLang="ja-JP" dirty="0"/>
          </a:p>
        </p:txBody>
      </p:sp>
      <p:sp>
        <p:nvSpPr>
          <p:cNvPr id="8" name="スライド番号プレースホルダー 7">
            <a:extLst>
              <a:ext uri="{FF2B5EF4-FFF2-40B4-BE49-F238E27FC236}">
                <a16:creationId xmlns:a16="http://schemas.microsoft.com/office/drawing/2014/main" id="{EA7C5BF0-7502-4052-9886-338F34C4CB1D}"/>
              </a:ext>
            </a:extLst>
          </p:cNvPr>
          <p:cNvSpPr>
            <a:spLocks noGrp="1"/>
          </p:cNvSpPr>
          <p:nvPr>
            <p:ph type="sldNum" sz="quarter" idx="10"/>
          </p:nvPr>
        </p:nvSpPr>
        <p:spPr/>
        <p:txBody>
          <a:bodyPr/>
          <a:lstStyle/>
          <a:p>
            <a:fld id="{DE2B87E1-F9DF-4BEE-B07D-635D26011F4B}" type="slidenum">
              <a:rPr lang="de-DE" altLang="ja-JP" smtClean="0"/>
              <a:pPr/>
              <a:t>9</a:t>
            </a:fld>
            <a:endParaRPr lang="de-DE" altLang="ja-JP"/>
          </a:p>
        </p:txBody>
      </p:sp>
    </p:spTree>
    <p:extLst>
      <p:ext uri="{BB962C8B-B14F-4D97-AF65-F5344CB8AC3E}">
        <p14:creationId xmlns:p14="http://schemas.microsoft.com/office/powerpoint/2010/main" val="3853002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a:t>Copyright 2020 FUJITSU COMPUTER TECHNOLOGIES LIMITED</a:t>
            </a:r>
          </a:p>
        </p:txBody>
      </p:sp>
      <p:sp>
        <p:nvSpPr>
          <p:cNvPr id="386080" name="Rectangle 32"/>
          <p:cNvSpPr>
            <a:spLocks noGrp="1" noChangeArrowheads="1"/>
          </p:cNvSpPr>
          <p:nvPr>
            <p:ph type="body" idx="1"/>
          </p:nvPr>
        </p:nvSpPr>
        <p:spPr/>
        <p:txBody>
          <a:bodyPr/>
          <a:lstStyle/>
          <a:p>
            <a:r>
              <a:rPr lang="ja-JP" altLang="en-US" dirty="0"/>
              <a:t>いただいた質問と回答</a:t>
            </a:r>
            <a:endParaRPr lang="en-US" altLang="ja-JP" dirty="0"/>
          </a:p>
          <a:p>
            <a:pPr lvl="1"/>
            <a:r>
              <a:rPr lang="en-US" altLang="ja-JP" dirty="0"/>
              <a:t>“LICENSE”</a:t>
            </a:r>
            <a:r>
              <a:rPr lang="ja-JP" altLang="en-US" dirty="0"/>
              <a:t>ファイルのスペルミスは多々ある。</a:t>
            </a:r>
            <a:r>
              <a:rPr lang="en-US" altLang="ja-JP" dirty="0"/>
              <a:t>License</a:t>
            </a:r>
            <a:r>
              <a:rPr lang="ja-JP" altLang="en-US" dirty="0"/>
              <a:t>情報の検出対象ファイルに、スペルミスを考慮してはどうか</a:t>
            </a:r>
            <a:endParaRPr lang="en-US" altLang="ja-JP" dirty="0"/>
          </a:p>
          <a:p>
            <a:pPr marL="338137" lvl="1" indent="0">
              <a:buNone/>
            </a:pPr>
            <a:r>
              <a:rPr lang="ja-JP" altLang="en-US" dirty="0"/>
              <a:t>    ⇒検出対象とする方向で検討する</a:t>
            </a:r>
            <a:endParaRPr lang="en-US" altLang="ja-JP" dirty="0"/>
          </a:p>
          <a:p>
            <a:pPr marL="338137" lvl="1" indent="0">
              <a:buNone/>
            </a:pPr>
            <a:endParaRPr lang="en-US" altLang="ja-JP" dirty="0">
              <a:highlight>
                <a:srgbClr val="FFFF00"/>
              </a:highlight>
            </a:endParaRPr>
          </a:p>
          <a:p>
            <a:pPr lvl="1"/>
            <a:r>
              <a:rPr lang="en-US" altLang="ja-JP" dirty="0"/>
              <a:t>License</a:t>
            </a:r>
            <a:r>
              <a:rPr lang="ja-JP" altLang="en-US" dirty="0"/>
              <a:t>情報の検出対象ファイルを絞ったのは何故か</a:t>
            </a:r>
            <a:endParaRPr lang="en-US" altLang="ja-JP" dirty="0"/>
          </a:p>
          <a:p>
            <a:pPr marL="338137" lvl="1" indent="0">
              <a:buNone/>
            </a:pPr>
            <a:r>
              <a:rPr lang="ja-JP" altLang="en-US" dirty="0"/>
              <a:t>   ⇒出力されるライセンス情報の可読性を上げるため</a:t>
            </a:r>
            <a:endParaRPr lang="en-US" altLang="ja-JP" dirty="0"/>
          </a:p>
          <a:p>
            <a:pPr marL="338137" lvl="1" indent="0">
              <a:buNone/>
            </a:pPr>
            <a:r>
              <a:rPr lang="ja-JP" altLang="en-US" dirty="0"/>
              <a:t>       一目で分かる内容にすることを目的としている</a:t>
            </a:r>
            <a:endParaRPr lang="en-US" altLang="ja-JP" dirty="0"/>
          </a:p>
          <a:p>
            <a:pPr marL="338137" lvl="1" indent="0">
              <a:buNone/>
            </a:pPr>
            <a:endParaRPr lang="en-US" altLang="ja-JP" dirty="0"/>
          </a:p>
          <a:p>
            <a:pPr lvl="1"/>
            <a:r>
              <a:rPr lang="en-US" altLang="ja-JP" dirty="0" err="1"/>
              <a:t>PackageComment</a:t>
            </a:r>
            <a:r>
              <a:rPr lang="ja-JP" altLang="en-US" dirty="0"/>
              <a:t>に入れるのではなく、直接</a:t>
            </a:r>
            <a:r>
              <a:rPr lang="en-US" altLang="ja-JP" dirty="0" err="1"/>
              <a:t>PackageLicenseDeclared</a:t>
            </a:r>
            <a:r>
              <a:rPr lang="ja-JP" altLang="en-US" dirty="0"/>
              <a:t>に入れてはどうか</a:t>
            </a:r>
            <a:endParaRPr lang="en-US" altLang="ja-JP" dirty="0"/>
          </a:p>
          <a:p>
            <a:pPr marL="338137" lvl="1" indent="0">
              <a:buNone/>
            </a:pPr>
            <a:r>
              <a:rPr lang="ja-JP" altLang="en-US" dirty="0"/>
              <a:t>   ⇒</a:t>
            </a:r>
            <a:r>
              <a:rPr lang="en-US" altLang="ja-JP" dirty="0"/>
              <a:t> </a:t>
            </a:r>
            <a:r>
              <a:rPr lang="en-US" altLang="ja-JP" dirty="0" err="1"/>
              <a:t>FOSSology</a:t>
            </a:r>
            <a:r>
              <a:rPr lang="en-US" altLang="ja-JP" dirty="0"/>
              <a:t> </a:t>
            </a:r>
            <a:r>
              <a:rPr lang="ja-JP" altLang="en-US" dirty="0"/>
              <a:t>を利用しているにも関わらず、</a:t>
            </a:r>
            <a:r>
              <a:rPr lang="en-US" altLang="ja-JP" dirty="0" err="1"/>
              <a:t>FOSSology</a:t>
            </a:r>
            <a:r>
              <a:rPr lang="ja-JP" altLang="en-US" dirty="0"/>
              <a:t>のポリシーと</a:t>
            </a:r>
            <a:endParaRPr lang="en-US" altLang="ja-JP" dirty="0"/>
          </a:p>
          <a:p>
            <a:pPr marL="338137" lvl="1" indent="0">
              <a:buNone/>
            </a:pPr>
            <a:r>
              <a:rPr lang="ja-JP" altLang="en-US" dirty="0"/>
              <a:t>       合わない出力をしてしまうことを懸念している</a:t>
            </a:r>
            <a:endParaRPr lang="en-US" altLang="ja-JP" dirty="0"/>
          </a:p>
          <a:p>
            <a:pPr marL="338137" lvl="1" indent="0">
              <a:buNone/>
            </a:pPr>
            <a:r>
              <a:rPr lang="ja-JP" altLang="en-US" dirty="0"/>
              <a:t>       そのため、異なる</a:t>
            </a:r>
            <a:r>
              <a:rPr lang="en-US" altLang="ja-JP" dirty="0"/>
              <a:t>tag</a:t>
            </a:r>
            <a:r>
              <a:rPr lang="ja-JP" altLang="en-US" dirty="0"/>
              <a:t>にすることを検討している</a:t>
            </a:r>
            <a:endParaRPr lang="en-US" altLang="ja-JP" dirty="0"/>
          </a:p>
        </p:txBody>
      </p:sp>
      <p:sp>
        <p:nvSpPr>
          <p:cNvPr id="386089" name="Rectangle 41"/>
          <p:cNvSpPr>
            <a:spLocks noGrp="1" noChangeArrowheads="1"/>
          </p:cNvSpPr>
          <p:nvPr>
            <p:ph type="title"/>
          </p:nvPr>
        </p:nvSpPr>
        <p:spPr/>
        <p:txBody>
          <a:bodyPr/>
          <a:lstStyle/>
          <a:p>
            <a:r>
              <a:rPr lang="en-US" altLang="ja-JP" dirty="0" err="1"/>
              <a:t>PackageLicenseInfoInLicenseFile</a:t>
            </a:r>
            <a:r>
              <a:rPr lang="ja-JP" altLang="en-US" dirty="0"/>
              <a:t>について</a:t>
            </a:r>
            <a:endParaRPr lang="en-US" altLang="ja-JP" dirty="0"/>
          </a:p>
        </p:txBody>
      </p:sp>
      <p:sp>
        <p:nvSpPr>
          <p:cNvPr id="8" name="スライド番号プレースホルダー 7">
            <a:extLst>
              <a:ext uri="{FF2B5EF4-FFF2-40B4-BE49-F238E27FC236}">
                <a16:creationId xmlns:a16="http://schemas.microsoft.com/office/drawing/2014/main" id="{40C7BB72-CB04-4424-8490-DA072B0E743D}"/>
              </a:ext>
            </a:extLst>
          </p:cNvPr>
          <p:cNvSpPr>
            <a:spLocks noGrp="1"/>
          </p:cNvSpPr>
          <p:nvPr>
            <p:ph type="sldNum" sz="quarter" idx="10"/>
          </p:nvPr>
        </p:nvSpPr>
        <p:spPr/>
        <p:txBody>
          <a:bodyPr/>
          <a:lstStyle/>
          <a:p>
            <a:fld id="{DE2B87E1-F9DF-4BEE-B07D-635D26011F4B}" type="slidenum">
              <a:rPr lang="de-DE" altLang="ja-JP" smtClean="0"/>
              <a:pPr/>
              <a:t>10</a:t>
            </a:fld>
            <a:endParaRPr lang="de-DE" altLang="ja-JP"/>
          </a:p>
        </p:txBody>
      </p:sp>
    </p:spTree>
    <p:extLst>
      <p:ext uri="{BB962C8B-B14F-4D97-AF65-F5344CB8AC3E}">
        <p14:creationId xmlns:p14="http://schemas.microsoft.com/office/powerpoint/2010/main" val="21180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a:t>Copyright 2020 FUJITSU COMPUTER TECHNOLOGIES LIMITED</a:t>
            </a:r>
          </a:p>
        </p:txBody>
      </p:sp>
      <p:sp>
        <p:nvSpPr>
          <p:cNvPr id="386080" name="Rectangle 32"/>
          <p:cNvSpPr>
            <a:spLocks noGrp="1" noChangeArrowheads="1"/>
          </p:cNvSpPr>
          <p:nvPr>
            <p:ph type="body" idx="1"/>
          </p:nvPr>
        </p:nvSpPr>
        <p:spPr/>
        <p:txBody>
          <a:bodyPr/>
          <a:lstStyle/>
          <a:p>
            <a:r>
              <a:rPr lang="ja-JP" altLang="en-US" dirty="0"/>
              <a:t>逆質問した内容とそれに対するコメント</a:t>
            </a:r>
            <a:endParaRPr lang="en-US" altLang="ja-JP" dirty="0"/>
          </a:p>
          <a:p>
            <a:pPr lvl="1"/>
            <a:r>
              <a:rPr lang="ja-JP" altLang="en-US" dirty="0"/>
              <a:t>出力結果に</a:t>
            </a:r>
            <a:r>
              <a:rPr lang="en-US" altLang="ja-JP" dirty="0"/>
              <a:t>NOASSERTION</a:t>
            </a:r>
            <a:r>
              <a:rPr lang="ja-JP" altLang="en-US" dirty="0"/>
              <a:t>が多いが、出力として残した方が良いか</a:t>
            </a:r>
            <a:endParaRPr lang="en-US" altLang="ja-JP" dirty="0"/>
          </a:p>
          <a:p>
            <a:pPr marL="657225" lvl="2" indent="0">
              <a:buNone/>
            </a:pPr>
            <a:r>
              <a:rPr lang="ja-JP" altLang="en-US" dirty="0"/>
              <a:t>⇒</a:t>
            </a:r>
            <a:r>
              <a:rPr lang="en-US" altLang="ja-JP" dirty="0"/>
              <a:t>SPDX</a:t>
            </a:r>
            <a:r>
              <a:rPr lang="ja-JP" altLang="en-US" dirty="0"/>
              <a:t>としては情報を残して、</a:t>
            </a:r>
            <a:r>
              <a:rPr lang="en-US" altLang="ja-JP" dirty="0"/>
              <a:t>SW360</a:t>
            </a:r>
            <a:r>
              <a:rPr lang="ja-JP" altLang="en-US" dirty="0"/>
              <a:t>等で</a:t>
            </a:r>
            <a:r>
              <a:rPr lang="en-US" altLang="ja-JP" dirty="0"/>
              <a:t>SPDX</a:t>
            </a:r>
            <a:r>
              <a:rPr lang="ja-JP" altLang="en-US" dirty="0"/>
              <a:t>を利用する際に必要な情報を</a:t>
            </a:r>
            <a:endParaRPr lang="en-US" altLang="ja-JP" dirty="0"/>
          </a:p>
          <a:p>
            <a:pPr marL="657225" lvl="2" indent="0">
              <a:buNone/>
            </a:pPr>
            <a:r>
              <a:rPr lang="ja-JP" altLang="en-US" dirty="0"/>
              <a:t>   取り出す方針が良いと思う</a:t>
            </a:r>
            <a:endParaRPr lang="en-US" altLang="ja-JP" dirty="0"/>
          </a:p>
        </p:txBody>
      </p:sp>
      <p:sp>
        <p:nvSpPr>
          <p:cNvPr id="386089" name="Rectangle 41"/>
          <p:cNvSpPr>
            <a:spLocks noGrp="1" noChangeArrowheads="1"/>
          </p:cNvSpPr>
          <p:nvPr>
            <p:ph type="title"/>
          </p:nvPr>
        </p:nvSpPr>
        <p:spPr/>
        <p:txBody>
          <a:bodyPr/>
          <a:lstStyle/>
          <a:p>
            <a:r>
              <a:rPr lang="en-US" altLang="ja-JP" dirty="0" err="1"/>
              <a:t>PackageLicenseInfoInLicenseFile</a:t>
            </a:r>
            <a:r>
              <a:rPr lang="ja-JP" altLang="en-US" dirty="0"/>
              <a:t>について</a:t>
            </a:r>
            <a:endParaRPr lang="en-US" altLang="ja-JP" dirty="0"/>
          </a:p>
        </p:txBody>
      </p:sp>
      <p:sp>
        <p:nvSpPr>
          <p:cNvPr id="8" name="スライド番号プレースホルダー 7">
            <a:extLst>
              <a:ext uri="{FF2B5EF4-FFF2-40B4-BE49-F238E27FC236}">
                <a16:creationId xmlns:a16="http://schemas.microsoft.com/office/drawing/2014/main" id="{639C1F71-EFF0-471E-8532-0E4465796542}"/>
              </a:ext>
            </a:extLst>
          </p:cNvPr>
          <p:cNvSpPr>
            <a:spLocks noGrp="1"/>
          </p:cNvSpPr>
          <p:nvPr>
            <p:ph type="sldNum" sz="quarter" idx="10"/>
          </p:nvPr>
        </p:nvSpPr>
        <p:spPr/>
        <p:txBody>
          <a:bodyPr/>
          <a:lstStyle/>
          <a:p>
            <a:fld id="{DE2B87E1-F9DF-4BEE-B07D-635D26011F4B}" type="slidenum">
              <a:rPr lang="de-DE" altLang="ja-JP" smtClean="0"/>
              <a:pPr/>
              <a:t>11</a:t>
            </a:fld>
            <a:endParaRPr lang="de-DE" altLang="ja-JP"/>
          </a:p>
        </p:txBody>
      </p:sp>
    </p:spTree>
    <p:extLst>
      <p:ext uri="{BB962C8B-B14F-4D97-AF65-F5344CB8AC3E}">
        <p14:creationId xmlns:p14="http://schemas.microsoft.com/office/powerpoint/2010/main" val="2125817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0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a:t>Copyright 2020 FUJITSU COMPUTER TECHNOLOGIES LIMITED</a:t>
            </a:r>
          </a:p>
        </p:txBody>
      </p:sp>
      <p:sp>
        <p:nvSpPr>
          <p:cNvPr id="386080" name="Rectangle 32"/>
          <p:cNvSpPr>
            <a:spLocks noGrp="1" noChangeArrowheads="1"/>
          </p:cNvSpPr>
          <p:nvPr>
            <p:ph type="body" idx="1"/>
          </p:nvPr>
        </p:nvSpPr>
        <p:spPr/>
        <p:txBody>
          <a:bodyPr/>
          <a:lstStyle/>
          <a:p>
            <a:pPr eaLnBrk="1" hangingPunct="1"/>
            <a:r>
              <a:rPr lang="en-US" altLang="ja-JP" dirty="0"/>
              <a:t>Tool</a:t>
            </a:r>
            <a:r>
              <a:rPr lang="ja-JP" altLang="en-US" dirty="0"/>
              <a:t>出力した</a:t>
            </a:r>
            <a:r>
              <a:rPr lang="en-US" altLang="ja-JP" dirty="0"/>
              <a:t>SPDX</a:t>
            </a:r>
            <a:r>
              <a:rPr lang="ja-JP" altLang="en-US" dirty="0"/>
              <a:t>から</a:t>
            </a:r>
            <a:r>
              <a:rPr lang="en-US" altLang="ja-JP" dirty="0"/>
              <a:t>SPDX</a:t>
            </a:r>
            <a:r>
              <a:rPr lang="ja-JP" altLang="en-US" dirty="0"/>
              <a:t> </a:t>
            </a:r>
            <a:r>
              <a:rPr lang="en-US" altLang="ja-JP" dirty="0"/>
              <a:t>Lite</a:t>
            </a:r>
            <a:r>
              <a:rPr lang="ja-JP" altLang="en-US" dirty="0"/>
              <a:t>を作成</a:t>
            </a:r>
            <a:endParaRPr lang="en-US" altLang="ja-JP" dirty="0"/>
          </a:p>
          <a:p>
            <a:pPr lvl="1"/>
            <a:r>
              <a:rPr lang="en-US" altLang="ja-JP" dirty="0"/>
              <a:t>SPDX</a:t>
            </a:r>
            <a:r>
              <a:rPr lang="ja-JP" altLang="en-US" dirty="0"/>
              <a:t> </a:t>
            </a:r>
            <a:r>
              <a:rPr lang="en-US" altLang="ja-JP" dirty="0"/>
              <a:t>Lite</a:t>
            </a:r>
            <a:r>
              <a:rPr lang="ja-JP" altLang="en-US" dirty="0"/>
              <a:t>を作成</a:t>
            </a:r>
            <a:endParaRPr lang="en-US" altLang="ja-JP" dirty="0"/>
          </a:p>
          <a:p>
            <a:pPr lvl="2"/>
            <a:r>
              <a:rPr lang="en-US" altLang="ja-JP" dirty="0" err="1"/>
              <a:t>FOSSology</a:t>
            </a:r>
            <a:endParaRPr lang="en-US" altLang="ja-JP" dirty="0"/>
          </a:p>
          <a:p>
            <a:pPr lvl="2"/>
            <a:r>
              <a:rPr lang="en-US" altLang="ja-JP" dirty="0" err="1"/>
              <a:t>ScanCode</a:t>
            </a:r>
            <a:r>
              <a:rPr lang="en-US" altLang="ja-JP" dirty="0"/>
              <a:t>-Toolkit</a:t>
            </a:r>
          </a:p>
          <a:p>
            <a:pPr lvl="2"/>
            <a:r>
              <a:rPr lang="en-US" altLang="ja-JP" dirty="0"/>
              <a:t>meta-</a:t>
            </a:r>
            <a:r>
              <a:rPr lang="en-US" altLang="ja-JP" dirty="0" err="1"/>
              <a:t>spdxscanner</a:t>
            </a:r>
            <a:endParaRPr lang="en-US" altLang="ja-JP" dirty="0"/>
          </a:p>
          <a:p>
            <a:pPr lvl="2"/>
            <a:r>
              <a:rPr lang="ja-JP" altLang="en-US" dirty="0"/>
              <a:t>クリアリング </a:t>
            </a:r>
            <a:r>
              <a:rPr lang="en-US" altLang="ja-JP" dirty="0"/>
              <a:t>on</a:t>
            </a:r>
            <a:r>
              <a:rPr lang="ja-JP" altLang="en-US" dirty="0"/>
              <a:t> </a:t>
            </a:r>
            <a:r>
              <a:rPr lang="en-US" altLang="ja-JP" dirty="0" err="1"/>
              <a:t>FOSSology</a:t>
            </a:r>
            <a:endParaRPr lang="en-US" altLang="ja-JP" dirty="0"/>
          </a:p>
          <a:p>
            <a:pPr lvl="1"/>
            <a:r>
              <a:rPr lang="ja-JP" altLang="en-US" dirty="0"/>
              <a:t>作成した</a:t>
            </a:r>
            <a:r>
              <a:rPr lang="en-US" altLang="ja-JP" dirty="0"/>
              <a:t>SPDX</a:t>
            </a:r>
            <a:r>
              <a:rPr lang="ja-JP" altLang="en-US" dirty="0"/>
              <a:t> </a:t>
            </a:r>
            <a:r>
              <a:rPr lang="en-US" altLang="ja-JP" dirty="0"/>
              <a:t>Lite</a:t>
            </a:r>
            <a:r>
              <a:rPr lang="ja-JP" altLang="en-US" dirty="0"/>
              <a:t>から見えてくる課題</a:t>
            </a:r>
            <a:endParaRPr lang="en-US" altLang="ja-JP" dirty="0"/>
          </a:p>
          <a:p>
            <a:endParaRPr lang="en-US" altLang="ja-JP" dirty="0"/>
          </a:p>
          <a:p>
            <a:r>
              <a:rPr lang="ja-JP" altLang="en-US" dirty="0"/>
              <a:t>課題に対する解決案</a:t>
            </a:r>
            <a:endParaRPr lang="en-US" altLang="ja-JP" dirty="0"/>
          </a:p>
          <a:p>
            <a:pPr lvl="1"/>
            <a:r>
              <a:rPr lang="en-US" altLang="ja-JP" dirty="0" err="1"/>
              <a:t>PackageLicenseInfoInLicenseFile</a:t>
            </a:r>
            <a:r>
              <a:rPr lang="ja-JP" altLang="en-US" dirty="0"/>
              <a:t>の提案</a:t>
            </a:r>
            <a:endParaRPr lang="en-US" altLang="ja-JP" dirty="0"/>
          </a:p>
          <a:p>
            <a:pPr lvl="1"/>
            <a:r>
              <a:rPr lang="en-US" altLang="ja-JP" dirty="0" err="1"/>
              <a:t>PackageLicenseInfoInLicenseFile</a:t>
            </a:r>
            <a:r>
              <a:rPr lang="ja-JP" altLang="en-US" dirty="0"/>
              <a:t>の仕様</a:t>
            </a:r>
            <a:endParaRPr lang="en-US" altLang="ja-JP" dirty="0"/>
          </a:p>
        </p:txBody>
      </p:sp>
      <p:sp>
        <p:nvSpPr>
          <p:cNvPr id="386089" name="Rectangle 41"/>
          <p:cNvSpPr>
            <a:spLocks noGrp="1" noChangeArrowheads="1"/>
          </p:cNvSpPr>
          <p:nvPr>
            <p:ph type="title"/>
          </p:nvPr>
        </p:nvSpPr>
        <p:spPr/>
        <p:txBody>
          <a:bodyPr/>
          <a:lstStyle/>
          <a:p>
            <a:r>
              <a:rPr lang="ja-JP" altLang="en-US" dirty="0"/>
              <a:t>目次</a:t>
            </a:r>
            <a:endParaRPr lang="en-US" altLang="ja-JP" dirty="0"/>
          </a:p>
        </p:txBody>
      </p:sp>
      <p:sp>
        <p:nvSpPr>
          <p:cNvPr id="8" name="スライド番号プレースホルダー 7">
            <a:extLst>
              <a:ext uri="{FF2B5EF4-FFF2-40B4-BE49-F238E27FC236}">
                <a16:creationId xmlns:a16="http://schemas.microsoft.com/office/drawing/2014/main" id="{09FB2EC3-A5B2-4D58-B004-5070B976AB7A}"/>
              </a:ext>
            </a:extLst>
          </p:cNvPr>
          <p:cNvSpPr>
            <a:spLocks noGrp="1"/>
          </p:cNvSpPr>
          <p:nvPr>
            <p:ph type="sldNum" sz="quarter" idx="10"/>
          </p:nvPr>
        </p:nvSpPr>
        <p:spPr/>
        <p:txBody>
          <a:bodyPr/>
          <a:lstStyle/>
          <a:p>
            <a:fld id="{DE2B87E1-F9DF-4BEE-B07D-635D26011F4B}" type="slidenum">
              <a:rPr lang="de-DE" altLang="ja-JP" smtClean="0"/>
              <a:pPr/>
              <a:t>1</a:t>
            </a:fld>
            <a:endParaRPr lang="de-DE" altLang="ja-JP"/>
          </a:p>
        </p:txBody>
      </p:sp>
    </p:spTree>
    <p:extLst>
      <p:ext uri="{BB962C8B-B14F-4D97-AF65-F5344CB8AC3E}">
        <p14:creationId xmlns:p14="http://schemas.microsoft.com/office/powerpoint/2010/main" val="149145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サブタイトル 6"/>
          <p:cNvSpPr>
            <a:spLocks noGrp="1"/>
          </p:cNvSpPr>
          <p:nvPr>
            <p:ph type="subTitle" idx="1"/>
          </p:nvPr>
        </p:nvSpPr>
        <p:spPr/>
        <p:txBody>
          <a:bodyPr/>
          <a:lstStyle/>
          <a:p>
            <a:endParaRPr lang="en-US" altLang="ja-JP" dirty="0"/>
          </a:p>
        </p:txBody>
      </p:sp>
      <p:sp>
        <p:nvSpPr>
          <p:cNvPr id="6" name="タイトル 5"/>
          <p:cNvSpPr>
            <a:spLocks noGrp="1"/>
          </p:cNvSpPr>
          <p:nvPr>
            <p:ph type="ctrTitle"/>
          </p:nvPr>
        </p:nvSpPr>
        <p:spPr>
          <a:xfrm>
            <a:off x="323849" y="2134800"/>
            <a:ext cx="8634413" cy="1047600"/>
          </a:xfrm>
        </p:spPr>
        <p:txBody>
          <a:bodyPr/>
          <a:lstStyle/>
          <a:p>
            <a:r>
              <a:rPr lang="en-US" altLang="ja-JP" dirty="0"/>
              <a:t>Tool</a:t>
            </a:r>
            <a:r>
              <a:rPr lang="ja-JP" altLang="en-US" dirty="0"/>
              <a:t>出力した</a:t>
            </a:r>
            <a:r>
              <a:rPr lang="en-US" altLang="ja-JP" dirty="0"/>
              <a:t>SPDX</a:t>
            </a:r>
            <a:r>
              <a:rPr lang="ja-JP" altLang="en-US" dirty="0"/>
              <a:t>から</a:t>
            </a:r>
            <a:r>
              <a:rPr lang="en-US" altLang="ja-JP" dirty="0"/>
              <a:t>SPDX</a:t>
            </a:r>
            <a:r>
              <a:rPr lang="ja-JP" altLang="en-US" dirty="0"/>
              <a:t> </a:t>
            </a:r>
            <a:r>
              <a:rPr lang="en-US" altLang="ja-JP" dirty="0"/>
              <a:t>Lite</a:t>
            </a:r>
            <a:r>
              <a:rPr lang="ja-JP" altLang="en-US" dirty="0"/>
              <a:t>を作成</a:t>
            </a:r>
            <a:endParaRPr kumimoji="1" lang="ja-JP" altLang="en-US" dirty="0"/>
          </a:p>
        </p:txBody>
      </p:sp>
      <p:sp>
        <p:nvSpPr>
          <p:cNvPr id="4" name="フッター プレースホルダー 3"/>
          <p:cNvSpPr>
            <a:spLocks noGrp="1"/>
          </p:cNvSpPr>
          <p:nvPr>
            <p:ph type="ftr" sz="quarter" idx="3"/>
          </p:nvPr>
        </p:nvSpPr>
        <p:spPr/>
        <p:txBody>
          <a:bodyPr/>
          <a:lstStyle/>
          <a:p>
            <a:r>
              <a:rPr lang="de-DE" altLang="ja-JP"/>
              <a:t>Copyright 2020 FUJITSU COMPUTER TECHNOLOGIES LIMITED</a:t>
            </a:r>
            <a:endParaRPr lang="de-DE" altLang="ja-JP" dirty="0"/>
          </a:p>
        </p:txBody>
      </p:sp>
      <p:sp>
        <p:nvSpPr>
          <p:cNvPr id="5" name="スライド番号プレースホルダー 4">
            <a:extLst>
              <a:ext uri="{FF2B5EF4-FFF2-40B4-BE49-F238E27FC236}">
                <a16:creationId xmlns:a16="http://schemas.microsoft.com/office/drawing/2014/main" id="{3360406B-5687-470D-B983-776072D646C7}"/>
              </a:ext>
            </a:extLst>
          </p:cNvPr>
          <p:cNvSpPr>
            <a:spLocks noGrp="1"/>
          </p:cNvSpPr>
          <p:nvPr>
            <p:ph type="sldNum" sz="quarter" idx="4"/>
          </p:nvPr>
        </p:nvSpPr>
        <p:spPr/>
        <p:txBody>
          <a:bodyPr/>
          <a:lstStyle/>
          <a:p>
            <a:fld id="{E5C4FF1C-8F5E-4BC8-BCAF-207649A9C157}" type="slidenum">
              <a:rPr lang="de-DE" altLang="ja-JP" smtClean="0"/>
              <a:pPr/>
              <a:t>2</a:t>
            </a:fld>
            <a:endParaRPr lang="de-DE" altLang="ja-JP"/>
          </a:p>
        </p:txBody>
      </p:sp>
    </p:spTree>
    <p:extLst>
      <p:ext uri="{BB962C8B-B14F-4D97-AF65-F5344CB8AC3E}">
        <p14:creationId xmlns:p14="http://schemas.microsoft.com/office/powerpoint/2010/main" val="320331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a:t>Copyright 2020 FUJITSU COMPUTER TECHNOLOGIES LIMITED</a:t>
            </a:r>
          </a:p>
        </p:txBody>
      </p:sp>
      <p:sp>
        <p:nvSpPr>
          <p:cNvPr id="386080" name="Rectangle 32"/>
          <p:cNvSpPr>
            <a:spLocks noGrp="1" noChangeArrowheads="1"/>
          </p:cNvSpPr>
          <p:nvPr>
            <p:ph type="body" idx="1"/>
          </p:nvPr>
        </p:nvSpPr>
        <p:spPr/>
        <p:txBody>
          <a:bodyPr/>
          <a:lstStyle/>
          <a:p>
            <a:r>
              <a:rPr lang="ja-JP" altLang="en-US" dirty="0"/>
              <a:t>利用ツール</a:t>
            </a:r>
            <a:endParaRPr lang="en-US" altLang="ja-JP" dirty="0"/>
          </a:p>
          <a:p>
            <a:pPr lvl="1"/>
            <a:r>
              <a:rPr lang="en-US" altLang="ja-JP" dirty="0" err="1"/>
              <a:t>FOSSology</a:t>
            </a:r>
            <a:endParaRPr lang="en-US" altLang="ja-JP" dirty="0"/>
          </a:p>
          <a:p>
            <a:pPr lvl="2"/>
            <a:r>
              <a:rPr lang="ja-JP" altLang="en-US" dirty="0"/>
              <a:t>ホームページ：</a:t>
            </a:r>
            <a:r>
              <a:rPr lang="en-US" altLang="ja-JP" dirty="0">
                <a:hlinkClick r:id="rId3"/>
              </a:rPr>
              <a:t>https://www.fossology.org/</a:t>
            </a:r>
            <a:endParaRPr lang="en-US" altLang="ja-JP" dirty="0"/>
          </a:p>
          <a:p>
            <a:pPr lvl="2"/>
            <a:r>
              <a:rPr lang="en-US" altLang="ja-JP" dirty="0"/>
              <a:t>Version</a:t>
            </a:r>
            <a:r>
              <a:rPr lang="ja-JP" altLang="en-US" dirty="0"/>
              <a:t>：</a:t>
            </a:r>
            <a:r>
              <a:rPr lang="en-US" altLang="ja-JP" dirty="0"/>
              <a:t>3.5.0</a:t>
            </a:r>
            <a:r>
              <a:rPr lang="ja-JP" altLang="en-US" dirty="0"/>
              <a:t>、</a:t>
            </a:r>
            <a:r>
              <a:rPr lang="en-US" altLang="ja-JP" dirty="0"/>
              <a:t>3.6.0.</a:t>
            </a:r>
          </a:p>
          <a:p>
            <a:endParaRPr lang="en-US" altLang="ja-JP" dirty="0"/>
          </a:p>
          <a:p>
            <a:pPr lvl="1"/>
            <a:r>
              <a:rPr lang="en-US" altLang="ja-JP" dirty="0" err="1"/>
              <a:t>ScanCode</a:t>
            </a:r>
            <a:r>
              <a:rPr lang="en-US" altLang="ja-JP" dirty="0"/>
              <a:t>-Toolkit</a:t>
            </a:r>
          </a:p>
          <a:p>
            <a:pPr lvl="2"/>
            <a:r>
              <a:rPr lang="ja-JP" altLang="en-US" dirty="0"/>
              <a:t>ホームページ：</a:t>
            </a:r>
            <a:r>
              <a:rPr lang="en-US" altLang="ja-JP" dirty="0">
                <a:hlinkClick r:id="rId4"/>
              </a:rPr>
              <a:t>https://scancode-toolkit.readthedocs.io/en/latest/getting-started/home.html</a:t>
            </a:r>
            <a:endParaRPr lang="en-US" altLang="ja-JP" dirty="0"/>
          </a:p>
          <a:p>
            <a:pPr lvl="2"/>
            <a:r>
              <a:rPr lang="en-US" altLang="ja-JP" dirty="0"/>
              <a:t>Version</a:t>
            </a:r>
            <a:r>
              <a:rPr lang="ja-JP" altLang="en-US" dirty="0"/>
              <a:t>：</a:t>
            </a:r>
            <a:r>
              <a:rPr lang="en-US" altLang="ja-JP" dirty="0"/>
              <a:t>3.1.1</a:t>
            </a:r>
          </a:p>
        </p:txBody>
      </p:sp>
      <p:sp>
        <p:nvSpPr>
          <p:cNvPr id="386089" name="Rectangle 41"/>
          <p:cNvSpPr>
            <a:spLocks noGrp="1" noChangeArrowheads="1"/>
          </p:cNvSpPr>
          <p:nvPr>
            <p:ph type="title"/>
          </p:nvPr>
        </p:nvSpPr>
        <p:spPr/>
        <p:txBody>
          <a:bodyPr/>
          <a:lstStyle/>
          <a:p>
            <a:r>
              <a:rPr lang="en-US" altLang="ja-JP" dirty="0"/>
              <a:t>SPDX</a:t>
            </a:r>
            <a:r>
              <a:rPr lang="ja-JP" altLang="en-US" dirty="0"/>
              <a:t>ファイルを出力</a:t>
            </a:r>
            <a:endParaRPr lang="en-US" altLang="ja-JP" dirty="0"/>
          </a:p>
        </p:txBody>
      </p:sp>
      <p:sp>
        <p:nvSpPr>
          <p:cNvPr id="8" name="スライド番号プレースホルダー 7">
            <a:extLst>
              <a:ext uri="{FF2B5EF4-FFF2-40B4-BE49-F238E27FC236}">
                <a16:creationId xmlns:a16="http://schemas.microsoft.com/office/drawing/2014/main" id="{6868D5CB-29B6-42C5-BA00-5FBC35D9E928}"/>
              </a:ext>
            </a:extLst>
          </p:cNvPr>
          <p:cNvSpPr>
            <a:spLocks noGrp="1"/>
          </p:cNvSpPr>
          <p:nvPr>
            <p:ph type="sldNum" sz="quarter" idx="10"/>
          </p:nvPr>
        </p:nvSpPr>
        <p:spPr/>
        <p:txBody>
          <a:bodyPr/>
          <a:lstStyle/>
          <a:p>
            <a:fld id="{DE2B87E1-F9DF-4BEE-B07D-635D26011F4B}" type="slidenum">
              <a:rPr lang="de-DE" altLang="ja-JP" smtClean="0"/>
              <a:pPr/>
              <a:t>3</a:t>
            </a:fld>
            <a:endParaRPr lang="de-DE" altLang="ja-JP"/>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a:t>Copyright 2020 FUJITSU COMPUTER TECHNOLOGIES LIMITED</a:t>
            </a:r>
          </a:p>
        </p:txBody>
      </p:sp>
      <p:sp>
        <p:nvSpPr>
          <p:cNvPr id="386080" name="Rectangle 32"/>
          <p:cNvSpPr>
            <a:spLocks noGrp="1" noChangeArrowheads="1"/>
          </p:cNvSpPr>
          <p:nvPr>
            <p:ph type="body" idx="1"/>
          </p:nvPr>
        </p:nvSpPr>
        <p:spPr/>
        <p:txBody>
          <a:bodyPr/>
          <a:lstStyle/>
          <a:p>
            <a:r>
              <a:rPr lang="en-US" altLang="ja-JP" dirty="0" err="1"/>
              <a:t>FOSSology</a:t>
            </a:r>
            <a:r>
              <a:rPr lang="ja-JP" altLang="en-US" dirty="0"/>
              <a:t>、</a:t>
            </a:r>
            <a:r>
              <a:rPr lang="en-US" altLang="ja-JP" dirty="0" err="1"/>
              <a:t>ScanCode</a:t>
            </a:r>
            <a:r>
              <a:rPr lang="en-US" altLang="ja-JP" dirty="0"/>
              <a:t>-Toolkit</a:t>
            </a:r>
            <a:r>
              <a:rPr lang="ja-JP" altLang="en-US" dirty="0"/>
              <a:t>で出力した</a:t>
            </a:r>
            <a:r>
              <a:rPr lang="en-US" altLang="ja-JP" dirty="0"/>
              <a:t>SPDX</a:t>
            </a:r>
            <a:r>
              <a:rPr lang="ja-JP" altLang="en-US" dirty="0"/>
              <a:t>から、</a:t>
            </a:r>
            <a:r>
              <a:rPr lang="en-US" altLang="ja-JP" dirty="0"/>
              <a:t>SPDX</a:t>
            </a:r>
            <a:r>
              <a:rPr lang="ja-JP" altLang="en-US" dirty="0"/>
              <a:t> </a:t>
            </a:r>
            <a:r>
              <a:rPr lang="en-US" altLang="ja-JP" dirty="0"/>
              <a:t>Lite</a:t>
            </a:r>
            <a:r>
              <a:rPr lang="ja-JP" altLang="en-US" dirty="0"/>
              <a:t>を作成</a:t>
            </a:r>
            <a:endParaRPr lang="en-US" altLang="ja-JP" dirty="0"/>
          </a:p>
          <a:p>
            <a:endParaRPr lang="en-US" altLang="ja-JP" dirty="0"/>
          </a:p>
          <a:p>
            <a:r>
              <a:rPr lang="en-US" altLang="ja-JP" dirty="0"/>
              <a:t>SPDX</a:t>
            </a:r>
            <a:r>
              <a:rPr lang="ja-JP" altLang="en-US" dirty="0"/>
              <a:t>出力条件</a:t>
            </a:r>
            <a:endParaRPr lang="en-US" altLang="ja-JP" dirty="0"/>
          </a:p>
          <a:p>
            <a:pPr lvl="1"/>
            <a:r>
              <a:rPr lang="ja-JP" altLang="en-US" dirty="0"/>
              <a:t>パッケージ：</a:t>
            </a:r>
            <a:r>
              <a:rPr lang="en-US" altLang="ja-JP" dirty="0" err="1"/>
              <a:t>busybox</a:t>
            </a:r>
            <a:endParaRPr lang="en-US" altLang="ja-JP" dirty="0"/>
          </a:p>
          <a:p>
            <a:pPr lvl="1"/>
            <a:r>
              <a:rPr lang="en-US" altLang="ja-JP" dirty="0"/>
              <a:t>Version</a:t>
            </a:r>
            <a:r>
              <a:rPr lang="ja-JP" altLang="en-US" dirty="0"/>
              <a:t>：</a:t>
            </a:r>
            <a:r>
              <a:rPr lang="en-US" altLang="ja-JP" dirty="0"/>
              <a:t>1.30.1</a:t>
            </a:r>
          </a:p>
          <a:p>
            <a:pPr lvl="1"/>
            <a:r>
              <a:rPr lang="en-US" altLang="ja-JP" dirty="0"/>
              <a:t>Tool</a:t>
            </a:r>
            <a:r>
              <a:rPr lang="ja-JP" altLang="en-US" dirty="0"/>
              <a:t>への入力：</a:t>
            </a:r>
            <a:r>
              <a:rPr lang="en-US" altLang="ja-JP" dirty="0"/>
              <a:t>tar</a:t>
            </a:r>
            <a:r>
              <a:rPr lang="ja-JP" altLang="en-US" dirty="0"/>
              <a:t>ボール</a:t>
            </a:r>
            <a:endParaRPr lang="en-US" altLang="ja-JP" dirty="0"/>
          </a:p>
          <a:p>
            <a:pPr lvl="1"/>
            <a:r>
              <a:rPr lang="ja-JP" altLang="en-US" dirty="0"/>
              <a:t>クリアリング未実施</a:t>
            </a:r>
            <a:endParaRPr lang="en-US" altLang="ja-JP" dirty="0"/>
          </a:p>
          <a:p>
            <a:endParaRPr lang="en-US" altLang="ja-JP" dirty="0"/>
          </a:p>
          <a:p>
            <a:endParaRPr lang="en-US" altLang="ja-JP" dirty="0"/>
          </a:p>
          <a:p>
            <a:endParaRPr lang="en-US" altLang="ja-JP" dirty="0"/>
          </a:p>
        </p:txBody>
      </p:sp>
      <p:sp>
        <p:nvSpPr>
          <p:cNvPr id="386089" name="Rectangle 41"/>
          <p:cNvSpPr>
            <a:spLocks noGrp="1" noChangeArrowheads="1"/>
          </p:cNvSpPr>
          <p:nvPr>
            <p:ph type="title"/>
          </p:nvPr>
        </p:nvSpPr>
        <p:spPr/>
        <p:txBody>
          <a:bodyPr/>
          <a:lstStyle/>
          <a:p>
            <a:r>
              <a:rPr lang="en-US" altLang="ja-JP" dirty="0"/>
              <a:t>SPDX</a:t>
            </a:r>
            <a:r>
              <a:rPr lang="ja-JP" altLang="en-US" dirty="0"/>
              <a:t> </a:t>
            </a:r>
            <a:r>
              <a:rPr lang="en-US" altLang="ja-JP" dirty="0"/>
              <a:t>Lite</a:t>
            </a:r>
            <a:r>
              <a:rPr lang="ja-JP" altLang="en-US" dirty="0"/>
              <a:t>を作成</a:t>
            </a:r>
            <a:r>
              <a:rPr lang="en-US" altLang="ja-JP" dirty="0"/>
              <a:t>(</a:t>
            </a:r>
            <a:r>
              <a:rPr lang="ja-JP" altLang="en-US" dirty="0"/>
              <a:t>初級者編</a:t>
            </a:r>
            <a:r>
              <a:rPr lang="en-US" altLang="ja-JP" dirty="0"/>
              <a:t>)</a:t>
            </a:r>
          </a:p>
        </p:txBody>
      </p:sp>
      <p:graphicFrame>
        <p:nvGraphicFramePr>
          <p:cNvPr id="28" name="オブジェクト 27">
            <a:extLst>
              <a:ext uri="{FF2B5EF4-FFF2-40B4-BE49-F238E27FC236}">
                <a16:creationId xmlns:a16="http://schemas.microsoft.com/office/drawing/2014/main" id="{A224467F-BEDF-430E-AF42-163BF7A6F730}"/>
              </a:ext>
            </a:extLst>
          </p:cNvPr>
          <p:cNvGraphicFramePr>
            <a:graphicFrameLocks noChangeAspect="1"/>
          </p:cNvGraphicFramePr>
          <p:nvPr>
            <p:extLst>
              <p:ext uri="{D42A27DB-BD31-4B8C-83A1-F6EECF244321}">
                <p14:modId xmlns:p14="http://schemas.microsoft.com/office/powerpoint/2010/main" val="787733176"/>
              </p:ext>
            </p:extLst>
          </p:nvPr>
        </p:nvGraphicFramePr>
        <p:xfrm>
          <a:off x="521062" y="4835517"/>
          <a:ext cx="2506663" cy="525463"/>
        </p:xfrm>
        <a:graphic>
          <a:graphicData uri="http://schemas.openxmlformats.org/presentationml/2006/ole">
            <mc:AlternateContent xmlns:mc="http://schemas.openxmlformats.org/markup-compatibility/2006">
              <mc:Choice xmlns:v="urn:schemas-microsoft-com:vml" Requires="v">
                <p:oleObj spid="_x0000_s1241" name="パッケージャー シェル オブジェクト" showAsIcon="1" r:id="rId4" imgW="2505960" imgH="524880" progId="Package">
                  <p:embed/>
                </p:oleObj>
              </mc:Choice>
              <mc:Fallback>
                <p:oleObj name="パッケージャー シェル オブジェクト" showAsIcon="1" r:id="rId4" imgW="2505960" imgH="524880" progId="Package">
                  <p:embed/>
                  <p:pic>
                    <p:nvPicPr>
                      <p:cNvPr id="0" name=""/>
                      <p:cNvPicPr/>
                      <p:nvPr/>
                    </p:nvPicPr>
                    <p:blipFill>
                      <a:blip r:embed="rId5"/>
                      <a:stretch>
                        <a:fillRect/>
                      </a:stretch>
                    </p:blipFill>
                    <p:spPr>
                      <a:xfrm>
                        <a:off x="521062" y="4835517"/>
                        <a:ext cx="2506663" cy="525463"/>
                      </a:xfrm>
                      <a:prstGeom prst="rect">
                        <a:avLst/>
                      </a:prstGeom>
                    </p:spPr>
                  </p:pic>
                </p:oleObj>
              </mc:Fallback>
            </mc:AlternateContent>
          </a:graphicData>
        </a:graphic>
      </p:graphicFrame>
      <p:graphicFrame>
        <p:nvGraphicFramePr>
          <p:cNvPr id="29" name="オブジェクト 28">
            <a:extLst>
              <a:ext uri="{FF2B5EF4-FFF2-40B4-BE49-F238E27FC236}">
                <a16:creationId xmlns:a16="http://schemas.microsoft.com/office/drawing/2014/main" id="{FE4EAF21-B468-461B-A288-3BBCC4FD3415}"/>
              </a:ext>
            </a:extLst>
          </p:cNvPr>
          <p:cNvGraphicFramePr>
            <a:graphicFrameLocks noChangeAspect="1"/>
          </p:cNvGraphicFramePr>
          <p:nvPr>
            <p:extLst>
              <p:ext uri="{D42A27DB-BD31-4B8C-83A1-F6EECF244321}">
                <p14:modId xmlns:p14="http://schemas.microsoft.com/office/powerpoint/2010/main" val="3769792091"/>
              </p:ext>
            </p:extLst>
          </p:nvPr>
        </p:nvGraphicFramePr>
        <p:xfrm>
          <a:off x="3103562" y="4850840"/>
          <a:ext cx="1990725" cy="525463"/>
        </p:xfrm>
        <a:graphic>
          <a:graphicData uri="http://schemas.openxmlformats.org/presentationml/2006/ole">
            <mc:AlternateContent xmlns:mc="http://schemas.openxmlformats.org/markup-compatibility/2006">
              <mc:Choice xmlns:v="urn:schemas-microsoft-com:vml" Requires="v">
                <p:oleObj spid="_x0000_s1242" name="パッケージャー シェル オブジェクト" showAsIcon="1" r:id="rId6" imgW="1991160" imgH="524880" progId="Package">
                  <p:embed/>
                </p:oleObj>
              </mc:Choice>
              <mc:Fallback>
                <p:oleObj name="パッケージャー シェル オブジェクト" showAsIcon="1" r:id="rId6" imgW="1991160" imgH="524880" progId="Package">
                  <p:embed/>
                  <p:pic>
                    <p:nvPicPr>
                      <p:cNvPr id="0" name=""/>
                      <p:cNvPicPr/>
                      <p:nvPr/>
                    </p:nvPicPr>
                    <p:blipFill>
                      <a:blip r:embed="rId7"/>
                      <a:stretch>
                        <a:fillRect/>
                      </a:stretch>
                    </p:blipFill>
                    <p:spPr>
                      <a:xfrm>
                        <a:off x="3103562" y="4850840"/>
                        <a:ext cx="1990725" cy="525463"/>
                      </a:xfrm>
                      <a:prstGeom prst="rect">
                        <a:avLst/>
                      </a:prstGeom>
                    </p:spPr>
                  </p:pic>
                </p:oleObj>
              </mc:Fallback>
            </mc:AlternateContent>
          </a:graphicData>
        </a:graphic>
      </p:graphicFrame>
      <p:sp>
        <p:nvSpPr>
          <p:cNvPr id="2" name="テキスト ボックス 1">
            <a:extLst>
              <a:ext uri="{FF2B5EF4-FFF2-40B4-BE49-F238E27FC236}">
                <a16:creationId xmlns:a16="http://schemas.microsoft.com/office/drawing/2014/main" id="{7FE2060D-7ACD-42A8-9DD7-CCB3FB9B7F68}"/>
              </a:ext>
            </a:extLst>
          </p:cNvPr>
          <p:cNvSpPr txBox="1"/>
          <p:nvPr/>
        </p:nvSpPr>
        <p:spPr>
          <a:xfrm>
            <a:off x="1092155" y="4270452"/>
            <a:ext cx="1364476" cy="369332"/>
          </a:xfrm>
          <a:prstGeom prst="rect">
            <a:avLst/>
          </a:prstGeom>
          <a:noFill/>
        </p:spPr>
        <p:txBody>
          <a:bodyPr wrap="none" rtlCol="0">
            <a:spAutoFit/>
          </a:bodyPr>
          <a:lstStyle/>
          <a:p>
            <a:r>
              <a:rPr kumimoji="1" lang="en-US" altLang="ja-JP" dirty="0" err="1">
                <a:latin typeface="+mn-lt"/>
              </a:rPr>
              <a:t>FOSSology</a:t>
            </a:r>
            <a:endParaRPr kumimoji="1" lang="ja-JP" altLang="en-US" dirty="0">
              <a:latin typeface="+mn-lt"/>
            </a:endParaRPr>
          </a:p>
        </p:txBody>
      </p:sp>
      <p:sp>
        <p:nvSpPr>
          <p:cNvPr id="10" name="テキスト ボックス 9">
            <a:extLst>
              <a:ext uri="{FF2B5EF4-FFF2-40B4-BE49-F238E27FC236}">
                <a16:creationId xmlns:a16="http://schemas.microsoft.com/office/drawing/2014/main" id="{9A762C93-6037-4C1A-9011-F5DB2001E142}"/>
              </a:ext>
            </a:extLst>
          </p:cNvPr>
          <p:cNvSpPr txBox="1"/>
          <p:nvPr/>
        </p:nvSpPr>
        <p:spPr>
          <a:xfrm>
            <a:off x="3066291" y="4270452"/>
            <a:ext cx="1992918" cy="369332"/>
          </a:xfrm>
          <a:prstGeom prst="rect">
            <a:avLst/>
          </a:prstGeom>
          <a:noFill/>
        </p:spPr>
        <p:txBody>
          <a:bodyPr wrap="none" rtlCol="0">
            <a:spAutoFit/>
          </a:bodyPr>
          <a:lstStyle/>
          <a:p>
            <a:r>
              <a:rPr lang="en-US" altLang="ja-JP" dirty="0" err="1">
                <a:latin typeface="+mn-lt"/>
              </a:rPr>
              <a:t>ScanCode</a:t>
            </a:r>
            <a:r>
              <a:rPr lang="en-US" altLang="ja-JP" dirty="0">
                <a:latin typeface="+mn-lt"/>
              </a:rPr>
              <a:t>-Toolkit</a:t>
            </a:r>
            <a:endParaRPr kumimoji="1" lang="ja-JP" altLang="en-US" dirty="0">
              <a:latin typeface="+mn-lt"/>
            </a:endParaRPr>
          </a:p>
        </p:txBody>
      </p:sp>
      <p:sp>
        <p:nvSpPr>
          <p:cNvPr id="11" name="テキスト ボックス 10">
            <a:extLst>
              <a:ext uri="{FF2B5EF4-FFF2-40B4-BE49-F238E27FC236}">
                <a16:creationId xmlns:a16="http://schemas.microsoft.com/office/drawing/2014/main" id="{DDA6DB02-4068-4DED-8356-042F088E00B7}"/>
              </a:ext>
            </a:extLst>
          </p:cNvPr>
          <p:cNvSpPr txBox="1"/>
          <p:nvPr/>
        </p:nvSpPr>
        <p:spPr>
          <a:xfrm>
            <a:off x="6381199" y="4270452"/>
            <a:ext cx="1249061" cy="369332"/>
          </a:xfrm>
          <a:prstGeom prst="rect">
            <a:avLst/>
          </a:prstGeom>
          <a:noFill/>
        </p:spPr>
        <p:txBody>
          <a:bodyPr wrap="none" rtlCol="0">
            <a:spAutoFit/>
          </a:bodyPr>
          <a:lstStyle/>
          <a:p>
            <a:r>
              <a:rPr lang="en-US" altLang="ja-JP" dirty="0">
                <a:latin typeface="+mn-lt"/>
              </a:rPr>
              <a:t>SPDX</a:t>
            </a:r>
            <a:r>
              <a:rPr lang="ja-JP" altLang="en-US" dirty="0">
                <a:latin typeface="+mn-lt"/>
              </a:rPr>
              <a:t> </a:t>
            </a:r>
            <a:r>
              <a:rPr lang="en-US" altLang="ja-JP" dirty="0">
                <a:latin typeface="+mn-lt"/>
              </a:rPr>
              <a:t>Lite</a:t>
            </a:r>
            <a:endParaRPr kumimoji="1" lang="ja-JP" altLang="en-US" dirty="0">
              <a:latin typeface="+mn-lt"/>
            </a:endParaRPr>
          </a:p>
        </p:txBody>
      </p:sp>
      <p:graphicFrame>
        <p:nvGraphicFramePr>
          <p:cNvPr id="8" name="オブジェクト 7">
            <a:extLst>
              <a:ext uri="{FF2B5EF4-FFF2-40B4-BE49-F238E27FC236}">
                <a16:creationId xmlns:a16="http://schemas.microsoft.com/office/drawing/2014/main" id="{6F433734-C8A9-4F76-B0B3-22A882DC6017}"/>
              </a:ext>
            </a:extLst>
          </p:cNvPr>
          <p:cNvGraphicFramePr>
            <a:graphicFrameLocks noChangeAspect="1"/>
          </p:cNvGraphicFramePr>
          <p:nvPr>
            <p:extLst>
              <p:ext uri="{D42A27DB-BD31-4B8C-83A1-F6EECF244321}">
                <p14:modId xmlns:p14="http://schemas.microsoft.com/office/powerpoint/2010/main" val="1432469069"/>
              </p:ext>
            </p:extLst>
          </p:nvPr>
        </p:nvGraphicFramePr>
        <p:xfrm>
          <a:off x="6715860" y="5360980"/>
          <a:ext cx="914400" cy="771525"/>
        </p:xfrm>
        <a:graphic>
          <a:graphicData uri="http://schemas.openxmlformats.org/presentationml/2006/ole">
            <mc:AlternateContent xmlns:mc="http://schemas.openxmlformats.org/markup-compatibility/2006">
              <mc:Choice xmlns:v="urn:schemas-microsoft-com:vml" Requires="v">
                <p:oleObj spid="_x0000_s1243" name="Worksheet" showAsIcon="1" r:id="rId8" imgW="914400" imgH="771480" progId="Excel.Sheet.12">
                  <p:embed/>
                </p:oleObj>
              </mc:Choice>
              <mc:Fallback>
                <p:oleObj name="Worksheet" showAsIcon="1" r:id="rId8" imgW="914400" imgH="771480" progId="Excel.Sheet.12">
                  <p:embed/>
                  <p:pic>
                    <p:nvPicPr>
                      <p:cNvPr id="0" name=""/>
                      <p:cNvPicPr/>
                      <p:nvPr/>
                    </p:nvPicPr>
                    <p:blipFill>
                      <a:blip r:embed="rId9"/>
                      <a:stretch>
                        <a:fillRect/>
                      </a:stretch>
                    </p:blipFill>
                    <p:spPr>
                      <a:xfrm>
                        <a:off x="6715860" y="5360980"/>
                        <a:ext cx="914400" cy="771525"/>
                      </a:xfrm>
                      <a:prstGeom prst="rect">
                        <a:avLst/>
                      </a:prstGeom>
                    </p:spPr>
                  </p:pic>
                </p:oleObj>
              </mc:Fallback>
            </mc:AlternateContent>
          </a:graphicData>
        </a:graphic>
      </p:graphicFrame>
      <p:sp>
        <p:nvSpPr>
          <p:cNvPr id="12" name="スライド番号プレースホルダー 11">
            <a:extLst>
              <a:ext uri="{FF2B5EF4-FFF2-40B4-BE49-F238E27FC236}">
                <a16:creationId xmlns:a16="http://schemas.microsoft.com/office/drawing/2014/main" id="{E55379CE-C2B9-4F74-B22B-E7648028E166}"/>
              </a:ext>
            </a:extLst>
          </p:cNvPr>
          <p:cNvSpPr>
            <a:spLocks noGrp="1"/>
          </p:cNvSpPr>
          <p:nvPr>
            <p:ph type="sldNum" sz="quarter" idx="10"/>
          </p:nvPr>
        </p:nvSpPr>
        <p:spPr/>
        <p:txBody>
          <a:bodyPr/>
          <a:lstStyle/>
          <a:p>
            <a:fld id="{DE2B87E1-F9DF-4BEE-B07D-635D26011F4B}" type="slidenum">
              <a:rPr lang="de-DE" altLang="ja-JP" smtClean="0"/>
              <a:pPr/>
              <a:t>4</a:t>
            </a:fld>
            <a:endParaRPr lang="de-DE" altLang="ja-JP"/>
          </a:p>
        </p:txBody>
      </p:sp>
    </p:spTree>
    <p:extLst>
      <p:ext uri="{BB962C8B-B14F-4D97-AF65-F5344CB8AC3E}">
        <p14:creationId xmlns:p14="http://schemas.microsoft.com/office/powerpoint/2010/main" val="1137273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a:t>Copyright 2020 FUJITSU COMPUTER TECHNOLOGIES LIMITED</a:t>
            </a:r>
          </a:p>
        </p:txBody>
      </p:sp>
      <p:sp>
        <p:nvSpPr>
          <p:cNvPr id="386080" name="Rectangle 32"/>
          <p:cNvSpPr>
            <a:spLocks noGrp="1" noChangeArrowheads="1"/>
          </p:cNvSpPr>
          <p:nvPr>
            <p:ph type="body" idx="1"/>
          </p:nvPr>
        </p:nvSpPr>
        <p:spPr/>
        <p:txBody>
          <a:bodyPr/>
          <a:lstStyle/>
          <a:p>
            <a:r>
              <a:rPr lang="en-US" altLang="ja-JP" dirty="0"/>
              <a:t>meta-</a:t>
            </a:r>
            <a:r>
              <a:rPr lang="en-US" altLang="ja-JP" dirty="0" err="1"/>
              <a:t>spdxscanner</a:t>
            </a:r>
            <a:r>
              <a:rPr lang="ja-JP" altLang="en-US" dirty="0"/>
              <a:t>、</a:t>
            </a:r>
            <a:r>
              <a:rPr lang="en-US" altLang="ja-JP" dirty="0" err="1"/>
              <a:t>FOSSology</a:t>
            </a:r>
            <a:r>
              <a:rPr lang="ja-JP" altLang="en-US" dirty="0"/>
              <a:t>上でクリアリングを実施後に、出力した</a:t>
            </a:r>
            <a:r>
              <a:rPr lang="en-US" altLang="ja-JP" dirty="0"/>
              <a:t>SPDX</a:t>
            </a:r>
            <a:r>
              <a:rPr lang="ja-JP" altLang="en-US" dirty="0"/>
              <a:t>から</a:t>
            </a:r>
            <a:r>
              <a:rPr lang="en-US" altLang="ja-JP" dirty="0"/>
              <a:t>SPDX</a:t>
            </a:r>
            <a:r>
              <a:rPr lang="ja-JP" altLang="en-US" dirty="0"/>
              <a:t> </a:t>
            </a:r>
            <a:r>
              <a:rPr lang="en-US" altLang="ja-JP" dirty="0"/>
              <a:t>Lite</a:t>
            </a:r>
            <a:r>
              <a:rPr lang="ja-JP" altLang="en-US" dirty="0"/>
              <a:t>を作成</a:t>
            </a:r>
            <a:endParaRPr lang="en-US" altLang="ja-JP" dirty="0"/>
          </a:p>
          <a:p>
            <a:endParaRPr lang="en-US" altLang="ja-JP" dirty="0"/>
          </a:p>
          <a:p>
            <a:r>
              <a:rPr lang="en-US" altLang="ja-JP" dirty="0"/>
              <a:t>meta-</a:t>
            </a:r>
            <a:r>
              <a:rPr lang="en-US" altLang="ja-JP" dirty="0" err="1"/>
              <a:t>spdxscanner</a:t>
            </a:r>
            <a:endParaRPr lang="en-US" altLang="ja-JP" dirty="0"/>
          </a:p>
          <a:p>
            <a:pPr lvl="1"/>
            <a:r>
              <a:rPr lang="ja-JP" altLang="en-US" dirty="0"/>
              <a:t>パッケージ：</a:t>
            </a:r>
            <a:r>
              <a:rPr lang="en-US" altLang="ja-JP" dirty="0" err="1"/>
              <a:t>busybox</a:t>
            </a:r>
            <a:endParaRPr lang="en-US" altLang="ja-JP" dirty="0"/>
          </a:p>
          <a:p>
            <a:pPr lvl="1"/>
            <a:r>
              <a:rPr lang="en-US" altLang="ja-JP" dirty="0"/>
              <a:t>Version</a:t>
            </a:r>
            <a:r>
              <a:rPr lang="ja-JP" altLang="en-US" dirty="0"/>
              <a:t>：</a:t>
            </a:r>
            <a:r>
              <a:rPr lang="en-US" altLang="ja-JP" dirty="0"/>
              <a:t>1.30.1</a:t>
            </a:r>
          </a:p>
          <a:p>
            <a:pPr lvl="1"/>
            <a:r>
              <a:rPr lang="en-US" altLang="ja-JP" dirty="0"/>
              <a:t>Tool</a:t>
            </a:r>
            <a:r>
              <a:rPr lang="ja-JP" altLang="en-US" dirty="0"/>
              <a:t>への入力：</a:t>
            </a:r>
            <a:r>
              <a:rPr lang="en-US" altLang="ja-JP" dirty="0"/>
              <a:t>tar</a:t>
            </a:r>
            <a:r>
              <a:rPr lang="ja-JP" altLang="en-US" dirty="0"/>
              <a:t>ボール および</a:t>
            </a:r>
            <a:r>
              <a:rPr lang="en-US" altLang="ja-JP" dirty="0" err="1"/>
              <a:t>Yocto</a:t>
            </a:r>
            <a:r>
              <a:rPr lang="ja-JP" altLang="en-US" dirty="0"/>
              <a:t>レシピ</a:t>
            </a:r>
            <a:endParaRPr lang="en-US" altLang="ja-JP" dirty="0"/>
          </a:p>
          <a:p>
            <a:endParaRPr lang="en-US" altLang="ja-JP" dirty="0"/>
          </a:p>
          <a:p>
            <a:r>
              <a:rPr lang="ja-JP" altLang="en-US" dirty="0"/>
              <a:t>クリアリング </a:t>
            </a:r>
            <a:r>
              <a:rPr lang="en-US" altLang="ja-JP" dirty="0"/>
              <a:t>on</a:t>
            </a:r>
            <a:r>
              <a:rPr lang="ja-JP" altLang="en-US" dirty="0"/>
              <a:t> </a:t>
            </a:r>
            <a:r>
              <a:rPr lang="en-US" altLang="ja-JP" dirty="0" err="1"/>
              <a:t>FOSSology</a:t>
            </a:r>
            <a:endParaRPr lang="en-US" altLang="ja-JP" dirty="0"/>
          </a:p>
          <a:p>
            <a:pPr lvl="1"/>
            <a:r>
              <a:rPr lang="ja-JP" altLang="en-US" dirty="0"/>
              <a:t>パッケージ：</a:t>
            </a:r>
            <a:r>
              <a:rPr lang="en-US" altLang="ja-JP" dirty="0" err="1"/>
              <a:t>busybox</a:t>
            </a:r>
            <a:endParaRPr lang="en-US" altLang="ja-JP" dirty="0"/>
          </a:p>
          <a:p>
            <a:pPr lvl="1"/>
            <a:r>
              <a:rPr lang="en-US" altLang="ja-JP" dirty="0"/>
              <a:t>Version</a:t>
            </a:r>
            <a:r>
              <a:rPr lang="ja-JP" altLang="en-US" dirty="0"/>
              <a:t>：</a:t>
            </a:r>
            <a:r>
              <a:rPr lang="en-US" altLang="ja-JP" dirty="0"/>
              <a:t>1.24.1</a:t>
            </a:r>
          </a:p>
          <a:p>
            <a:pPr lvl="1"/>
            <a:r>
              <a:rPr lang="en-US" altLang="ja-JP" dirty="0"/>
              <a:t>Tool</a:t>
            </a:r>
            <a:r>
              <a:rPr lang="ja-JP" altLang="en-US" dirty="0"/>
              <a:t>への入力：</a:t>
            </a:r>
            <a:r>
              <a:rPr lang="en-US" altLang="ja-JP" dirty="0"/>
              <a:t>tar</a:t>
            </a:r>
            <a:r>
              <a:rPr lang="ja-JP" altLang="en-US" dirty="0"/>
              <a:t>ボール</a:t>
            </a:r>
            <a:endParaRPr lang="en-US" altLang="ja-JP" dirty="0"/>
          </a:p>
          <a:p>
            <a:pPr marL="338137" lvl="1" indent="0">
              <a:buNone/>
            </a:pPr>
            <a:r>
              <a:rPr lang="en-US" altLang="ja-JP" sz="1800" dirty="0"/>
              <a:t>		</a:t>
            </a:r>
            <a:r>
              <a:rPr lang="en-US" altLang="ja-JP" sz="1600" dirty="0"/>
              <a:t>※</a:t>
            </a:r>
            <a:r>
              <a:rPr lang="ja-JP" altLang="en-US" sz="1600" dirty="0"/>
              <a:t>クリアリングとして、</a:t>
            </a:r>
            <a:r>
              <a:rPr lang="en-US" altLang="ja-JP" sz="1600" dirty="0" err="1"/>
              <a:t>FOSSology</a:t>
            </a:r>
            <a:r>
              <a:rPr lang="ja-JP" altLang="en-US" sz="1600" dirty="0"/>
              <a:t>で検出されたライセンスが</a:t>
            </a:r>
            <a:endParaRPr lang="en-US" altLang="ja-JP" sz="1600" dirty="0"/>
          </a:p>
          <a:p>
            <a:pPr marL="338137" lvl="1" indent="0">
              <a:buNone/>
            </a:pPr>
            <a:r>
              <a:rPr lang="en-US" altLang="ja-JP" sz="1600" dirty="0"/>
              <a:t>		</a:t>
            </a:r>
            <a:r>
              <a:rPr lang="ja-JP" altLang="en-US" sz="1600" dirty="0"/>
              <a:t>    ソースコードに含まれているか確認を実施</a:t>
            </a:r>
            <a:endParaRPr lang="en-US" altLang="ja-JP" sz="1600" dirty="0"/>
          </a:p>
          <a:p>
            <a:endParaRPr lang="en-US" altLang="ja-JP" dirty="0"/>
          </a:p>
        </p:txBody>
      </p:sp>
      <p:sp>
        <p:nvSpPr>
          <p:cNvPr id="386089" name="Rectangle 41"/>
          <p:cNvSpPr>
            <a:spLocks noGrp="1" noChangeArrowheads="1"/>
          </p:cNvSpPr>
          <p:nvPr>
            <p:ph type="title"/>
          </p:nvPr>
        </p:nvSpPr>
        <p:spPr/>
        <p:txBody>
          <a:bodyPr/>
          <a:lstStyle/>
          <a:p>
            <a:r>
              <a:rPr lang="en-US" altLang="ja-JP" dirty="0"/>
              <a:t>SPDX</a:t>
            </a:r>
            <a:r>
              <a:rPr lang="ja-JP" altLang="en-US" dirty="0"/>
              <a:t> </a:t>
            </a:r>
            <a:r>
              <a:rPr lang="en-US" altLang="ja-JP" dirty="0"/>
              <a:t>Lite</a:t>
            </a:r>
            <a:r>
              <a:rPr lang="ja-JP" altLang="en-US" dirty="0"/>
              <a:t>を作成</a:t>
            </a:r>
            <a:r>
              <a:rPr lang="en-US" altLang="ja-JP" dirty="0"/>
              <a:t>(</a:t>
            </a:r>
            <a:r>
              <a:rPr lang="ja-JP" altLang="en-US" dirty="0"/>
              <a:t>中級者編</a:t>
            </a:r>
            <a:r>
              <a:rPr lang="en-US" altLang="ja-JP" dirty="0"/>
              <a:t>)</a:t>
            </a:r>
          </a:p>
        </p:txBody>
      </p:sp>
      <p:graphicFrame>
        <p:nvGraphicFramePr>
          <p:cNvPr id="22" name="オブジェクト 21">
            <a:extLst>
              <a:ext uri="{FF2B5EF4-FFF2-40B4-BE49-F238E27FC236}">
                <a16:creationId xmlns:a16="http://schemas.microsoft.com/office/drawing/2014/main" id="{72E4B547-C8F4-4DA0-9439-5EDFD050C467}"/>
              </a:ext>
            </a:extLst>
          </p:cNvPr>
          <p:cNvGraphicFramePr>
            <a:graphicFrameLocks noChangeAspect="1"/>
          </p:cNvGraphicFramePr>
          <p:nvPr>
            <p:extLst>
              <p:ext uri="{D42A27DB-BD31-4B8C-83A1-F6EECF244321}">
                <p14:modId xmlns:p14="http://schemas.microsoft.com/office/powerpoint/2010/main" val="3586658035"/>
              </p:ext>
            </p:extLst>
          </p:nvPr>
        </p:nvGraphicFramePr>
        <p:xfrm>
          <a:off x="6286500" y="3166268"/>
          <a:ext cx="1320800" cy="525463"/>
        </p:xfrm>
        <a:graphic>
          <a:graphicData uri="http://schemas.openxmlformats.org/presentationml/2006/ole">
            <mc:AlternateContent xmlns:mc="http://schemas.openxmlformats.org/markup-compatibility/2006">
              <mc:Choice xmlns:v="urn:schemas-microsoft-com:vml" Requires="v">
                <p:oleObj spid="_x0000_s2166" name="パッケージャー シェル オブジェクト" showAsIcon="1" r:id="rId4" imgW="1320840" imgH="524880" progId="Package">
                  <p:embed/>
                </p:oleObj>
              </mc:Choice>
              <mc:Fallback>
                <p:oleObj name="パッケージャー シェル オブジェクト" showAsIcon="1" r:id="rId4" imgW="1320840" imgH="524880" progId="Package">
                  <p:embed/>
                  <p:pic>
                    <p:nvPicPr>
                      <p:cNvPr id="0" name=""/>
                      <p:cNvPicPr/>
                      <p:nvPr/>
                    </p:nvPicPr>
                    <p:blipFill>
                      <a:blip r:embed="rId5"/>
                      <a:stretch>
                        <a:fillRect/>
                      </a:stretch>
                    </p:blipFill>
                    <p:spPr>
                      <a:xfrm>
                        <a:off x="6286500" y="3166268"/>
                        <a:ext cx="1320800" cy="525463"/>
                      </a:xfrm>
                      <a:prstGeom prst="rect">
                        <a:avLst/>
                      </a:prstGeom>
                    </p:spPr>
                  </p:pic>
                </p:oleObj>
              </mc:Fallback>
            </mc:AlternateContent>
          </a:graphicData>
        </a:graphic>
      </p:graphicFrame>
      <p:graphicFrame>
        <p:nvGraphicFramePr>
          <p:cNvPr id="23" name="オブジェクト 22">
            <a:extLst>
              <a:ext uri="{FF2B5EF4-FFF2-40B4-BE49-F238E27FC236}">
                <a16:creationId xmlns:a16="http://schemas.microsoft.com/office/drawing/2014/main" id="{960F228F-38D8-4C77-8475-C50F10902F9E}"/>
              </a:ext>
            </a:extLst>
          </p:cNvPr>
          <p:cNvGraphicFramePr>
            <a:graphicFrameLocks noChangeAspect="1"/>
          </p:cNvGraphicFramePr>
          <p:nvPr>
            <p:extLst>
              <p:ext uri="{D42A27DB-BD31-4B8C-83A1-F6EECF244321}">
                <p14:modId xmlns:p14="http://schemas.microsoft.com/office/powerpoint/2010/main" val="2393089259"/>
              </p:ext>
            </p:extLst>
          </p:nvPr>
        </p:nvGraphicFramePr>
        <p:xfrm>
          <a:off x="5353843" y="5157192"/>
          <a:ext cx="3186113" cy="525463"/>
        </p:xfrm>
        <a:graphic>
          <a:graphicData uri="http://schemas.openxmlformats.org/presentationml/2006/ole">
            <mc:AlternateContent xmlns:mc="http://schemas.openxmlformats.org/markup-compatibility/2006">
              <mc:Choice xmlns:v="urn:schemas-microsoft-com:vml" Requires="v">
                <p:oleObj spid="_x0000_s2167" name="パッケージャー シェル オブジェクト" showAsIcon="1" r:id="rId6" imgW="3185640" imgH="524880" progId="Package">
                  <p:embed/>
                </p:oleObj>
              </mc:Choice>
              <mc:Fallback>
                <p:oleObj name="パッケージャー シェル オブジェクト" showAsIcon="1" r:id="rId6" imgW="3185640" imgH="524880" progId="Package">
                  <p:embed/>
                  <p:pic>
                    <p:nvPicPr>
                      <p:cNvPr id="0" name=""/>
                      <p:cNvPicPr/>
                      <p:nvPr/>
                    </p:nvPicPr>
                    <p:blipFill>
                      <a:blip r:embed="rId7"/>
                      <a:stretch>
                        <a:fillRect/>
                      </a:stretch>
                    </p:blipFill>
                    <p:spPr>
                      <a:xfrm>
                        <a:off x="5353843" y="5157192"/>
                        <a:ext cx="3186113" cy="525463"/>
                      </a:xfrm>
                      <a:prstGeom prst="rect">
                        <a:avLst/>
                      </a:prstGeom>
                    </p:spPr>
                  </p:pic>
                </p:oleObj>
              </mc:Fallback>
            </mc:AlternateContent>
          </a:graphicData>
        </a:graphic>
      </p:graphicFrame>
      <p:sp>
        <p:nvSpPr>
          <p:cNvPr id="8" name="スライド番号プレースホルダー 7">
            <a:extLst>
              <a:ext uri="{FF2B5EF4-FFF2-40B4-BE49-F238E27FC236}">
                <a16:creationId xmlns:a16="http://schemas.microsoft.com/office/drawing/2014/main" id="{7E0D743B-820C-4639-8EC7-D85A08432892}"/>
              </a:ext>
            </a:extLst>
          </p:cNvPr>
          <p:cNvSpPr>
            <a:spLocks noGrp="1"/>
          </p:cNvSpPr>
          <p:nvPr>
            <p:ph type="sldNum" sz="quarter" idx="10"/>
          </p:nvPr>
        </p:nvSpPr>
        <p:spPr/>
        <p:txBody>
          <a:bodyPr/>
          <a:lstStyle/>
          <a:p>
            <a:fld id="{DE2B87E1-F9DF-4BEE-B07D-635D26011F4B}" type="slidenum">
              <a:rPr lang="de-DE" altLang="ja-JP" smtClean="0"/>
              <a:pPr/>
              <a:t>5</a:t>
            </a:fld>
            <a:endParaRPr lang="de-DE" altLang="ja-JP"/>
          </a:p>
        </p:txBody>
      </p:sp>
    </p:spTree>
    <p:extLst>
      <p:ext uri="{BB962C8B-B14F-4D97-AF65-F5344CB8AC3E}">
        <p14:creationId xmlns:p14="http://schemas.microsoft.com/office/powerpoint/2010/main" val="76945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a:t>Copyright 2020 FUJITSU COMPUTER TECHNOLOGIES LIMITED</a:t>
            </a:r>
          </a:p>
        </p:txBody>
      </p:sp>
      <p:sp>
        <p:nvSpPr>
          <p:cNvPr id="386080" name="Rectangle 32"/>
          <p:cNvSpPr>
            <a:spLocks noGrp="1" noChangeArrowheads="1"/>
          </p:cNvSpPr>
          <p:nvPr>
            <p:ph type="body" idx="1"/>
          </p:nvPr>
        </p:nvSpPr>
        <p:spPr/>
        <p:txBody>
          <a:bodyPr/>
          <a:lstStyle/>
          <a:p>
            <a:r>
              <a:rPr lang="en-US" altLang="ja-JP" dirty="0"/>
              <a:t>SPDX</a:t>
            </a:r>
            <a:r>
              <a:rPr lang="ja-JP" altLang="en-US" dirty="0"/>
              <a:t> </a:t>
            </a:r>
            <a:r>
              <a:rPr lang="en-US" altLang="ja-JP" dirty="0"/>
              <a:t>Lite</a:t>
            </a:r>
            <a:r>
              <a:rPr lang="ja-JP" altLang="en-US" dirty="0"/>
              <a:t>に必要な項目と、</a:t>
            </a:r>
            <a:r>
              <a:rPr lang="en-US" altLang="ja-JP" dirty="0"/>
              <a:t>tool</a:t>
            </a:r>
            <a:r>
              <a:rPr lang="ja-JP" altLang="en-US" dirty="0"/>
              <a:t>で出力される項目には乖離がある</a:t>
            </a:r>
            <a:endParaRPr lang="en-US" altLang="ja-JP" dirty="0"/>
          </a:p>
          <a:p>
            <a:pPr lvl="1"/>
            <a:r>
              <a:rPr lang="en-US" altLang="ja-JP" dirty="0" err="1"/>
              <a:t>FOSSology</a:t>
            </a:r>
            <a:r>
              <a:rPr lang="ja-JP" altLang="en-US" dirty="0"/>
              <a:t>：</a:t>
            </a:r>
            <a:r>
              <a:rPr lang="en-US" altLang="ja-JP" dirty="0"/>
              <a:t>7</a:t>
            </a:r>
            <a:r>
              <a:rPr lang="ja-JP" altLang="en-US" dirty="0"/>
              <a:t> </a:t>
            </a:r>
            <a:r>
              <a:rPr lang="en-US" altLang="ja-JP" dirty="0"/>
              <a:t>/</a:t>
            </a:r>
            <a:r>
              <a:rPr lang="ja-JP" altLang="en-US" dirty="0"/>
              <a:t> </a:t>
            </a:r>
            <a:r>
              <a:rPr lang="en-US" altLang="ja-JP" dirty="0"/>
              <a:t>25</a:t>
            </a:r>
            <a:r>
              <a:rPr lang="ja-JP" altLang="en-US" dirty="0"/>
              <a:t> が未出力</a:t>
            </a:r>
            <a:endParaRPr lang="en-US" altLang="ja-JP" dirty="0"/>
          </a:p>
          <a:p>
            <a:pPr lvl="1"/>
            <a:r>
              <a:rPr lang="en-US" altLang="ja-JP" dirty="0" err="1"/>
              <a:t>ScanCode</a:t>
            </a:r>
            <a:r>
              <a:rPr lang="en-US" altLang="ja-JP" dirty="0"/>
              <a:t>-Toolkit</a:t>
            </a:r>
            <a:r>
              <a:rPr lang="ja-JP" altLang="en-US" dirty="0"/>
              <a:t>：</a:t>
            </a:r>
            <a:r>
              <a:rPr lang="en-US" altLang="ja-JP" dirty="0"/>
              <a:t>12</a:t>
            </a:r>
            <a:r>
              <a:rPr lang="ja-JP" altLang="en-US" dirty="0"/>
              <a:t> </a:t>
            </a:r>
            <a:r>
              <a:rPr lang="en-US" altLang="ja-JP" dirty="0"/>
              <a:t>/</a:t>
            </a:r>
            <a:r>
              <a:rPr lang="ja-JP" altLang="en-US" dirty="0"/>
              <a:t> </a:t>
            </a:r>
            <a:r>
              <a:rPr lang="en-US" altLang="ja-JP" dirty="0"/>
              <a:t>25</a:t>
            </a:r>
            <a:r>
              <a:rPr lang="ja-JP" altLang="en-US" dirty="0"/>
              <a:t>が未出力</a:t>
            </a:r>
            <a:endParaRPr lang="en-US" altLang="ja-JP" dirty="0"/>
          </a:p>
          <a:p>
            <a:pPr lvl="1"/>
            <a:r>
              <a:rPr lang="ja-JP" altLang="en-US" dirty="0"/>
              <a:t>出力されている項目でも、</a:t>
            </a:r>
            <a:r>
              <a:rPr lang="en-US" altLang="ja-JP" dirty="0"/>
              <a:t>NOASSERTION</a:t>
            </a:r>
            <a:r>
              <a:rPr lang="ja-JP" altLang="en-US" dirty="0"/>
              <a:t>になっている項目あり</a:t>
            </a:r>
            <a:endParaRPr lang="en-US" altLang="ja-JP" dirty="0"/>
          </a:p>
          <a:p>
            <a:endParaRPr lang="en-US" altLang="ja-JP" dirty="0"/>
          </a:p>
          <a:p>
            <a:endParaRPr lang="en-US" altLang="ja-JP" dirty="0"/>
          </a:p>
          <a:p>
            <a:r>
              <a:rPr lang="ja-JP" altLang="en-US" dirty="0"/>
              <a:t>クリアリングすることで、パッケージのライセンス情報が確認できる</a:t>
            </a:r>
            <a:endParaRPr lang="en-US" altLang="ja-JP" dirty="0"/>
          </a:p>
          <a:p>
            <a:pPr lvl="1"/>
            <a:r>
              <a:rPr lang="en-US" altLang="ja-JP" dirty="0"/>
              <a:t>SPDX</a:t>
            </a:r>
            <a:r>
              <a:rPr lang="ja-JP" altLang="en-US" dirty="0"/>
              <a:t>では、</a:t>
            </a:r>
            <a:r>
              <a:rPr lang="en-US" altLang="ja-JP" dirty="0"/>
              <a:t>” </a:t>
            </a:r>
            <a:r>
              <a:rPr lang="en-US" altLang="ja-JP" dirty="0" err="1"/>
              <a:t>LicenseInfoInFile</a:t>
            </a:r>
            <a:r>
              <a:rPr lang="en-US" altLang="ja-JP" dirty="0"/>
              <a:t>”</a:t>
            </a:r>
            <a:r>
              <a:rPr lang="ja-JP" altLang="en-US" dirty="0"/>
              <a:t>など、ライセンス情報を知る手段がある</a:t>
            </a:r>
            <a:endParaRPr lang="en-US" altLang="ja-JP" dirty="0"/>
          </a:p>
          <a:p>
            <a:endParaRPr lang="en-US" altLang="ja-JP" dirty="0"/>
          </a:p>
        </p:txBody>
      </p:sp>
      <p:sp>
        <p:nvSpPr>
          <p:cNvPr id="386089" name="Rectangle 41"/>
          <p:cNvSpPr>
            <a:spLocks noGrp="1" noChangeArrowheads="1"/>
          </p:cNvSpPr>
          <p:nvPr>
            <p:ph type="title"/>
          </p:nvPr>
        </p:nvSpPr>
        <p:spPr/>
        <p:txBody>
          <a:bodyPr/>
          <a:lstStyle/>
          <a:p>
            <a:pPr lvl="1"/>
            <a:r>
              <a:rPr lang="ja-JP" altLang="en-US" dirty="0"/>
              <a:t>作成した</a:t>
            </a:r>
            <a:r>
              <a:rPr lang="en-US" altLang="ja-JP" dirty="0"/>
              <a:t>SPDX</a:t>
            </a:r>
            <a:r>
              <a:rPr lang="ja-JP" altLang="en-US" dirty="0"/>
              <a:t> </a:t>
            </a:r>
            <a:r>
              <a:rPr lang="en-US" altLang="ja-JP" dirty="0"/>
              <a:t>Lite</a:t>
            </a:r>
            <a:r>
              <a:rPr lang="ja-JP" altLang="en-US" dirty="0"/>
              <a:t>から見えてくる課題</a:t>
            </a:r>
            <a:endParaRPr lang="en-US" altLang="ja-JP" dirty="0"/>
          </a:p>
        </p:txBody>
      </p:sp>
      <p:sp>
        <p:nvSpPr>
          <p:cNvPr id="15" name="テキスト ボックス 14">
            <a:extLst>
              <a:ext uri="{FF2B5EF4-FFF2-40B4-BE49-F238E27FC236}">
                <a16:creationId xmlns:a16="http://schemas.microsoft.com/office/drawing/2014/main" id="{F5B95820-B361-4B29-B67B-4B55A85BBBFF}"/>
              </a:ext>
            </a:extLst>
          </p:cNvPr>
          <p:cNvSpPr txBox="1"/>
          <p:nvPr/>
        </p:nvSpPr>
        <p:spPr>
          <a:xfrm>
            <a:off x="539552" y="5033943"/>
            <a:ext cx="7810151" cy="954107"/>
          </a:xfrm>
          <a:prstGeom prst="rect">
            <a:avLst/>
          </a:prstGeom>
          <a:noFill/>
        </p:spPr>
        <p:txBody>
          <a:bodyPr wrap="none" rtlCol="0">
            <a:spAutoFit/>
          </a:bodyPr>
          <a:lstStyle/>
          <a:p>
            <a:pPr algn="l"/>
            <a:r>
              <a:rPr kumimoji="1" lang="ja-JP" altLang="en-US" sz="2800" dirty="0">
                <a:solidFill>
                  <a:srgbClr val="FF0000"/>
                </a:solidFill>
                <a:latin typeface="+mn-lt"/>
              </a:rPr>
              <a:t>初級者向けの</a:t>
            </a:r>
            <a:r>
              <a:rPr kumimoji="1" lang="en-US" altLang="ja-JP" sz="2800" dirty="0">
                <a:solidFill>
                  <a:srgbClr val="FF0000"/>
                </a:solidFill>
                <a:latin typeface="+mn-lt"/>
              </a:rPr>
              <a:t>SPDX</a:t>
            </a:r>
            <a:r>
              <a:rPr kumimoji="1" lang="ja-JP" altLang="en-US" sz="2800" dirty="0">
                <a:solidFill>
                  <a:srgbClr val="FF0000"/>
                </a:solidFill>
                <a:latin typeface="+mn-lt"/>
              </a:rPr>
              <a:t> </a:t>
            </a:r>
            <a:r>
              <a:rPr kumimoji="1" lang="en-US" altLang="ja-JP" sz="2800" dirty="0">
                <a:solidFill>
                  <a:srgbClr val="FF0000"/>
                </a:solidFill>
                <a:latin typeface="+mn-lt"/>
              </a:rPr>
              <a:t>Lite</a:t>
            </a:r>
            <a:r>
              <a:rPr kumimoji="1" lang="ja-JP" altLang="en-US" sz="2800" dirty="0">
                <a:solidFill>
                  <a:srgbClr val="FF0000"/>
                </a:solidFill>
                <a:latin typeface="+mn-lt"/>
              </a:rPr>
              <a:t>なのに、ライセンス情報を</a:t>
            </a:r>
            <a:endParaRPr kumimoji="1" lang="en-US" altLang="ja-JP" sz="2800" dirty="0">
              <a:solidFill>
                <a:srgbClr val="FF0000"/>
              </a:solidFill>
              <a:latin typeface="+mn-lt"/>
            </a:endParaRPr>
          </a:p>
          <a:p>
            <a:pPr algn="l"/>
            <a:r>
              <a:rPr kumimoji="1" lang="ja-JP" altLang="en-US" sz="2800" dirty="0">
                <a:solidFill>
                  <a:srgbClr val="FF0000"/>
                </a:solidFill>
                <a:latin typeface="+mn-lt"/>
              </a:rPr>
              <a:t>知るためにはクリアリングをする必要がある</a:t>
            </a:r>
          </a:p>
        </p:txBody>
      </p:sp>
      <p:sp>
        <p:nvSpPr>
          <p:cNvPr id="8" name="スライド番号プレースホルダー 7">
            <a:extLst>
              <a:ext uri="{FF2B5EF4-FFF2-40B4-BE49-F238E27FC236}">
                <a16:creationId xmlns:a16="http://schemas.microsoft.com/office/drawing/2014/main" id="{4CEF1BF6-D390-488C-B3C5-A5CBF64FDF47}"/>
              </a:ext>
            </a:extLst>
          </p:cNvPr>
          <p:cNvSpPr>
            <a:spLocks noGrp="1"/>
          </p:cNvSpPr>
          <p:nvPr>
            <p:ph type="sldNum" sz="quarter" idx="10"/>
          </p:nvPr>
        </p:nvSpPr>
        <p:spPr/>
        <p:txBody>
          <a:bodyPr/>
          <a:lstStyle/>
          <a:p>
            <a:fld id="{DE2B87E1-F9DF-4BEE-B07D-635D26011F4B}" type="slidenum">
              <a:rPr lang="de-DE" altLang="ja-JP" smtClean="0"/>
              <a:pPr/>
              <a:t>6</a:t>
            </a:fld>
            <a:endParaRPr lang="de-DE" altLang="ja-JP"/>
          </a:p>
        </p:txBody>
      </p:sp>
    </p:spTree>
    <p:extLst>
      <p:ext uri="{BB962C8B-B14F-4D97-AF65-F5344CB8AC3E}">
        <p14:creationId xmlns:p14="http://schemas.microsoft.com/office/powerpoint/2010/main" val="75610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サブタイトル 6"/>
          <p:cNvSpPr>
            <a:spLocks noGrp="1"/>
          </p:cNvSpPr>
          <p:nvPr>
            <p:ph type="subTitle" idx="1"/>
          </p:nvPr>
        </p:nvSpPr>
        <p:spPr/>
        <p:txBody>
          <a:bodyPr/>
          <a:lstStyle/>
          <a:p>
            <a:endParaRPr lang="en-US" altLang="ja-JP" dirty="0"/>
          </a:p>
        </p:txBody>
      </p:sp>
      <p:sp>
        <p:nvSpPr>
          <p:cNvPr id="6" name="タイトル 5"/>
          <p:cNvSpPr>
            <a:spLocks noGrp="1"/>
          </p:cNvSpPr>
          <p:nvPr>
            <p:ph type="ctrTitle"/>
          </p:nvPr>
        </p:nvSpPr>
        <p:spPr/>
        <p:txBody>
          <a:bodyPr/>
          <a:lstStyle/>
          <a:p>
            <a:r>
              <a:rPr lang="ja-JP" altLang="en-US" dirty="0"/>
              <a:t>課題に対する解決案</a:t>
            </a:r>
            <a:endParaRPr kumimoji="1" lang="ja-JP" altLang="en-US" dirty="0"/>
          </a:p>
        </p:txBody>
      </p:sp>
      <p:sp>
        <p:nvSpPr>
          <p:cNvPr id="4" name="フッター プレースホルダー 3"/>
          <p:cNvSpPr>
            <a:spLocks noGrp="1"/>
          </p:cNvSpPr>
          <p:nvPr>
            <p:ph type="ftr" sz="quarter" idx="3"/>
          </p:nvPr>
        </p:nvSpPr>
        <p:spPr/>
        <p:txBody>
          <a:bodyPr/>
          <a:lstStyle/>
          <a:p>
            <a:r>
              <a:rPr lang="de-DE" altLang="ja-JP"/>
              <a:t>Copyright 2020 FUJITSU COMPUTER TECHNOLOGIES LIMITED</a:t>
            </a:r>
            <a:endParaRPr lang="de-DE" altLang="ja-JP" dirty="0"/>
          </a:p>
        </p:txBody>
      </p:sp>
      <p:sp>
        <p:nvSpPr>
          <p:cNvPr id="5" name="スライド番号プレースホルダー 4">
            <a:extLst>
              <a:ext uri="{FF2B5EF4-FFF2-40B4-BE49-F238E27FC236}">
                <a16:creationId xmlns:a16="http://schemas.microsoft.com/office/drawing/2014/main" id="{55C47AFB-EA42-44ED-B32B-EE53B73FBE1F}"/>
              </a:ext>
            </a:extLst>
          </p:cNvPr>
          <p:cNvSpPr>
            <a:spLocks noGrp="1"/>
          </p:cNvSpPr>
          <p:nvPr>
            <p:ph type="sldNum" sz="quarter" idx="4"/>
          </p:nvPr>
        </p:nvSpPr>
        <p:spPr/>
        <p:txBody>
          <a:bodyPr/>
          <a:lstStyle/>
          <a:p>
            <a:fld id="{E5C4FF1C-8F5E-4BC8-BCAF-207649A9C157}" type="slidenum">
              <a:rPr lang="de-DE" altLang="ja-JP" smtClean="0"/>
              <a:pPr/>
              <a:t>7</a:t>
            </a:fld>
            <a:endParaRPr lang="de-DE" altLang="ja-JP"/>
          </a:p>
        </p:txBody>
      </p:sp>
    </p:spTree>
    <p:extLst>
      <p:ext uri="{BB962C8B-B14F-4D97-AF65-F5344CB8AC3E}">
        <p14:creationId xmlns:p14="http://schemas.microsoft.com/office/powerpoint/2010/main" val="1780933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a:t>Copyright 2020 FUJITSU COMPUTER TECHNOLOGIES LIMITED</a:t>
            </a:r>
          </a:p>
        </p:txBody>
      </p:sp>
      <p:sp>
        <p:nvSpPr>
          <p:cNvPr id="386080" name="Rectangle 32"/>
          <p:cNvSpPr>
            <a:spLocks noGrp="1" noChangeArrowheads="1"/>
          </p:cNvSpPr>
          <p:nvPr>
            <p:ph type="body" idx="1"/>
          </p:nvPr>
        </p:nvSpPr>
        <p:spPr/>
        <p:txBody>
          <a:bodyPr/>
          <a:lstStyle/>
          <a:p>
            <a:r>
              <a:rPr lang="en-US" altLang="ja-JP" dirty="0"/>
              <a:t>Package</a:t>
            </a:r>
            <a:r>
              <a:rPr lang="ja-JP" altLang="en-US" dirty="0"/>
              <a:t>に含まれるライセンスを、クリアリング無しで</a:t>
            </a:r>
            <a:r>
              <a:rPr lang="en-US" altLang="ja-JP" dirty="0"/>
              <a:t>(</a:t>
            </a:r>
            <a:r>
              <a:rPr lang="ja-JP" altLang="en-US" dirty="0"/>
              <a:t>容易に</a:t>
            </a:r>
            <a:r>
              <a:rPr lang="en-US" altLang="ja-JP" dirty="0"/>
              <a:t>)</a:t>
            </a:r>
            <a:r>
              <a:rPr lang="ja-JP" altLang="en-US" dirty="0"/>
              <a:t>確認するための項目</a:t>
            </a:r>
            <a:endParaRPr lang="en-US" altLang="ja-JP" dirty="0"/>
          </a:p>
          <a:p>
            <a:r>
              <a:rPr lang="ja-JP" altLang="en-US" dirty="0"/>
              <a:t>ライセンスファイルからライセンス情報を抽出</a:t>
            </a:r>
            <a:endParaRPr lang="en-US" altLang="ja-JP" dirty="0"/>
          </a:p>
          <a:p>
            <a:pPr lvl="1"/>
            <a:r>
              <a:rPr lang="en-US" altLang="ja-JP" dirty="0"/>
              <a:t>meta-</a:t>
            </a:r>
            <a:r>
              <a:rPr lang="en-US" altLang="ja-JP" dirty="0" err="1"/>
              <a:t>spdxscanner</a:t>
            </a:r>
            <a:r>
              <a:rPr lang="ja-JP" altLang="en-US" sz="1800" dirty="0"/>
              <a:t>によりソースコードスキャンを実施</a:t>
            </a:r>
            <a:endParaRPr lang="en-US" altLang="ja-JP" sz="1800" dirty="0"/>
          </a:p>
          <a:p>
            <a:pPr lvl="1"/>
            <a:r>
              <a:rPr lang="en-US" altLang="ja-JP" dirty="0"/>
              <a:t>“</a:t>
            </a:r>
            <a:r>
              <a:rPr lang="en-US" altLang="ja-JP" dirty="0" err="1"/>
              <a:t>PackageComment</a:t>
            </a:r>
            <a:r>
              <a:rPr lang="en-US" altLang="ja-JP" dirty="0"/>
              <a:t>”</a:t>
            </a:r>
            <a:r>
              <a:rPr lang="ja-JP" altLang="en-US" dirty="0"/>
              <a:t>に記載する形で出力</a:t>
            </a:r>
            <a:endParaRPr lang="en-US" altLang="ja-JP" dirty="0"/>
          </a:p>
          <a:p>
            <a:pPr marL="338137" lvl="1" indent="0">
              <a:buNone/>
            </a:pPr>
            <a:endParaRPr lang="en-US" altLang="ja-JP" dirty="0"/>
          </a:p>
          <a:p>
            <a:pPr marL="338137" lvl="1" indent="0">
              <a:buNone/>
            </a:pPr>
            <a:endParaRPr lang="en-US" altLang="ja-JP" sz="1800" dirty="0"/>
          </a:p>
          <a:p>
            <a:pPr marL="338137" lvl="1" indent="0">
              <a:buNone/>
            </a:pPr>
            <a:endParaRPr lang="en-US" altLang="ja-JP" sz="1800" dirty="0"/>
          </a:p>
          <a:p>
            <a:pPr marL="338137" lvl="1" indent="0">
              <a:buNone/>
            </a:pPr>
            <a:r>
              <a:rPr lang="ja-JP" altLang="en-US" dirty="0"/>
              <a:t>出力例：</a:t>
            </a:r>
            <a:endParaRPr lang="en-US" altLang="ja-JP" dirty="0"/>
          </a:p>
          <a:p>
            <a:pPr marL="338137" lvl="1" indent="0">
              <a:buNone/>
            </a:pPr>
            <a:r>
              <a:rPr lang="en-US" altLang="ja-JP" dirty="0" err="1"/>
              <a:t>PackageComment</a:t>
            </a:r>
            <a:r>
              <a:rPr lang="en-US" altLang="ja-JP" dirty="0"/>
              <a:t>: &lt;text&gt;</a:t>
            </a:r>
            <a:br>
              <a:rPr lang="en-US" altLang="ja-JP" dirty="0"/>
            </a:br>
            <a:r>
              <a:rPr lang="en-US" altLang="ja-JP" dirty="0" err="1"/>
              <a:t>ModificationRecord</a:t>
            </a:r>
            <a:r>
              <a:rPr lang="en-US" altLang="ja-JP" dirty="0"/>
              <a:t>: true</a:t>
            </a:r>
            <a:br>
              <a:rPr lang="en-US" altLang="ja-JP" dirty="0"/>
            </a:br>
            <a:r>
              <a:rPr lang="en-US" altLang="ja-JP" dirty="0" err="1"/>
              <a:t>PackageLicenseInfoInLicenseFile</a:t>
            </a:r>
            <a:r>
              <a:rPr lang="en-US" altLang="ja-JP" dirty="0"/>
              <a:t>: LICENSE: Apache-2.0</a:t>
            </a:r>
            <a:br>
              <a:rPr lang="en-US" altLang="ja-JP" dirty="0"/>
            </a:br>
            <a:r>
              <a:rPr lang="en-US" altLang="ja-JP" dirty="0" err="1"/>
              <a:t>PackageLicenseInfoInLicenseFile</a:t>
            </a:r>
            <a:r>
              <a:rPr lang="en-US" altLang="ja-JP" dirty="0"/>
              <a:t>: README: NOASSERTION </a:t>
            </a:r>
            <a:br>
              <a:rPr lang="en-US" altLang="ja-JP" dirty="0"/>
            </a:br>
            <a:r>
              <a:rPr lang="en-US" altLang="ja-JP" dirty="0"/>
              <a:t>&lt;/text&gt;</a:t>
            </a:r>
          </a:p>
          <a:p>
            <a:endParaRPr lang="en-US" altLang="ja-JP" dirty="0"/>
          </a:p>
        </p:txBody>
      </p:sp>
      <p:sp>
        <p:nvSpPr>
          <p:cNvPr id="386089" name="Rectangle 41"/>
          <p:cNvSpPr>
            <a:spLocks noGrp="1" noChangeArrowheads="1"/>
          </p:cNvSpPr>
          <p:nvPr>
            <p:ph type="title"/>
          </p:nvPr>
        </p:nvSpPr>
        <p:spPr/>
        <p:txBody>
          <a:bodyPr/>
          <a:lstStyle/>
          <a:p>
            <a:r>
              <a:rPr lang="en-US" altLang="ja-JP" dirty="0" err="1"/>
              <a:t>PackageLicenseInfoInLicenseFile</a:t>
            </a:r>
            <a:r>
              <a:rPr lang="ja-JP" altLang="en-US" dirty="0"/>
              <a:t>の提案</a:t>
            </a:r>
            <a:endParaRPr lang="en-US" altLang="ja-JP" dirty="0"/>
          </a:p>
        </p:txBody>
      </p:sp>
      <p:graphicFrame>
        <p:nvGraphicFramePr>
          <p:cNvPr id="2" name="オブジェクト 1">
            <a:extLst>
              <a:ext uri="{FF2B5EF4-FFF2-40B4-BE49-F238E27FC236}">
                <a16:creationId xmlns:a16="http://schemas.microsoft.com/office/drawing/2014/main" id="{42213C0C-291C-45EB-BECB-25D6C506543B}"/>
              </a:ext>
            </a:extLst>
          </p:cNvPr>
          <p:cNvGraphicFramePr>
            <a:graphicFrameLocks noChangeAspect="1"/>
          </p:cNvGraphicFramePr>
          <p:nvPr>
            <p:extLst>
              <p:ext uri="{D42A27DB-BD31-4B8C-83A1-F6EECF244321}">
                <p14:modId xmlns:p14="http://schemas.microsoft.com/office/powerpoint/2010/main" val="946531214"/>
              </p:ext>
            </p:extLst>
          </p:nvPr>
        </p:nvGraphicFramePr>
        <p:xfrm>
          <a:off x="6084168" y="5725318"/>
          <a:ext cx="2544763" cy="525463"/>
        </p:xfrm>
        <a:graphic>
          <a:graphicData uri="http://schemas.openxmlformats.org/presentationml/2006/ole">
            <mc:AlternateContent xmlns:mc="http://schemas.openxmlformats.org/markup-compatibility/2006">
              <mc:Choice xmlns:v="urn:schemas-microsoft-com:vml" Requires="v">
                <p:oleObj spid="_x0000_s3096" name="パッケージャー シェル オブジェクト" showAsIcon="1" r:id="rId4" imgW="2544840" imgH="524880" progId="Package">
                  <p:embed/>
                </p:oleObj>
              </mc:Choice>
              <mc:Fallback>
                <p:oleObj name="パッケージャー シェル オブジェクト" showAsIcon="1" r:id="rId4" imgW="2544840" imgH="524880" progId="Package">
                  <p:embed/>
                  <p:pic>
                    <p:nvPicPr>
                      <p:cNvPr id="0" name=""/>
                      <p:cNvPicPr/>
                      <p:nvPr/>
                    </p:nvPicPr>
                    <p:blipFill>
                      <a:blip r:embed="rId5"/>
                      <a:stretch>
                        <a:fillRect/>
                      </a:stretch>
                    </p:blipFill>
                    <p:spPr>
                      <a:xfrm>
                        <a:off x="6084168" y="5725318"/>
                        <a:ext cx="2544763" cy="525463"/>
                      </a:xfrm>
                      <a:prstGeom prst="rect">
                        <a:avLst/>
                      </a:prstGeom>
                    </p:spPr>
                  </p:pic>
                </p:oleObj>
              </mc:Fallback>
            </mc:AlternateContent>
          </a:graphicData>
        </a:graphic>
      </p:graphicFrame>
      <p:sp>
        <p:nvSpPr>
          <p:cNvPr id="9" name="スライド番号プレースホルダー 8">
            <a:extLst>
              <a:ext uri="{FF2B5EF4-FFF2-40B4-BE49-F238E27FC236}">
                <a16:creationId xmlns:a16="http://schemas.microsoft.com/office/drawing/2014/main" id="{77BE6376-F315-4C8C-8600-1720AE60B623}"/>
              </a:ext>
            </a:extLst>
          </p:cNvPr>
          <p:cNvSpPr>
            <a:spLocks noGrp="1"/>
          </p:cNvSpPr>
          <p:nvPr>
            <p:ph type="sldNum" sz="quarter" idx="10"/>
          </p:nvPr>
        </p:nvSpPr>
        <p:spPr/>
        <p:txBody>
          <a:bodyPr/>
          <a:lstStyle/>
          <a:p>
            <a:fld id="{DE2B87E1-F9DF-4BEE-B07D-635D26011F4B}" type="slidenum">
              <a:rPr lang="de-DE" altLang="ja-JP" smtClean="0"/>
              <a:pPr/>
              <a:t>8</a:t>
            </a:fld>
            <a:endParaRPr lang="de-DE" altLang="ja-JP"/>
          </a:p>
        </p:txBody>
      </p:sp>
    </p:spTree>
    <p:extLst>
      <p:ext uri="{BB962C8B-B14F-4D97-AF65-F5344CB8AC3E}">
        <p14:creationId xmlns:p14="http://schemas.microsoft.com/office/powerpoint/2010/main" val="37034761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EN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mj-lt"/>
            <a:ea typeface="+mn-ea"/>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wrap="square" rtlCol="0">
        <a:spAutoFit/>
      </a:bodyPr>
      <a:lstStyle>
        <a:defPPr>
          <a:defRPr kumimoji="1" dirty="0" smtClean="0">
            <a:latin typeface="+mn-lt"/>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891</Words>
  <Application>Microsoft Office PowerPoint</Application>
  <PresentationFormat>画面に合わせる (4:3)</PresentationFormat>
  <Paragraphs>158</Paragraphs>
  <Slides>13</Slides>
  <Notes>13</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2</vt:i4>
      </vt:variant>
      <vt:variant>
        <vt:lpstr>スライド タイトル</vt:lpstr>
      </vt:variant>
      <vt:variant>
        <vt:i4>13</vt:i4>
      </vt:variant>
    </vt:vector>
  </HeadingPairs>
  <TitlesOfParts>
    <vt:vector size="19" baseType="lpstr">
      <vt:lpstr>ＭＳ Ｐゴシック</vt:lpstr>
      <vt:lpstr>Arial</vt:lpstr>
      <vt:lpstr>Wingdings</vt:lpstr>
      <vt:lpstr>F_Tool_2_EN_R</vt:lpstr>
      <vt:lpstr>パッケージャー シェル オブジェクト</vt:lpstr>
      <vt:lpstr>Worksheet</vt:lpstr>
      <vt:lpstr>SPDX Liteと現状のtoolの ギャップについて</vt:lpstr>
      <vt:lpstr>目次</vt:lpstr>
      <vt:lpstr>Tool出力したSPDXからSPDX Liteを作成</vt:lpstr>
      <vt:lpstr>SPDXファイルを出力</vt:lpstr>
      <vt:lpstr>SPDX Liteを作成(初級者編)</vt:lpstr>
      <vt:lpstr>SPDX Liteを作成(中級者編)</vt:lpstr>
      <vt:lpstr>作成したSPDX Liteから見えてくる課題</vt:lpstr>
      <vt:lpstr>課題に対する解決案</vt:lpstr>
      <vt:lpstr>PackageLicenseInfoInLicenseFileの提案</vt:lpstr>
      <vt:lpstr>PackageLicenseInfoInLicenseFileの仕様</vt:lpstr>
      <vt:lpstr>PackageLicenseInfoInLicenseFileについて</vt:lpstr>
      <vt:lpstr>PackageLicenseInfoInLicenseFileについて</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2020-02-18T11:33:28Z</dcterms:modified>
  <cp:category>Publicly Available Information</cp:category>
</cp:coreProperties>
</file>