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21"/>
  </p:notesMasterIdLst>
  <p:sldIdLst>
    <p:sldId id="689" r:id="rId2"/>
    <p:sldId id="709" r:id="rId3"/>
    <p:sldId id="751" r:id="rId4"/>
    <p:sldId id="758" r:id="rId5"/>
    <p:sldId id="760" r:id="rId6"/>
    <p:sldId id="694" r:id="rId7"/>
    <p:sldId id="703" r:id="rId8"/>
    <p:sldId id="762" r:id="rId9"/>
    <p:sldId id="766" r:id="rId10"/>
    <p:sldId id="702" r:id="rId11"/>
    <p:sldId id="753" r:id="rId12"/>
    <p:sldId id="764" r:id="rId13"/>
    <p:sldId id="748" r:id="rId14"/>
    <p:sldId id="712" r:id="rId15"/>
    <p:sldId id="752" r:id="rId16"/>
    <p:sldId id="749" r:id="rId17"/>
    <p:sldId id="704" r:id="rId18"/>
    <p:sldId id="765" r:id="rId19"/>
    <p:sldId id="763" r:id="rId20"/>
  </p:sldIdLst>
  <p:sldSz cx="9144000" cy="5143500" type="screen16x9"/>
  <p:notesSz cx="6400800" cy="8686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pos="1950" userDrawn="1">
          <p15:clr>
            <a:srgbClr val="A4A3A4"/>
          </p15:clr>
        </p15:guide>
        <p15:guide id="3" pos="3833" userDrawn="1">
          <p15:clr>
            <a:srgbClr val="A4A3A4"/>
          </p15:clr>
        </p15:guide>
        <p15:guide id="4" orient="horz" pos="2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DE3"/>
    <a:srgbClr val="0432FF"/>
    <a:srgbClr val="0000FF"/>
    <a:srgbClr val="0096FF"/>
    <a:srgbClr val="FFCC99"/>
    <a:srgbClr val="FFFFCC"/>
    <a:srgbClr val="CC0000"/>
    <a:srgbClr val="669900"/>
    <a:srgbClr val="EA5B2B"/>
    <a:srgbClr val="00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8B58C-EB50-D54D-9D99-164BF02D21FB}" v="2635" dt="2020-04-21T06:28:1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1" autoAdjust="0"/>
    <p:restoredTop sz="72102" autoAdjust="0"/>
  </p:normalViewPr>
  <p:slideViewPr>
    <p:cSldViewPr snapToGrid="0">
      <p:cViewPr varScale="1">
        <p:scale>
          <a:sx n="104" d="100"/>
          <a:sy n="104" d="100"/>
        </p:scale>
        <p:origin x="1098" y="102"/>
      </p:cViewPr>
      <p:guideLst>
        <p:guide orient="horz" pos="1076"/>
        <p:guide pos="1950"/>
        <p:guide pos="3833"/>
        <p:guide orient="horz" pos="21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4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shi NINJOUJI" userId="b8b085e16bb19db7" providerId="LiveId" clId="{1768B58C-EB50-D54D-9D99-164BF02D21FB}"/>
    <pc:docChg chg="undo custSel addSld delSld modSld sldOrd modMainMaster modNotesMaster">
      <pc:chgData name="Takashi NINJOUJI" userId="b8b085e16bb19db7" providerId="LiveId" clId="{1768B58C-EB50-D54D-9D99-164BF02D21FB}" dt="2020-04-21T06:29:20.302" v="39476" actId="2696"/>
      <pc:docMkLst>
        <pc:docMk/>
      </pc:docMkLst>
      <pc:sldChg chg="modSp del ord modNotesTx">
        <pc:chgData name="Takashi NINJOUJI" userId="b8b085e16bb19db7" providerId="LiveId" clId="{1768B58C-EB50-D54D-9D99-164BF02D21FB}" dt="2020-04-21T04:10:03.626" v="30198" actId="2696"/>
        <pc:sldMkLst>
          <pc:docMk/>
          <pc:sldMk cId="1199623732" sldId="314"/>
        </pc:sldMkLst>
        <pc:spChg chg="mod">
          <ac:chgData name="Takashi NINJOUJI" userId="b8b085e16bb19db7" providerId="LiveId" clId="{1768B58C-EB50-D54D-9D99-164BF02D21FB}" dt="2020-04-19T08:15:11.896" v="136" actId="20577"/>
          <ac:spMkLst>
            <pc:docMk/>
            <pc:sldMk cId="1199623732" sldId="314"/>
            <ac:spMk id="8" creationId="{12CFD47D-1F18-45FE-8E51-802F976A4FBE}"/>
          </ac:spMkLst>
        </pc:spChg>
      </pc:sldChg>
      <pc:sldChg chg="modSp modNotes modNotesTx">
        <pc:chgData name="Takashi NINJOUJI" userId="b8b085e16bb19db7" providerId="LiveId" clId="{1768B58C-EB50-D54D-9D99-164BF02D21FB}" dt="2020-04-20T05:08:13.054" v="19009" actId="20577"/>
        <pc:sldMkLst>
          <pc:docMk/>
          <pc:sldMk cId="495226233" sldId="689"/>
        </pc:sldMkLst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495226233" sldId="689"/>
            <ac:spMk id="1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9:02:52.006" v="469" actId="14100"/>
          <ac:spMkLst>
            <pc:docMk/>
            <pc:sldMk cId="495226233" sldId="689"/>
            <ac:spMk id="11" creationId="{00000000-0000-0000-0000-000000000000}"/>
          </ac:spMkLst>
        </pc:spChg>
      </pc:sldChg>
      <pc:sldChg chg="modSp ord modNotes modNotesTx">
        <pc:chgData name="Takashi NINJOUJI" userId="b8b085e16bb19db7" providerId="LiveId" clId="{1768B58C-EB50-D54D-9D99-164BF02D21FB}" dt="2020-04-21T04:05:24.543" v="29903"/>
        <pc:sldMkLst>
          <pc:docMk/>
          <pc:sldMk cId="3272598103" sldId="694"/>
        </pc:sldMkLst>
        <pc:graphicFrameChg chg="mod modGraphic">
          <ac:chgData name="Takashi NINJOUJI" userId="b8b085e16bb19db7" providerId="LiveId" clId="{1768B58C-EB50-D54D-9D99-164BF02D21FB}" dt="2020-04-20T02:36:12.661" v="12520" actId="1036"/>
          <ac:graphicFrameMkLst>
            <pc:docMk/>
            <pc:sldMk cId="3272598103" sldId="694"/>
            <ac:graphicFrameMk id="9" creationId="{00000000-0000-0000-0000-000000000000}"/>
          </ac:graphicFrameMkLst>
        </pc:graphicFrameChg>
      </pc:sldChg>
      <pc:sldChg chg="modSp del">
        <pc:chgData name="Takashi NINJOUJI" userId="b8b085e16bb19db7" providerId="LiveId" clId="{1768B58C-EB50-D54D-9D99-164BF02D21FB}" dt="2020-04-21T00:37:28.579" v="26182" actId="2696"/>
        <pc:sldMkLst>
          <pc:docMk/>
          <pc:sldMk cId="3378927552" sldId="697"/>
        </pc:sldMkLst>
        <pc:spChg chg="mod">
          <ac:chgData name="Takashi NINJOUJI" userId="b8b085e16bb19db7" providerId="LiveId" clId="{1768B58C-EB50-D54D-9D99-164BF02D21FB}" dt="2020-04-19T08:14:17.029" v="54"/>
          <ac:spMkLst>
            <pc:docMk/>
            <pc:sldMk cId="3378927552" sldId="697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4:17.029" v="54"/>
          <ac:spMkLst>
            <pc:docMk/>
            <pc:sldMk cId="3378927552" sldId="697"/>
            <ac:spMk id="3" creationId="{00000000-0000-0000-0000-000000000000}"/>
          </ac:spMkLst>
        </pc:spChg>
      </pc:sldChg>
      <pc:sldChg chg="modSp del">
        <pc:chgData name="Takashi NINJOUJI" userId="b8b085e16bb19db7" providerId="LiveId" clId="{1768B58C-EB50-D54D-9D99-164BF02D21FB}" dt="2020-04-21T06:29:20.302" v="39476" actId="2696"/>
        <pc:sldMkLst>
          <pc:docMk/>
          <pc:sldMk cId="4095319906" sldId="699"/>
        </pc:sldMkLst>
        <pc:spChg chg="mod">
          <ac:chgData name="Takashi NINJOUJI" userId="b8b085e16bb19db7" providerId="LiveId" clId="{1768B58C-EB50-D54D-9D99-164BF02D21FB}" dt="2020-04-19T08:14:09.232" v="52"/>
          <ac:spMkLst>
            <pc:docMk/>
            <pc:sldMk cId="4095319906" sldId="699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4:09.232" v="52"/>
          <ac:spMkLst>
            <pc:docMk/>
            <pc:sldMk cId="4095319906" sldId="699"/>
            <ac:spMk id="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6:54.793" v="197" actId="1076"/>
          <ac:spMkLst>
            <pc:docMk/>
            <pc:sldMk cId="4095319906" sldId="699"/>
            <ac:spMk id="5" creationId="{00000000-0000-0000-0000-000000000000}"/>
          </ac:spMkLst>
        </pc:spChg>
      </pc:sldChg>
      <pc:sldChg chg="modSp del">
        <pc:chgData name="Takashi NINJOUJI" userId="b8b085e16bb19db7" providerId="LiveId" clId="{1768B58C-EB50-D54D-9D99-164BF02D21FB}" dt="2020-04-21T00:37:32.553" v="26183" actId="2696"/>
        <pc:sldMkLst>
          <pc:docMk/>
          <pc:sldMk cId="389342179" sldId="700"/>
        </pc:sldMkLst>
        <pc:spChg chg="mod">
          <ac:chgData name="Takashi NINJOUJI" userId="b8b085e16bb19db7" providerId="LiveId" clId="{1768B58C-EB50-D54D-9D99-164BF02D21FB}" dt="2020-04-19T08:14:21.966" v="55"/>
          <ac:spMkLst>
            <pc:docMk/>
            <pc:sldMk cId="389342179" sldId="700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4:21.966" v="55"/>
          <ac:spMkLst>
            <pc:docMk/>
            <pc:sldMk cId="389342179" sldId="700"/>
            <ac:spMk id="3" creationId="{00000000-0000-0000-0000-000000000000}"/>
          </ac:spMkLst>
        </pc:spChg>
      </pc:sldChg>
      <pc:sldChg chg="modSp del modNotes">
        <pc:chgData name="Takashi NINJOUJI" userId="b8b085e16bb19db7" providerId="LiveId" clId="{1768B58C-EB50-D54D-9D99-164BF02D21FB}" dt="2020-04-20T05:14:21.421" v="19155" actId="2696"/>
        <pc:sldMkLst>
          <pc:docMk/>
          <pc:sldMk cId="984749328" sldId="701"/>
        </pc:sldMkLst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984749328" sldId="701"/>
            <ac:spMk id="3" creationId="{EDF8B1A8-4698-451B-937E-3BD4E031FC49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984749328" sldId="701"/>
            <ac:spMk id="5" creationId="{9A091B9E-9B88-4373-A3FD-07E75549F7F8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984749328" sldId="701"/>
            <ac:spMk id="68" creationId="{9A091B9E-9B88-4373-A3FD-07E75549F7F8}"/>
          </ac:spMkLst>
        </pc:spChg>
        <pc:graphicFrameChg chg="mod">
          <ac:chgData name="Takashi NINJOUJI" userId="b8b085e16bb19db7" providerId="LiveId" clId="{1768B58C-EB50-D54D-9D99-164BF02D21FB}" dt="2020-04-19T08:13:56.751" v="51"/>
          <ac:graphicFrameMkLst>
            <pc:docMk/>
            <pc:sldMk cId="984749328" sldId="701"/>
            <ac:graphicFrameMk id="9" creationId="{00000000-0000-0000-0000-000000000000}"/>
          </ac:graphicFrameMkLst>
        </pc:graphicFrameChg>
      </pc:sldChg>
      <pc:sldChg chg="addSp delSp modSp ord modNotes modNotesTx">
        <pc:chgData name="Takashi NINJOUJI" userId="b8b085e16bb19db7" providerId="LiveId" clId="{1768B58C-EB50-D54D-9D99-164BF02D21FB}" dt="2020-04-21T06:12:46.706" v="38870"/>
        <pc:sldMkLst>
          <pc:docMk/>
          <pc:sldMk cId="1094661117" sldId="702"/>
        </pc:sldMkLst>
        <pc:spChg chg="mod">
          <ac:chgData name="Takashi NINJOUJI" userId="b8b085e16bb19db7" providerId="LiveId" clId="{1768B58C-EB50-D54D-9D99-164BF02D21FB}" dt="2020-04-19T19:00:09.421" v="1794" actId="20577"/>
          <ac:spMkLst>
            <pc:docMk/>
            <pc:sldMk cId="1094661117" sldId="702"/>
            <ac:spMk id="2" creationId="{00000000-0000-0000-0000-000000000000}"/>
          </ac:spMkLst>
        </pc:spChg>
        <pc:spChg chg="add mod topLvl">
          <ac:chgData name="Takashi NINJOUJI" userId="b8b085e16bb19db7" providerId="LiveId" clId="{1768B58C-EB50-D54D-9D99-164BF02D21FB}" dt="2020-04-19T09:17:08.241" v="567" actId="164"/>
          <ac:spMkLst>
            <pc:docMk/>
            <pc:sldMk cId="1094661117" sldId="702"/>
            <ac:spMk id="3" creationId="{0B49B4A2-C304-AD4E-95FA-AA74FB619FBB}"/>
          </ac:spMkLst>
        </pc:spChg>
        <pc:spChg chg="add mod topLvl">
          <ac:chgData name="Takashi NINJOUJI" userId="b8b085e16bb19db7" providerId="LiveId" clId="{1768B58C-EB50-D54D-9D99-164BF02D21FB}" dt="2020-04-19T09:17:08.241" v="567" actId="164"/>
          <ac:spMkLst>
            <pc:docMk/>
            <pc:sldMk cId="1094661117" sldId="702"/>
            <ac:spMk id="4" creationId="{5EB722DE-0594-F241-B33E-40BFD17EB075}"/>
          </ac:spMkLst>
        </pc:spChg>
        <pc:spChg chg="mod">
          <ac:chgData name="Takashi NINJOUJI" userId="b8b085e16bb19db7" providerId="LiveId" clId="{1768B58C-EB50-D54D-9D99-164BF02D21FB}" dt="2020-04-19T09:08:16.869" v="493"/>
          <ac:spMkLst>
            <pc:docMk/>
            <pc:sldMk cId="1094661117" sldId="702"/>
            <ac:spMk id="7" creationId="{347D8A49-39CB-4942-9C92-F1F92650C11B}"/>
          </ac:spMkLst>
        </pc:spChg>
        <pc:spChg chg="mod">
          <ac:chgData name="Takashi NINJOUJI" userId="b8b085e16bb19db7" providerId="LiveId" clId="{1768B58C-EB50-D54D-9D99-164BF02D21FB}" dt="2020-04-19T09:08:16.869" v="493"/>
          <ac:spMkLst>
            <pc:docMk/>
            <pc:sldMk cId="1094661117" sldId="702"/>
            <ac:spMk id="8" creationId="{7C02FDCE-6A0E-1540-8AF4-FD57601C3236}"/>
          </ac:spMkLst>
        </pc:spChg>
        <pc:spChg chg="mod">
          <ac:chgData name="Takashi NINJOUJI" userId="b8b085e16bb19db7" providerId="LiveId" clId="{1768B58C-EB50-D54D-9D99-164BF02D21FB}" dt="2020-04-19T09:09:54.856" v="499"/>
          <ac:spMkLst>
            <pc:docMk/>
            <pc:sldMk cId="1094661117" sldId="702"/>
            <ac:spMk id="13" creationId="{CA5A3499-1BCE-664B-A1F9-926ED4F7A918}"/>
          </ac:spMkLst>
        </pc:spChg>
        <pc:spChg chg="mod">
          <ac:chgData name="Takashi NINJOUJI" userId="b8b085e16bb19db7" providerId="LiveId" clId="{1768B58C-EB50-D54D-9D99-164BF02D21FB}" dt="2020-04-19T09:09:54.856" v="499"/>
          <ac:spMkLst>
            <pc:docMk/>
            <pc:sldMk cId="1094661117" sldId="702"/>
            <ac:spMk id="14" creationId="{D1DB1C7F-FA97-0340-A26B-22C87078561E}"/>
          </ac:spMkLst>
        </pc:spChg>
        <pc:spChg chg="add del mod">
          <ac:chgData name="Takashi NINJOUJI" userId="b8b085e16bb19db7" providerId="LiveId" clId="{1768B58C-EB50-D54D-9D99-164BF02D21FB}" dt="2020-04-19T09:16:42.289" v="564" actId="478"/>
          <ac:spMkLst>
            <pc:docMk/>
            <pc:sldMk cId="1094661117" sldId="702"/>
            <ac:spMk id="16" creationId="{94F2EFC5-9965-3E45-A043-4244CD2EDAA8}"/>
          </ac:spMkLst>
        </pc:spChg>
        <pc:spChg chg="add del mod">
          <ac:chgData name="Takashi NINJOUJI" userId="b8b085e16bb19db7" providerId="LiveId" clId="{1768B58C-EB50-D54D-9D99-164BF02D21FB}" dt="2020-04-19T09:16:34.418" v="557" actId="478"/>
          <ac:spMkLst>
            <pc:docMk/>
            <pc:sldMk cId="1094661117" sldId="702"/>
            <ac:spMk id="17" creationId="{98E1028A-DAEA-A043-A40D-29E878DFE201}"/>
          </ac:spMkLst>
        </pc:spChg>
        <pc:spChg chg="add del mod">
          <ac:chgData name="Takashi NINJOUJI" userId="b8b085e16bb19db7" providerId="LiveId" clId="{1768B58C-EB50-D54D-9D99-164BF02D21FB}" dt="2020-04-19T09:16:39.138" v="561" actId="478"/>
          <ac:spMkLst>
            <pc:docMk/>
            <pc:sldMk cId="1094661117" sldId="702"/>
            <ac:spMk id="18" creationId="{897D2009-6720-9941-B410-BF3621AF04C0}"/>
          </ac:spMkLst>
        </pc:spChg>
        <pc:spChg chg="add del mod">
          <ac:chgData name="Takashi NINJOUJI" userId="b8b085e16bb19db7" providerId="LiveId" clId="{1768B58C-EB50-D54D-9D99-164BF02D21FB}" dt="2020-04-19T09:16:40.258" v="562" actId="478"/>
          <ac:spMkLst>
            <pc:docMk/>
            <pc:sldMk cId="1094661117" sldId="702"/>
            <ac:spMk id="19" creationId="{D1BD7CF6-C0B6-EC41-8641-F5185B47856E}"/>
          </ac:spMkLst>
        </pc:spChg>
        <pc:spChg chg="add del mod">
          <ac:chgData name="Takashi NINJOUJI" userId="b8b085e16bb19db7" providerId="LiveId" clId="{1768B58C-EB50-D54D-9D99-164BF02D21FB}" dt="2020-04-19T09:16:41.023" v="563" actId="478"/>
          <ac:spMkLst>
            <pc:docMk/>
            <pc:sldMk cId="1094661117" sldId="702"/>
            <ac:spMk id="20" creationId="{6A433FE8-381B-EA49-9131-50EB7C2BD1FE}"/>
          </ac:spMkLst>
        </pc:spChg>
        <pc:spChg chg="add del mod">
          <ac:chgData name="Takashi NINJOUJI" userId="b8b085e16bb19db7" providerId="LiveId" clId="{1768B58C-EB50-D54D-9D99-164BF02D21FB}" dt="2020-04-19T09:16:35.791" v="558" actId="478"/>
          <ac:spMkLst>
            <pc:docMk/>
            <pc:sldMk cId="1094661117" sldId="702"/>
            <ac:spMk id="21" creationId="{42EE09A1-1F71-724D-ABB2-B7A54F8807D0}"/>
          </ac:spMkLst>
        </pc:spChg>
        <pc:spChg chg="add del mod">
          <ac:chgData name="Takashi NINJOUJI" userId="b8b085e16bb19db7" providerId="LiveId" clId="{1768B58C-EB50-D54D-9D99-164BF02D21FB}" dt="2020-04-19T09:16:37.149" v="559" actId="478"/>
          <ac:spMkLst>
            <pc:docMk/>
            <pc:sldMk cId="1094661117" sldId="702"/>
            <ac:spMk id="22" creationId="{94419286-4E3F-7E4F-AAD8-C246B9A15334}"/>
          </ac:spMkLst>
        </pc:spChg>
        <pc:spChg chg="add del mod">
          <ac:chgData name="Takashi NINJOUJI" userId="b8b085e16bb19db7" providerId="LiveId" clId="{1768B58C-EB50-D54D-9D99-164BF02D21FB}" dt="2020-04-19T09:16:38.395" v="560" actId="478"/>
          <ac:spMkLst>
            <pc:docMk/>
            <pc:sldMk cId="1094661117" sldId="702"/>
            <ac:spMk id="23" creationId="{B5D0C9FA-D695-0F41-9543-DB198C3E589C}"/>
          </ac:spMkLst>
        </pc:spChg>
        <pc:spChg chg="add del mod">
          <ac:chgData name="Takashi NINJOUJI" userId="b8b085e16bb19db7" providerId="LiveId" clId="{1768B58C-EB50-D54D-9D99-164BF02D21FB}" dt="2020-04-19T09:16:43.704" v="565" actId="478"/>
          <ac:spMkLst>
            <pc:docMk/>
            <pc:sldMk cId="1094661117" sldId="702"/>
            <ac:spMk id="24" creationId="{3A31A498-91B6-9E4C-AEBA-7DA7A3C58E77}"/>
          </ac:spMkLst>
        </pc:spChg>
        <pc:spChg chg="add del mod">
          <ac:chgData name="Takashi NINJOUJI" userId="b8b085e16bb19db7" providerId="LiveId" clId="{1768B58C-EB50-D54D-9D99-164BF02D21FB}" dt="2020-04-19T09:13:44.286" v="535"/>
          <ac:spMkLst>
            <pc:docMk/>
            <pc:sldMk cId="1094661117" sldId="702"/>
            <ac:spMk id="27" creationId="{66E1FDF2-EE0D-914C-975A-6777AF4D9EA1}"/>
          </ac:spMkLst>
        </pc:spChg>
        <pc:spChg chg="mod">
          <ac:chgData name="Takashi NINJOUJI" userId="b8b085e16bb19db7" providerId="LiveId" clId="{1768B58C-EB50-D54D-9D99-164BF02D21FB}" dt="2020-04-19T09:17:11.391" v="568"/>
          <ac:spMkLst>
            <pc:docMk/>
            <pc:sldMk cId="1094661117" sldId="702"/>
            <ac:spMk id="34" creationId="{4C1001B5-D4BA-6F45-BBB5-3A497CE16E2E}"/>
          </ac:spMkLst>
        </pc:spChg>
        <pc:spChg chg="mod">
          <ac:chgData name="Takashi NINJOUJI" userId="b8b085e16bb19db7" providerId="LiveId" clId="{1768B58C-EB50-D54D-9D99-164BF02D21FB}" dt="2020-04-19T09:17:11.391" v="568"/>
          <ac:spMkLst>
            <pc:docMk/>
            <pc:sldMk cId="1094661117" sldId="702"/>
            <ac:spMk id="35" creationId="{A6ED0695-78A8-5448-BF01-FA8473F471FC}"/>
          </ac:spMkLst>
        </pc:spChg>
        <pc:spChg chg="add mod">
          <ac:chgData name="Takashi NINJOUJI" userId="b8b085e16bb19db7" providerId="LiveId" clId="{1768B58C-EB50-D54D-9D99-164BF02D21FB}" dt="2020-04-20T18:06:54.759" v="20299" actId="20577"/>
          <ac:spMkLst>
            <pc:docMk/>
            <pc:sldMk cId="1094661117" sldId="702"/>
            <ac:spMk id="36" creationId="{87FBD15A-4FFE-4242-A67E-8BD663FDF44E}"/>
          </ac:spMkLst>
        </pc:spChg>
        <pc:grpChg chg="add del mod">
          <ac:chgData name="Takashi NINJOUJI" userId="b8b085e16bb19db7" providerId="LiveId" clId="{1768B58C-EB50-D54D-9D99-164BF02D21FB}" dt="2020-04-19T09:12:51.851" v="525" actId="165"/>
          <ac:grpSpMkLst>
            <pc:docMk/>
            <pc:sldMk cId="1094661117" sldId="702"/>
            <ac:grpSpMk id="5" creationId="{00477997-6CD9-C649-921B-0F7A29900D64}"/>
          </ac:grpSpMkLst>
        </pc:grpChg>
        <pc:grpChg chg="add del mod">
          <ac:chgData name="Takashi NINJOUJI" userId="b8b085e16bb19db7" providerId="LiveId" clId="{1768B58C-EB50-D54D-9D99-164BF02D21FB}" dt="2020-04-19T09:14:33.917" v="538" actId="478"/>
          <ac:grpSpMkLst>
            <pc:docMk/>
            <pc:sldMk cId="1094661117" sldId="702"/>
            <ac:grpSpMk id="6" creationId="{39B4908A-4C00-E543-851D-BCA1DD8335F5}"/>
          </ac:grpSpMkLst>
        </pc:grpChg>
        <pc:grpChg chg="add del mod">
          <ac:chgData name="Takashi NINJOUJI" userId="b8b085e16bb19db7" providerId="LiveId" clId="{1768B58C-EB50-D54D-9D99-164BF02D21FB}" dt="2020-04-19T09:16:54.015" v="566" actId="478"/>
          <ac:grpSpMkLst>
            <pc:docMk/>
            <pc:sldMk cId="1094661117" sldId="702"/>
            <ac:grpSpMk id="12" creationId="{ECAFA280-800F-AB4A-A745-805D28BCD7F0}"/>
          </ac:grpSpMkLst>
        </pc:grpChg>
        <pc:grpChg chg="add del mod">
          <ac:chgData name="Takashi NINJOUJI" userId="b8b085e16bb19db7" providerId="LiveId" clId="{1768B58C-EB50-D54D-9D99-164BF02D21FB}" dt="2020-04-19T09:17:46.505" v="571" actId="478"/>
          <ac:grpSpMkLst>
            <pc:docMk/>
            <pc:sldMk cId="1094661117" sldId="702"/>
            <ac:grpSpMk id="32" creationId="{5A12698D-1B26-2D41-B109-E1F02EE9C002}"/>
          </ac:grpSpMkLst>
        </pc:grpChg>
        <pc:grpChg chg="add del mod">
          <ac:chgData name="Takashi NINJOUJI" userId="b8b085e16bb19db7" providerId="LiveId" clId="{1768B58C-EB50-D54D-9D99-164BF02D21FB}" dt="2020-04-19T09:17:46.505" v="571" actId="478"/>
          <ac:grpSpMkLst>
            <pc:docMk/>
            <pc:sldMk cId="1094661117" sldId="702"/>
            <ac:grpSpMk id="33" creationId="{430F41B2-E511-D041-808C-9F42572CA7BC}"/>
          </ac:grpSpMkLst>
        </pc:grpChg>
        <pc:cxnChg chg="add del mod">
          <ac:chgData name="Takashi NINJOUJI" userId="b8b085e16bb19db7" providerId="LiveId" clId="{1768B58C-EB50-D54D-9D99-164BF02D21FB}" dt="2020-04-19T09:14:39.441" v="539" actId="478"/>
          <ac:cxnSpMkLst>
            <pc:docMk/>
            <pc:sldMk cId="1094661117" sldId="702"/>
            <ac:cxnSpMk id="10" creationId="{93D78E30-A694-1444-A648-3FBFF5BB38C3}"/>
          </ac:cxnSpMkLst>
        </pc:cxnChg>
        <pc:cxnChg chg="add del mod">
          <ac:chgData name="Takashi NINJOUJI" userId="b8b085e16bb19db7" providerId="LiveId" clId="{1768B58C-EB50-D54D-9D99-164BF02D21FB}" dt="2020-04-19T09:16:54.015" v="566" actId="478"/>
          <ac:cxnSpMkLst>
            <pc:docMk/>
            <pc:sldMk cId="1094661117" sldId="702"/>
            <ac:cxnSpMk id="15" creationId="{A2A339D7-00D9-2D40-9075-7079A4E13010}"/>
          </ac:cxnSpMkLst>
        </pc:cxnChg>
        <pc:cxnChg chg="add del mod">
          <ac:chgData name="Takashi NINJOUJI" userId="b8b085e16bb19db7" providerId="LiveId" clId="{1768B58C-EB50-D54D-9D99-164BF02D21FB}" dt="2020-04-19T09:15:17.075" v="542" actId="478"/>
          <ac:cxnSpMkLst>
            <pc:docMk/>
            <pc:sldMk cId="1094661117" sldId="702"/>
            <ac:cxnSpMk id="25" creationId="{91375F76-7ADB-0741-BCE3-49C5B04D4C22}"/>
          </ac:cxnSpMkLst>
        </pc:cxnChg>
        <pc:cxnChg chg="add del mod">
          <ac:chgData name="Takashi NINJOUJI" userId="b8b085e16bb19db7" providerId="LiveId" clId="{1768B58C-EB50-D54D-9D99-164BF02D21FB}" dt="2020-04-19T09:17:46.505" v="571" actId="478"/>
          <ac:cxnSpMkLst>
            <pc:docMk/>
            <pc:sldMk cId="1094661117" sldId="702"/>
            <ac:cxnSpMk id="29" creationId="{FA1AD32C-20C9-0A46-A989-4D065B83DDFE}"/>
          </ac:cxnSpMkLst>
        </pc:cxnChg>
        <pc:cxnChg chg="add del mod">
          <ac:chgData name="Takashi NINJOUJI" userId="b8b085e16bb19db7" providerId="LiveId" clId="{1768B58C-EB50-D54D-9D99-164BF02D21FB}" dt="2020-04-19T09:17:46.505" v="571" actId="478"/>
          <ac:cxnSpMkLst>
            <pc:docMk/>
            <pc:sldMk cId="1094661117" sldId="702"/>
            <ac:cxnSpMk id="31" creationId="{9C0E9CF1-4398-E941-980A-0E34B1700337}"/>
          </ac:cxnSpMkLst>
        </pc:cxnChg>
      </pc:sldChg>
      <pc:sldChg chg="addSp modSp ord modNotes modNotesTx">
        <pc:chgData name="Takashi NINJOUJI" userId="b8b085e16bb19db7" providerId="LiveId" clId="{1768B58C-EB50-D54D-9D99-164BF02D21FB}" dt="2020-04-21T04:05:24.543" v="29903"/>
        <pc:sldMkLst>
          <pc:docMk/>
          <pc:sldMk cId="51146429" sldId="703"/>
        </pc:sldMkLst>
        <pc:spChg chg="mod">
          <ac:chgData name="Takashi NINJOUJI" userId="b8b085e16bb19db7" providerId="LiveId" clId="{1768B58C-EB50-D54D-9D99-164BF02D21FB}" dt="2020-04-21T02:01:26.683" v="27613" actId="14100"/>
          <ac:spMkLst>
            <pc:docMk/>
            <pc:sldMk cId="51146429" sldId="703"/>
            <ac:spMk id="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01:58.588" v="27638" actId="20577"/>
          <ac:spMkLst>
            <pc:docMk/>
            <pc:sldMk cId="51146429" sldId="703"/>
            <ac:spMk id="4" creationId="{969D2EDC-050F-554C-A936-6D492DE72F26}"/>
          </ac:spMkLst>
        </pc:spChg>
      </pc:sldChg>
      <pc:sldChg chg="addSp delSp modSp ord modNotesTx">
        <pc:chgData name="Takashi NINJOUJI" userId="b8b085e16bb19db7" providerId="LiveId" clId="{1768B58C-EB50-D54D-9D99-164BF02D21FB}" dt="2020-04-21T05:05:08.544" v="36869" actId="20577"/>
        <pc:sldMkLst>
          <pc:docMk/>
          <pc:sldMk cId="4213232464" sldId="704"/>
        </pc:sldMkLst>
        <pc:spChg chg="mod">
          <ac:chgData name="Takashi NINJOUJI" userId="b8b085e16bb19db7" providerId="LiveId" clId="{1768B58C-EB50-D54D-9D99-164BF02D21FB}" dt="2020-04-21T04:05:47.901" v="29905" actId="20577"/>
          <ac:spMkLst>
            <pc:docMk/>
            <pc:sldMk cId="4213232464" sldId="704"/>
            <ac:spMk id="2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1T01:40:40.067" v="27287" actId="478"/>
          <ac:spMkLst>
            <pc:docMk/>
            <pc:sldMk cId="4213232464" sldId="704"/>
            <ac:spMk id="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40:40.067" v="27287" actId="478"/>
          <ac:spMkLst>
            <pc:docMk/>
            <pc:sldMk cId="4213232464" sldId="704"/>
            <ac:spMk id="5" creationId="{F1845A76-7A8C-8447-B0AB-A38D161BA617}"/>
          </ac:spMkLst>
        </pc:spChg>
        <pc:spChg chg="add mod">
          <ac:chgData name="Takashi NINJOUJI" userId="b8b085e16bb19db7" providerId="LiveId" clId="{1768B58C-EB50-D54D-9D99-164BF02D21FB}" dt="2020-04-21T02:19:33.255" v="27954" actId="20577"/>
          <ac:spMkLst>
            <pc:docMk/>
            <pc:sldMk cId="4213232464" sldId="704"/>
            <ac:spMk id="8" creationId="{FABB1035-C63D-4F43-84AE-A1D0AADCCBDC}"/>
          </ac:spMkLst>
        </pc:spChg>
        <pc:spChg chg="add del mod">
          <ac:chgData name="Takashi NINJOUJI" userId="b8b085e16bb19db7" providerId="LiveId" clId="{1768B58C-EB50-D54D-9D99-164BF02D21FB}" dt="2020-04-21T02:08:51.597" v="27693"/>
          <ac:spMkLst>
            <pc:docMk/>
            <pc:sldMk cId="4213232464" sldId="704"/>
            <ac:spMk id="9" creationId="{FC561A2B-6AC6-1C42-820A-D31281457125}"/>
          </ac:spMkLst>
        </pc:spChg>
        <pc:picChg chg="add mod modCrop">
          <ac:chgData name="Takashi NINJOUJI" userId="b8b085e16bb19db7" providerId="LiveId" clId="{1768B58C-EB50-D54D-9D99-164BF02D21FB}" dt="2020-04-21T02:09:26.172" v="27748" actId="732"/>
          <ac:picMkLst>
            <pc:docMk/>
            <pc:sldMk cId="4213232464" sldId="704"/>
            <ac:picMk id="7" creationId="{818BA8F7-7D69-974C-A35A-5DAA8F5C2815}"/>
          </ac:picMkLst>
        </pc:picChg>
      </pc:sldChg>
      <pc:sldChg chg="addSp delSp modSp add del">
        <pc:chgData name="Takashi NINJOUJI" userId="b8b085e16bb19db7" providerId="LiveId" clId="{1768B58C-EB50-D54D-9D99-164BF02D21FB}" dt="2020-04-21T02:02:09.496" v="27639" actId="2696"/>
        <pc:sldMkLst>
          <pc:docMk/>
          <pc:sldMk cId="407443505" sldId="705"/>
        </pc:sldMkLst>
        <pc:spChg chg="del topLvl">
          <ac:chgData name="Takashi NINJOUJI" userId="b8b085e16bb19db7" providerId="LiveId" clId="{1768B58C-EB50-D54D-9D99-164BF02D21FB}" dt="2020-04-19T09:30:16.595" v="664" actId="478"/>
          <ac:spMkLst>
            <pc:docMk/>
            <pc:sldMk cId="407443505" sldId="705"/>
            <ac:spMk id="3" creationId="{0B49B4A2-C304-AD4E-95FA-AA74FB619FBB}"/>
          </ac:spMkLst>
        </pc:spChg>
        <pc:spChg chg="del topLvl">
          <ac:chgData name="Takashi NINJOUJI" userId="b8b085e16bb19db7" providerId="LiveId" clId="{1768B58C-EB50-D54D-9D99-164BF02D21FB}" dt="2020-04-19T09:30:19.005" v="665" actId="478"/>
          <ac:spMkLst>
            <pc:docMk/>
            <pc:sldMk cId="407443505" sldId="705"/>
            <ac:spMk id="4" creationId="{5EB722DE-0594-F241-B33E-40BFD17EB075}"/>
          </ac:spMkLst>
        </pc:spChg>
        <pc:spChg chg="mod">
          <ac:chgData name="Takashi NINJOUJI" userId="b8b085e16bb19db7" providerId="LiveId" clId="{1768B58C-EB50-D54D-9D99-164BF02D21FB}" dt="2020-04-19T09:27:03.751" v="624"/>
          <ac:spMkLst>
            <pc:docMk/>
            <pc:sldMk cId="407443505" sldId="705"/>
            <ac:spMk id="12" creationId="{85C2356A-7545-C74F-867E-D36C28DAF7D4}"/>
          </ac:spMkLst>
        </pc:spChg>
        <pc:spChg chg="mod">
          <ac:chgData name="Takashi NINJOUJI" userId="b8b085e16bb19db7" providerId="LiveId" clId="{1768B58C-EB50-D54D-9D99-164BF02D21FB}" dt="2020-04-19T09:27:03.751" v="624"/>
          <ac:spMkLst>
            <pc:docMk/>
            <pc:sldMk cId="407443505" sldId="705"/>
            <ac:spMk id="13" creationId="{F94A77D7-AEB8-CF4C-B75A-5CFFB992580E}"/>
          </ac:spMkLst>
        </pc:spChg>
        <pc:spChg chg="mod">
          <ac:chgData name="Takashi NINJOUJI" userId="b8b085e16bb19db7" providerId="LiveId" clId="{1768B58C-EB50-D54D-9D99-164BF02D21FB}" dt="2020-04-19T09:30:08.878" v="661"/>
          <ac:spMkLst>
            <pc:docMk/>
            <pc:sldMk cId="407443505" sldId="705"/>
            <ac:spMk id="37" creationId="{1485FBA9-ED93-484E-A07B-A43D2AF38AFE}"/>
          </ac:spMkLst>
        </pc:spChg>
        <pc:spChg chg="mod">
          <ac:chgData name="Takashi NINJOUJI" userId="b8b085e16bb19db7" providerId="LiveId" clId="{1768B58C-EB50-D54D-9D99-164BF02D21FB}" dt="2020-04-19T09:30:08.878" v="661"/>
          <ac:spMkLst>
            <pc:docMk/>
            <pc:sldMk cId="407443505" sldId="705"/>
            <ac:spMk id="38" creationId="{47104388-19B6-6F45-B1ED-24ADDFDCC0D5}"/>
          </ac:spMkLst>
        </pc:spChg>
        <pc:spChg chg="mod">
          <ac:chgData name="Takashi NINJOUJI" userId="b8b085e16bb19db7" providerId="LiveId" clId="{1768B58C-EB50-D54D-9D99-164BF02D21FB}" dt="2020-04-19T09:30:27.227" v="668"/>
          <ac:spMkLst>
            <pc:docMk/>
            <pc:sldMk cId="407443505" sldId="705"/>
            <ac:spMk id="40" creationId="{2A8A1C06-BB1F-4549-B689-EF425FE9DAAC}"/>
          </ac:spMkLst>
        </pc:spChg>
        <pc:spChg chg="mod">
          <ac:chgData name="Takashi NINJOUJI" userId="b8b085e16bb19db7" providerId="LiveId" clId="{1768B58C-EB50-D54D-9D99-164BF02D21FB}" dt="2020-04-19T09:30:27.227" v="668"/>
          <ac:spMkLst>
            <pc:docMk/>
            <pc:sldMk cId="407443505" sldId="705"/>
            <ac:spMk id="41" creationId="{18DA5963-EBA1-1144-AE76-7CD3DC6734AE}"/>
          </ac:spMkLst>
        </pc:spChg>
        <pc:spChg chg="mod">
          <ac:chgData name="Takashi NINJOUJI" userId="b8b085e16bb19db7" providerId="LiveId" clId="{1768B58C-EB50-D54D-9D99-164BF02D21FB}" dt="2020-04-19T09:35:22.286" v="769" actId="692"/>
          <ac:spMkLst>
            <pc:docMk/>
            <pc:sldMk cId="407443505" sldId="705"/>
            <ac:spMk id="47" creationId="{A5AD7199-6C4B-7143-9F4C-FE8C711053CE}"/>
          </ac:spMkLst>
        </pc:spChg>
        <pc:spChg chg="mod">
          <ac:chgData name="Takashi NINJOUJI" userId="b8b085e16bb19db7" providerId="LiveId" clId="{1768B58C-EB50-D54D-9D99-164BF02D21FB}" dt="2020-04-19T09:35:22.286" v="769" actId="692"/>
          <ac:spMkLst>
            <pc:docMk/>
            <pc:sldMk cId="407443505" sldId="705"/>
            <ac:spMk id="48" creationId="{10A39F11-D4C9-F24A-A887-EC6C2F4E7C4F}"/>
          </ac:spMkLst>
        </pc:spChg>
        <pc:spChg chg="mod">
          <ac:chgData name="Takashi NINJOUJI" userId="b8b085e16bb19db7" providerId="LiveId" clId="{1768B58C-EB50-D54D-9D99-164BF02D21FB}" dt="2020-04-19T09:33:41.754" v="715"/>
          <ac:spMkLst>
            <pc:docMk/>
            <pc:sldMk cId="407443505" sldId="705"/>
            <ac:spMk id="54" creationId="{DC65636A-4FFC-9746-B682-AF90E64479A7}"/>
          </ac:spMkLst>
        </pc:spChg>
        <pc:spChg chg="mod">
          <ac:chgData name="Takashi NINJOUJI" userId="b8b085e16bb19db7" providerId="LiveId" clId="{1768B58C-EB50-D54D-9D99-164BF02D21FB}" dt="2020-04-19T09:33:41.754" v="715"/>
          <ac:spMkLst>
            <pc:docMk/>
            <pc:sldMk cId="407443505" sldId="705"/>
            <ac:spMk id="55" creationId="{76D2A457-13D7-5A42-AB6A-D1D9377555B9}"/>
          </ac:spMkLst>
        </pc:spChg>
        <pc:spChg chg="mod">
          <ac:chgData name="Takashi NINJOUJI" userId="b8b085e16bb19db7" providerId="LiveId" clId="{1768B58C-EB50-D54D-9D99-164BF02D21FB}" dt="2020-04-19T09:35:13.470" v="751" actId="692"/>
          <ac:spMkLst>
            <pc:docMk/>
            <pc:sldMk cId="407443505" sldId="705"/>
            <ac:spMk id="58" creationId="{EB7455EF-852D-EC4B-AEE2-A32B3ABBCAD1}"/>
          </ac:spMkLst>
        </pc:spChg>
        <pc:spChg chg="mod">
          <ac:chgData name="Takashi NINJOUJI" userId="b8b085e16bb19db7" providerId="LiveId" clId="{1768B58C-EB50-D54D-9D99-164BF02D21FB}" dt="2020-04-19T09:35:13.470" v="751" actId="692"/>
          <ac:spMkLst>
            <pc:docMk/>
            <pc:sldMk cId="407443505" sldId="705"/>
            <ac:spMk id="59" creationId="{1E21A97F-0F4F-A848-885B-630ACDD12BD4}"/>
          </ac:spMkLst>
        </pc:spChg>
        <pc:spChg chg="add mod">
          <ac:chgData name="Takashi NINJOUJI" userId="b8b085e16bb19db7" providerId="LiveId" clId="{1768B58C-EB50-D54D-9D99-164BF02D21FB}" dt="2020-04-19T17:31:30.919" v="1007" actId="1076"/>
          <ac:spMkLst>
            <pc:docMk/>
            <pc:sldMk cId="407443505" sldId="705"/>
            <ac:spMk id="61" creationId="{4CFA1D8D-340D-3846-8BCC-611578916ACF}"/>
          </ac:spMkLst>
        </pc:spChg>
        <pc:spChg chg="add del mod">
          <ac:chgData name="Takashi NINJOUJI" userId="b8b085e16bb19db7" providerId="LiveId" clId="{1768B58C-EB50-D54D-9D99-164BF02D21FB}" dt="2020-04-19T17:33:18.073" v="1031" actId="478"/>
          <ac:spMkLst>
            <pc:docMk/>
            <pc:sldMk cId="407443505" sldId="705"/>
            <ac:spMk id="62" creationId="{4608EF64-0B3F-4344-8243-70149182DEFF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63" creationId="{3A5597CF-6AC5-7942-B138-430DCD9F6417}"/>
          </ac:spMkLst>
        </pc:spChg>
        <pc:spChg chg="add del mod">
          <ac:chgData name="Takashi NINJOUJI" userId="b8b085e16bb19db7" providerId="LiveId" clId="{1768B58C-EB50-D54D-9D99-164BF02D21FB}" dt="2020-04-19T09:38:11.779" v="799" actId="478"/>
          <ac:spMkLst>
            <pc:docMk/>
            <pc:sldMk cId="407443505" sldId="705"/>
            <ac:spMk id="64" creationId="{3D3928A8-735B-994D-A491-98C26AE2B6C9}"/>
          </ac:spMkLst>
        </pc:spChg>
        <pc:spChg chg="add del mod">
          <ac:chgData name="Takashi NINJOUJI" userId="b8b085e16bb19db7" providerId="LiveId" clId="{1768B58C-EB50-D54D-9D99-164BF02D21FB}" dt="2020-04-19T09:37:51.901" v="796"/>
          <ac:spMkLst>
            <pc:docMk/>
            <pc:sldMk cId="407443505" sldId="705"/>
            <ac:spMk id="65" creationId="{12AE158F-52EC-D241-B2F9-C434A2947FBB}"/>
          </ac:spMkLst>
        </pc:spChg>
        <pc:spChg chg="add mod">
          <ac:chgData name="Takashi NINJOUJI" userId="b8b085e16bb19db7" providerId="LiveId" clId="{1768B58C-EB50-D54D-9D99-164BF02D21FB}" dt="2020-04-19T17:35:56.141" v="1069" actId="1076"/>
          <ac:spMkLst>
            <pc:docMk/>
            <pc:sldMk cId="407443505" sldId="705"/>
            <ac:spMk id="66" creationId="{BCFD6CB0-CA36-4942-9639-8106325A0451}"/>
          </ac:spMkLst>
        </pc:spChg>
        <pc:spChg chg="mod">
          <ac:chgData name="Takashi NINJOUJI" userId="b8b085e16bb19db7" providerId="LiveId" clId="{1768B58C-EB50-D54D-9D99-164BF02D21FB}" dt="2020-04-19T17:30:16.205" v="994"/>
          <ac:spMkLst>
            <pc:docMk/>
            <pc:sldMk cId="407443505" sldId="705"/>
            <ac:spMk id="69" creationId="{B1AD6754-F559-E946-92AB-E9895EF12834}"/>
          </ac:spMkLst>
        </pc:spChg>
        <pc:spChg chg="mod">
          <ac:chgData name="Takashi NINJOUJI" userId="b8b085e16bb19db7" providerId="LiveId" clId="{1768B58C-EB50-D54D-9D99-164BF02D21FB}" dt="2020-04-19T17:30:16.205" v="994"/>
          <ac:spMkLst>
            <pc:docMk/>
            <pc:sldMk cId="407443505" sldId="705"/>
            <ac:spMk id="70" creationId="{5AC8903C-C65E-424C-A11F-FBB2589BC855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78" creationId="{18AB7B13-4774-1344-A754-67C0D6BB15D7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79" creationId="{C9C59A84-5CF5-A244-85AA-FAA85A2A5F59}"/>
          </ac:spMkLst>
        </pc:spChg>
        <pc:spChg chg="mod">
          <ac:chgData name="Takashi NINJOUJI" userId="b8b085e16bb19db7" providerId="LiveId" clId="{1768B58C-EB50-D54D-9D99-164BF02D21FB}" dt="2020-04-19T17:33:20.994" v="1032"/>
          <ac:spMkLst>
            <pc:docMk/>
            <pc:sldMk cId="407443505" sldId="705"/>
            <ac:spMk id="81" creationId="{16B672D8-F1F2-7244-AB82-23902F8E1516}"/>
          </ac:spMkLst>
        </pc:spChg>
        <pc:spChg chg="mod">
          <ac:chgData name="Takashi NINJOUJI" userId="b8b085e16bb19db7" providerId="LiveId" clId="{1768B58C-EB50-D54D-9D99-164BF02D21FB}" dt="2020-04-19T17:33:20.994" v="1032"/>
          <ac:spMkLst>
            <pc:docMk/>
            <pc:sldMk cId="407443505" sldId="705"/>
            <ac:spMk id="82" creationId="{3E58D30E-272D-574B-8706-2D0CE2889B19}"/>
          </ac:spMkLst>
        </pc:spChg>
        <pc:spChg chg="mod">
          <ac:chgData name="Takashi NINJOUJI" userId="b8b085e16bb19db7" providerId="LiveId" clId="{1768B58C-EB50-D54D-9D99-164BF02D21FB}" dt="2020-04-19T17:33:25.423" v="1034"/>
          <ac:spMkLst>
            <pc:docMk/>
            <pc:sldMk cId="407443505" sldId="705"/>
            <ac:spMk id="84" creationId="{60326439-2DE4-3246-B233-B66C26D874E2}"/>
          </ac:spMkLst>
        </pc:spChg>
        <pc:spChg chg="mod">
          <ac:chgData name="Takashi NINJOUJI" userId="b8b085e16bb19db7" providerId="LiveId" clId="{1768B58C-EB50-D54D-9D99-164BF02D21FB}" dt="2020-04-19T17:34:18.862" v="1046" actId="166"/>
          <ac:spMkLst>
            <pc:docMk/>
            <pc:sldMk cId="407443505" sldId="705"/>
            <ac:spMk id="85" creationId="{A68E2E39-4557-6749-9452-5548E01AE5AF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86" creationId="{DDACAE53-24B9-5E4E-A232-AD40A7031B38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87" creationId="{D19C3A9B-046C-304C-979A-B36B418F8DC2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96" creationId="{56A9E887-AF8C-C34E-A5D3-E175DB6D1776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97" creationId="{DF93EE9E-1FAF-7346-AB93-CF4391A5C8CE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98" creationId="{9FFF5778-CF11-7149-B90A-3066B471A6B7}"/>
          </ac:spMkLst>
        </pc:spChg>
        <pc:spChg chg="mod topLvl">
          <ac:chgData name="Takashi NINJOUJI" userId="b8b085e16bb19db7" providerId="LiveId" clId="{1768B58C-EB50-D54D-9D99-164BF02D21FB}" dt="2020-04-19T18:28:24.118" v="1767" actId="692"/>
          <ac:spMkLst>
            <pc:docMk/>
            <pc:sldMk cId="407443505" sldId="705"/>
            <ac:spMk id="101" creationId="{C07A94BF-2D11-0A47-B3DC-1585F6D2D351}"/>
          </ac:spMkLst>
        </pc:spChg>
        <pc:spChg chg="mod topLvl">
          <ac:chgData name="Takashi NINJOUJI" userId="b8b085e16bb19db7" providerId="LiveId" clId="{1768B58C-EB50-D54D-9D99-164BF02D21FB}" dt="2020-04-19T18:28:24.118" v="1767" actId="692"/>
          <ac:spMkLst>
            <pc:docMk/>
            <pc:sldMk cId="407443505" sldId="705"/>
            <ac:spMk id="102" creationId="{1D1C8DF9-6CF4-7549-9A42-9ED399D8C7F5}"/>
          </ac:spMkLst>
        </pc:spChg>
        <pc:spChg chg="add del mod">
          <ac:chgData name="Takashi NINJOUJI" userId="b8b085e16bb19db7" providerId="LiveId" clId="{1768B58C-EB50-D54D-9D99-164BF02D21FB}" dt="2020-04-19T17:44:30.200" v="1142" actId="478"/>
          <ac:spMkLst>
            <pc:docMk/>
            <pc:sldMk cId="407443505" sldId="705"/>
            <ac:spMk id="106" creationId="{29CC3945-585A-CE44-A382-6654BA2779EC}"/>
          </ac:spMkLst>
        </pc:spChg>
        <pc:spChg chg="add del mod">
          <ac:chgData name="Takashi NINJOUJI" userId="b8b085e16bb19db7" providerId="LiveId" clId="{1768B58C-EB50-D54D-9D99-164BF02D21FB}" dt="2020-04-19T17:55:29.411" v="1222" actId="478"/>
          <ac:spMkLst>
            <pc:docMk/>
            <pc:sldMk cId="407443505" sldId="705"/>
            <ac:spMk id="107" creationId="{CB605C47-C1BC-9740-BEA6-4541C32A168F}"/>
          </ac:spMkLst>
        </pc:spChg>
        <pc:spChg chg="add del mod">
          <ac:chgData name="Takashi NINJOUJI" userId="b8b085e16bb19db7" providerId="LiveId" clId="{1768B58C-EB50-D54D-9D99-164BF02D21FB}" dt="2020-04-19T17:55:33.280" v="1223" actId="478"/>
          <ac:spMkLst>
            <pc:docMk/>
            <pc:sldMk cId="407443505" sldId="705"/>
            <ac:spMk id="108" creationId="{736B8E88-2545-AE4B-AFB0-8D502B8DD2F9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09" creationId="{761BD506-94B1-0C42-8577-6068293DA93F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0" creationId="{C4905CC1-F431-7749-8423-E5D0827263C4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3" creationId="{9A86B2C9-5986-3748-81D6-FEAFFF6240E6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4" creationId="{7B4E6502-84B5-DA4E-ACB7-42899E40614D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5" creationId="{B09EB000-EF67-2D48-807B-38026639DACD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6" creationId="{0439E9E2-3F08-6B49-9D75-C0BA7B9211DD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7" creationId="{86F93681-23EE-5540-B3F0-ACF6608A7399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8" creationId="{3FD8CF5C-CE16-5049-8DE2-B4B65ABBC9DB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9" creationId="{F031A88B-0CE9-9344-A141-EA0F327FDFAC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20" creationId="{31817606-E586-4C41-9DD7-EF952FCA604F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21" creationId="{5BE8FA72-2F85-DD45-89A5-534D3954B2A4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22" creationId="{72451613-6419-F34B-95C5-1A291CC7F7A3}"/>
          </ac:spMkLst>
        </pc:spChg>
        <pc:spChg chg="add del mod">
          <ac:chgData name="Takashi NINJOUJI" userId="b8b085e16bb19db7" providerId="LiveId" clId="{1768B58C-EB50-D54D-9D99-164BF02D21FB}" dt="2020-04-19T18:13:59.550" v="1583"/>
          <ac:spMkLst>
            <pc:docMk/>
            <pc:sldMk cId="407443505" sldId="705"/>
            <ac:spMk id="123" creationId="{3F63CFF9-2C73-4F44-9E2C-01414EF98CD0}"/>
          </ac:spMkLst>
        </pc:spChg>
        <pc:spChg chg="add del mod">
          <ac:chgData name="Takashi NINJOUJI" userId="b8b085e16bb19db7" providerId="LiveId" clId="{1768B58C-EB50-D54D-9D99-164BF02D21FB}" dt="2020-04-19T18:27:09.641" v="1743" actId="478"/>
          <ac:spMkLst>
            <pc:docMk/>
            <pc:sldMk cId="407443505" sldId="705"/>
            <ac:spMk id="124" creationId="{C2DF27CB-C870-E540-A90B-BB6DB759D041}"/>
          </ac:spMkLst>
        </pc:spChg>
        <pc:spChg chg="add del mod">
          <ac:chgData name="Takashi NINJOUJI" userId="b8b085e16bb19db7" providerId="LiveId" clId="{1768B58C-EB50-D54D-9D99-164BF02D21FB}" dt="2020-04-19T18:24:29.233" v="1640"/>
          <ac:spMkLst>
            <pc:docMk/>
            <pc:sldMk cId="407443505" sldId="705"/>
            <ac:spMk id="125" creationId="{1EAF519A-B7CA-B447-8F71-FF730F75B212}"/>
          </ac:spMkLst>
        </pc:spChg>
        <pc:grpChg chg="add del mod">
          <ac:chgData name="Takashi NINJOUJI" userId="b8b085e16bb19db7" providerId="LiveId" clId="{1768B58C-EB50-D54D-9D99-164BF02D21FB}" dt="2020-04-19T09:33:38.975" v="714" actId="478"/>
          <ac:grpSpMkLst>
            <pc:docMk/>
            <pc:sldMk cId="407443505" sldId="705"/>
            <ac:grpSpMk id="11" creationId="{DF9F88AB-25C8-0D40-BEA4-725019CFE523}"/>
          </ac:grpSpMkLst>
        </pc:grpChg>
        <pc:grpChg chg="del">
          <ac:chgData name="Takashi NINJOUJI" userId="b8b085e16bb19db7" providerId="LiveId" clId="{1768B58C-EB50-D54D-9D99-164BF02D21FB}" dt="2020-04-19T09:30:16.595" v="664" actId="478"/>
          <ac:grpSpMkLst>
            <pc:docMk/>
            <pc:sldMk cId="407443505" sldId="705"/>
            <ac:grpSpMk id="32" creationId="{5A12698D-1B26-2D41-B109-E1F02EE9C002}"/>
          </ac:grpSpMkLst>
        </pc:grpChg>
        <pc:grpChg chg="del mod">
          <ac:chgData name="Takashi NINJOUJI" userId="b8b085e16bb19db7" providerId="LiveId" clId="{1768B58C-EB50-D54D-9D99-164BF02D21FB}" dt="2020-04-19T09:34:35.844" v="730" actId="478"/>
          <ac:grpSpMkLst>
            <pc:docMk/>
            <pc:sldMk cId="407443505" sldId="705"/>
            <ac:grpSpMk id="33" creationId="{430F41B2-E511-D041-808C-9F42572CA7BC}"/>
          </ac:grpSpMkLst>
        </pc:grpChg>
        <pc:grpChg chg="add del mod">
          <ac:chgData name="Takashi NINJOUJI" userId="b8b085e16bb19db7" providerId="LiveId" clId="{1768B58C-EB50-D54D-9D99-164BF02D21FB}" dt="2020-04-19T09:38:09.855" v="798" actId="478"/>
          <ac:grpSpMkLst>
            <pc:docMk/>
            <pc:sldMk cId="407443505" sldId="705"/>
            <ac:grpSpMk id="36" creationId="{0AD03A8C-3600-6040-BA6F-B061F7C09ABF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39" creationId="{1F814354-83C4-0A4D-921F-07CBCC45DBDC}"/>
          </ac:grpSpMkLst>
        </pc:grpChg>
        <pc:grpChg chg="add del mod">
          <ac:chgData name="Takashi NINJOUJI" userId="b8b085e16bb19db7" providerId="LiveId" clId="{1768B58C-EB50-D54D-9D99-164BF02D21FB}" dt="2020-04-19T18:27:15.264" v="1745" actId="478"/>
          <ac:grpSpMkLst>
            <pc:docMk/>
            <pc:sldMk cId="407443505" sldId="705"/>
            <ac:grpSpMk id="46" creationId="{F503B2C7-B18B-5A44-BD8A-9E7AA982DBA8}"/>
          </ac:grpSpMkLst>
        </pc:grpChg>
        <pc:grpChg chg="add del mod">
          <ac:chgData name="Takashi NINJOUJI" userId="b8b085e16bb19db7" providerId="LiveId" clId="{1768B58C-EB50-D54D-9D99-164BF02D21FB}" dt="2020-04-19T17:30:08.710" v="993" actId="478"/>
          <ac:grpSpMkLst>
            <pc:docMk/>
            <pc:sldMk cId="407443505" sldId="705"/>
            <ac:grpSpMk id="53" creationId="{17CC479A-8C22-754D-AE66-BBC053AEBA44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57" creationId="{9A81AF68-2C1A-6849-8670-AF647EE34774}"/>
          </ac:grpSpMkLst>
        </pc:grpChg>
        <pc:grpChg chg="add del mod">
          <ac:chgData name="Takashi NINJOUJI" userId="b8b085e16bb19db7" providerId="LiveId" clId="{1768B58C-EB50-D54D-9D99-164BF02D21FB}" dt="2020-04-19T18:28:51.106" v="1769" actId="478"/>
          <ac:grpSpMkLst>
            <pc:docMk/>
            <pc:sldMk cId="407443505" sldId="705"/>
            <ac:grpSpMk id="68" creationId="{B2D8AFB1-589E-5B44-8B3D-F475DD2A975F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80" creationId="{9CDD3F32-2888-9045-8247-B902FEAFF7FB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83" creationId="{8B256485-285A-D246-913F-508831954112}"/>
          </ac:grpSpMkLst>
        </pc:grpChg>
        <pc:grpChg chg="add del mod">
          <ac:chgData name="Takashi NINJOUJI" userId="b8b085e16bb19db7" providerId="LiveId" clId="{1768B58C-EB50-D54D-9D99-164BF02D21FB}" dt="2020-04-19T18:28:55.191" v="1771" actId="478"/>
          <ac:grpSpMkLst>
            <pc:docMk/>
            <pc:sldMk cId="407443505" sldId="705"/>
            <ac:grpSpMk id="99" creationId="{D5D876B9-12B3-E24A-9227-ED4E8694C640}"/>
          </ac:grpSpMkLst>
        </pc:grpChg>
        <pc:grpChg chg="add del mod">
          <ac:chgData name="Takashi NINJOUJI" userId="b8b085e16bb19db7" providerId="LiveId" clId="{1768B58C-EB50-D54D-9D99-164BF02D21FB}" dt="2020-04-19T17:39:31.777" v="1110" actId="165"/>
          <ac:grpSpMkLst>
            <pc:docMk/>
            <pc:sldMk cId="407443505" sldId="705"/>
            <ac:grpSpMk id="100" creationId="{10C155B6-9C10-3942-89BF-CA1271112E81}"/>
          </ac:grpSpMkLst>
        </pc:grpChg>
        <pc:grpChg chg="add mod">
          <ac:chgData name="Takashi NINJOUJI" userId="b8b085e16bb19db7" providerId="LiveId" clId="{1768B58C-EB50-D54D-9D99-164BF02D21FB}" dt="2020-04-19T17:39:57.797" v="1127" actId="164"/>
          <ac:grpSpMkLst>
            <pc:docMk/>
            <pc:sldMk cId="407443505" sldId="705"/>
            <ac:grpSpMk id="103" creationId="{4A5C0523-1154-DD4B-BE55-167B8BE0F57E}"/>
          </ac:grpSpMkLst>
        </pc:grpChg>
        <pc:grpChg chg="add del mod">
          <ac:chgData name="Takashi NINJOUJI" userId="b8b085e16bb19db7" providerId="LiveId" clId="{1768B58C-EB50-D54D-9D99-164BF02D21FB}" dt="2020-04-19T17:40:13.487" v="1130" actId="165"/>
          <ac:grpSpMkLst>
            <pc:docMk/>
            <pc:sldMk cId="407443505" sldId="705"/>
            <ac:grpSpMk id="104" creationId="{ACBE8FC9-008E-1042-90ED-C815AAA0E039}"/>
          </ac:grpSpMkLst>
        </pc:grpChg>
        <pc:grpChg chg="add del mod">
          <ac:chgData name="Takashi NINJOUJI" userId="b8b085e16bb19db7" providerId="LiveId" clId="{1768B58C-EB50-D54D-9D99-164BF02D21FB}" dt="2020-04-19T18:24:48.305" v="1641" actId="165"/>
          <ac:grpSpMkLst>
            <pc:docMk/>
            <pc:sldMk cId="407443505" sldId="705"/>
            <ac:grpSpMk id="105" creationId="{DB60CF55-2CEE-FE43-889A-1B427FB9F568}"/>
          </ac:grpSpMkLst>
        </pc:grpChg>
        <pc:grpChg chg="add del mod">
          <ac:chgData name="Takashi NINJOUJI" userId="b8b085e16bb19db7" providerId="LiveId" clId="{1768B58C-EB50-D54D-9D99-164BF02D21FB}" dt="2020-04-19T18:28:48.495" v="1768" actId="478"/>
          <ac:grpSpMkLst>
            <pc:docMk/>
            <pc:sldMk cId="407443505" sldId="705"/>
            <ac:grpSpMk id="126" creationId="{FE062012-2394-F241-9A14-E9F97087B505}"/>
          </ac:grpSpMkLst>
        </pc:grpChg>
        <pc:picChg chg="add del mod">
          <ac:chgData name="Takashi NINJOUJI" userId="b8b085e16bb19db7" providerId="LiveId" clId="{1768B58C-EB50-D54D-9D99-164BF02D21FB}" dt="2020-04-19T18:01:19.841" v="1274" actId="931"/>
          <ac:picMkLst>
            <pc:docMk/>
            <pc:sldMk cId="407443505" sldId="705"/>
            <ac:picMk id="112" creationId="{471F1AAB-3F99-7F4A-BFDE-2B6C80BA7264}"/>
          </ac:picMkLst>
        </pc:picChg>
        <pc:cxnChg chg="add mod">
          <ac:chgData name="Takashi NINJOUJI" userId="b8b085e16bb19db7" providerId="LiveId" clId="{1768B58C-EB50-D54D-9D99-164BF02D21FB}" dt="2020-04-19T18:28:51.106" v="1769" actId="478"/>
          <ac:cxnSpMkLst>
            <pc:docMk/>
            <pc:sldMk cId="407443505" sldId="705"/>
            <ac:cxnSpMk id="14" creationId="{0EFE07FA-5AC5-6D48-84E5-0815B10658E4}"/>
          </ac:cxnSpMkLst>
        </pc:cxnChg>
        <pc:cxnChg chg="add del mod">
          <ac:chgData name="Takashi NINJOUJI" userId="b8b085e16bb19db7" providerId="LiveId" clId="{1768B58C-EB50-D54D-9D99-164BF02D21FB}" dt="2020-04-19T17:31:57.127" v="1012" actId="478"/>
          <ac:cxnSpMkLst>
            <pc:docMk/>
            <pc:sldMk cId="407443505" sldId="705"/>
            <ac:cxnSpMk id="25" creationId="{51F252DF-0A5D-8446-BBE7-D56397F75EE5}"/>
          </ac:cxnSpMkLst>
        </pc:cxnChg>
        <pc:cxnChg chg="del mod">
          <ac:chgData name="Takashi NINJOUJI" userId="b8b085e16bb19db7" providerId="LiveId" clId="{1768B58C-EB50-D54D-9D99-164BF02D21FB}" dt="2020-04-19T09:29:12.055" v="649" actId="478"/>
          <ac:cxnSpMkLst>
            <pc:docMk/>
            <pc:sldMk cId="407443505" sldId="705"/>
            <ac:cxnSpMk id="29" creationId="{FA1AD32C-20C9-0A46-A989-4D065B83DDFE}"/>
          </ac:cxnSpMkLst>
        </pc:cxnChg>
        <pc:cxnChg chg="del">
          <ac:chgData name="Takashi NINJOUJI" userId="b8b085e16bb19db7" providerId="LiveId" clId="{1768B58C-EB50-D54D-9D99-164BF02D21FB}" dt="2020-04-19T09:31:37.275" v="680" actId="478"/>
          <ac:cxnSpMkLst>
            <pc:docMk/>
            <pc:sldMk cId="407443505" sldId="705"/>
            <ac:cxnSpMk id="31" creationId="{9C0E9CF1-4398-E941-980A-0E34B1700337}"/>
          </ac:cxnSpMkLst>
        </pc:cxnChg>
        <pc:cxnChg chg="add del mod">
          <ac:chgData name="Takashi NINJOUJI" userId="b8b085e16bb19db7" providerId="LiveId" clId="{1768B58C-EB50-D54D-9D99-164BF02D21FB}" dt="2020-04-19T09:30:55.466" v="675" actId="478"/>
          <ac:cxnSpMkLst>
            <pc:docMk/>
            <pc:sldMk cId="407443505" sldId="705"/>
            <ac:cxnSpMk id="42" creationId="{ACA9ABC2-5517-3B49-87FB-38C88D0C41AA}"/>
          </ac:cxnSpMkLst>
        </pc:cxnChg>
        <pc:cxnChg chg="add del mod">
          <ac:chgData name="Takashi NINJOUJI" userId="b8b085e16bb19db7" providerId="LiveId" clId="{1768B58C-EB50-D54D-9D99-164BF02D21FB}" dt="2020-04-19T09:38:06.829" v="797" actId="478"/>
          <ac:cxnSpMkLst>
            <pc:docMk/>
            <pc:sldMk cId="407443505" sldId="705"/>
            <ac:cxnSpMk id="44" creationId="{49622CCC-541B-4042-87CD-CBD266AF8CAD}"/>
          </ac:cxnSpMkLst>
        </pc:cxnChg>
        <pc:cxnChg chg="add del mod">
          <ac:chgData name="Takashi NINJOUJI" userId="b8b085e16bb19db7" providerId="LiveId" clId="{1768B58C-EB50-D54D-9D99-164BF02D21FB}" dt="2020-04-19T17:31:54.585" v="1011" actId="478"/>
          <ac:cxnSpMkLst>
            <pc:docMk/>
            <pc:sldMk cId="407443505" sldId="705"/>
            <ac:cxnSpMk id="50" creationId="{99A6CC44-624F-5549-AF9B-7C628F8C1535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72" creationId="{1A242135-1110-7142-A9DE-11755A07FD3E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75" creationId="{E6774A3A-7BF8-D246-B732-F2DE048D5F68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88" creationId="{D14CD347-EB54-8044-826F-13DF44B548D8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91" creationId="{CE513474-B859-CF4A-9155-5BBD3A69BF3E}"/>
          </ac:cxnSpMkLst>
        </pc:cxnChg>
      </pc:sldChg>
      <pc:sldChg chg="delSp modSp add del">
        <pc:chgData name="Takashi NINJOUJI" userId="b8b085e16bb19db7" providerId="LiveId" clId="{1768B58C-EB50-D54D-9D99-164BF02D21FB}" dt="2020-04-21T02:02:17.126" v="27641" actId="2696"/>
        <pc:sldMkLst>
          <pc:docMk/>
          <pc:sldMk cId="3624860038" sldId="706"/>
        </pc:sldMkLst>
        <pc:spChg chg="mod">
          <ac:chgData name="Takashi NINJOUJI" userId="b8b085e16bb19db7" providerId="LiveId" clId="{1768B58C-EB50-D54D-9D99-164BF02D21FB}" dt="2020-04-19T17:38:53.158" v="1103" actId="20577"/>
          <ac:spMkLst>
            <pc:docMk/>
            <pc:sldMk cId="3624860038" sldId="706"/>
            <ac:spMk id="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19T17:39:04.837" v="1104" actId="478"/>
          <ac:spMkLst>
            <pc:docMk/>
            <pc:sldMk cId="3624860038" sldId="706"/>
            <ac:spMk id="61" creationId="{4CFA1D8D-340D-3846-8BCC-611578916ACF}"/>
          </ac:spMkLst>
        </pc:spChg>
        <pc:spChg chg="del">
          <ac:chgData name="Takashi NINJOUJI" userId="b8b085e16bb19db7" providerId="LiveId" clId="{1768B58C-EB50-D54D-9D99-164BF02D21FB}" dt="2020-04-19T17:39:09.087" v="1105" actId="478"/>
          <ac:spMkLst>
            <pc:docMk/>
            <pc:sldMk cId="3624860038" sldId="706"/>
            <ac:spMk id="66" creationId="{BCFD6CB0-CA36-4942-9639-8106325A0451}"/>
          </ac:spMkLst>
        </pc:spChg>
        <pc:grpChg chg="del mod">
          <ac:chgData name="Takashi NINJOUJI" userId="b8b085e16bb19db7" providerId="LiveId" clId="{1768B58C-EB50-D54D-9D99-164BF02D21FB}" dt="2020-04-19T18:15:54.162" v="1605" actId="478"/>
          <ac:grpSpMkLst>
            <pc:docMk/>
            <pc:sldMk cId="3624860038" sldId="706"/>
            <ac:grpSpMk id="46" creationId="{F503B2C7-B18B-5A44-BD8A-9E7AA982DBA8}"/>
          </ac:grpSpMkLst>
        </pc:grpChg>
        <pc:grpChg chg="del">
          <ac:chgData name="Takashi NINJOUJI" userId="b8b085e16bb19db7" providerId="LiveId" clId="{1768B58C-EB50-D54D-9D99-164BF02D21FB}" dt="2020-04-19T17:39:04.837" v="1104" actId="478"/>
          <ac:grpSpMkLst>
            <pc:docMk/>
            <pc:sldMk cId="3624860038" sldId="706"/>
            <ac:grpSpMk id="68" creationId="{B2D8AFB1-589E-5B44-8B3D-F475DD2A975F}"/>
          </ac:grpSpMkLst>
        </pc:grpChg>
        <pc:grpChg chg="del">
          <ac:chgData name="Takashi NINJOUJI" userId="b8b085e16bb19db7" providerId="LiveId" clId="{1768B58C-EB50-D54D-9D99-164BF02D21FB}" dt="2020-04-19T17:39:04.837" v="1104" actId="478"/>
          <ac:grpSpMkLst>
            <pc:docMk/>
            <pc:sldMk cId="3624860038" sldId="706"/>
            <ac:grpSpMk id="99" creationId="{D5D876B9-12B3-E24A-9227-ED4E8694C640}"/>
          </ac:grpSpMkLst>
        </pc:grpChg>
        <pc:cxnChg chg="del 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14" creationId="{0EFE07FA-5AC5-6D48-84E5-0815B10658E4}"/>
          </ac:cxnSpMkLst>
        </pc:cxnChg>
        <pc:cxnChg chg="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72" creationId="{1A242135-1110-7142-A9DE-11755A07FD3E}"/>
          </ac:cxnSpMkLst>
        </pc:cxnChg>
        <pc:cxnChg chg="del 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75" creationId="{E6774A3A-7BF8-D246-B732-F2DE048D5F68}"/>
          </ac:cxnSpMkLst>
        </pc:cxnChg>
        <pc:cxnChg chg="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88" creationId="{D14CD347-EB54-8044-826F-13DF44B548D8}"/>
          </ac:cxnSpMkLst>
        </pc:cxnChg>
        <pc:cxnChg chg="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91" creationId="{CE513474-B859-CF4A-9155-5BBD3A69BF3E}"/>
          </ac:cxnSpMkLst>
        </pc:cxnChg>
      </pc:sldChg>
      <pc:sldChg chg="add del">
        <pc:chgData name="Takashi NINJOUJI" userId="b8b085e16bb19db7" providerId="LiveId" clId="{1768B58C-EB50-D54D-9D99-164BF02D21FB}" dt="2020-04-21T02:02:10.418" v="27640" actId="2696"/>
        <pc:sldMkLst>
          <pc:docMk/>
          <pc:sldMk cId="228494933" sldId="707"/>
        </pc:sldMkLst>
      </pc:sldChg>
      <pc:sldChg chg="modSp add del ord">
        <pc:chgData name="Takashi NINJOUJI" userId="b8b085e16bb19db7" providerId="LiveId" clId="{1768B58C-EB50-D54D-9D99-164BF02D21FB}" dt="2020-04-21T01:58:12.561" v="27487" actId="2696"/>
        <pc:sldMkLst>
          <pc:docMk/>
          <pc:sldMk cId="3544349278" sldId="708"/>
        </pc:sldMkLst>
        <pc:spChg chg="mod">
          <ac:chgData name="Takashi NINJOUJI" userId="b8b085e16bb19db7" providerId="LiveId" clId="{1768B58C-EB50-D54D-9D99-164BF02D21FB}" dt="2020-04-20T20:42:10.545" v="23427" actId="20577"/>
          <ac:spMkLst>
            <pc:docMk/>
            <pc:sldMk cId="3544349278" sldId="708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08:38:56.720" v="20125" actId="20577"/>
          <ac:spMkLst>
            <pc:docMk/>
            <pc:sldMk cId="3544349278" sldId="708"/>
            <ac:spMk id="3" creationId="{00000000-0000-0000-0000-000000000000}"/>
          </ac:spMkLst>
        </pc:spChg>
      </pc:sldChg>
      <pc:sldChg chg="modSp add del">
        <pc:chgData name="Takashi NINJOUJI" userId="b8b085e16bb19db7" providerId="LiveId" clId="{1768B58C-EB50-D54D-9D99-164BF02D21FB}" dt="2020-04-20T20:03:23.061" v="23396" actId="2696"/>
        <pc:sldMkLst>
          <pc:docMk/>
          <pc:sldMk cId="1125825036" sldId="709"/>
        </pc:sldMkLst>
        <pc:spChg chg="mod">
          <ac:chgData name="Takashi NINJOUJI" userId="b8b085e16bb19db7" providerId="LiveId" clId="{1768B58C-EB50-D54D-9D99-164BF02D21FB}" dt="2020-04-20T08:47:29.345" v="20161" actId="20577"/>
          <ac:spMkLst>
            <pc:docMk/>
            <pc:sldMk cId="1125825036" sldId="709"/>
            <ac:spMk id="2" creationId="{00000000-0000-0000-0000-000000000000}"/>
          </ac:spMkLst>
        </pc:spChg>
      </pc:sldChg>
      <pc:sldChg chg="modSp add ord">
        <pc:chgData name="Takashi NINJOUJI" userId="b8b085e16bb19db7" providerId="LiveId" clId="{1768B58C-EB50-D54D-9D99-164BF02D21FB}" dt="2020-04-21T05:25:34.631" v="37394" actId="20577"/>
        <pc:sldMkLst>
          <pc:docMk/>
          <pc:sldMk cId="3187676280" sldId="709"/>
        </pc:sldMkLst>
        <pc:spChg chg="mod">
          <ac:chgData name="Takashi NINJOUJI" userId="b8b085e16bb19db7" providerId="LiveId" clId="{1768B58C-EB50-D54D-9D99-164BF02D21FB}" dt="2020-04-21T01:58:17.378" v="27498" actId="20577"/>
          <ac:spMkLst>
            <pc:docMk/>
            <pc:sldMk cId="3187676280" sldId="709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25:34.631" v="37394" actId="20577"/>
          <ac:spMkLst>
            <pc:docMk/>
            <pc:sldMk cId="3187676280" sldId="709"/>
            <ac:spMk id="3" creationId="{00000000-0000-0000-0000-000000000000}"/>
          </ac:spMkLst>
        </pc:spChg>
      </pc:sldChg>
      <pc:sldChg chg="addSp modSp add del">
        <pc:chgData name="Takashi NINJOUJI" userId="b8b085e16bb19db7" providerId="LiveId" clId="{1768B58C-EB50-D54D-9D99-164BF02D21FB}" dt="2020-04-20T21:22:39.149" v="23435" actId="2696"/>
        <pc:sldMkLst>
          <pc:docMk/>
          <pc:sldMk cId="63195232" sldId="710"/>
        </pc:sldMkLst>
        <pc:picChg chg="add mod">
          <ac:chgData name="Takashi NINJOUJI" userId="b8b085e16bb19db7" providerId="LiveId" clId="{1768B58C-EB50-D54D-9D99-164BF02D21FB}" dt="2020-04-20T21:22:00.179" v="23431" actId="1076"/>
          <ac:picMkLst>
            <pc:docMk/>
            <pc:sldMk cId="63195232" sldId="710"/>
            <ac:picMk id="7" creationId="{81693CBB-7AE7-9A4D-80A2-98C836401DEE}"/>
          </ac:picMkLst>
        </pc:picChg>
      </pc:sldChg>
      <pc:sldChg chg="addSp delSp modSp add del ord">
        <pc:chgData name="Takashi NINJOUJI" userId="b8b085e16bb19db7" providerId="LiveId" clId="{1768B58C-EB50-D54D-9D99-164BF02D21FB}" dt="2020-04-21T02:11:20.068" v="27755" actId="2696"/>
        <pc:sldMkLst>
          <pc:docMk/>
          <pc:sldMk cId="2168668034" sldId="711"/>
        </pc:sldMkLst>
        <pc:spChg chg="mod">
          <ac:chgData name="Takashi NINJOUJI" userId="b8b085e16bb19db7" providerId="LiveId" clId="{1768B58C-EB50-D54D-9D99-164BF02D21FB}" dt="2020-04-21T01:09:50.006" v="26761" actId="20577"/>
          <ac:spMkLst>
            <pc:docMk/>
            <pc:sldMk cId="2168668034" sldId="711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1:22:30.656" v="23433" actId="20577"/>
          <ac:spMkLst>
            <pc:docMk/>
            <pc:sldMk cId="2168668034" sldId="711"/>
            <ac:spMk id="3" creationId="{00000000-0000-0000-0000-000000000000}"/>
          </ac:spMkLst>
        </pc:spChg>
        <pc:spChg chg="add del mod">
          <ac:chgData name="Takashi NINJOUJI" userId="b8b085e16bb19db7" providerId="LiveId" clId="{1768B58C-EB50-D54D-9D99-164BF02D21FB}" dt="2020-04-20T22:28:20.466" v="23829" actId="478"/>
          <ac:spMkLst>
            <pc:docMk/>
            <pc:sldMk cId="2168668034" sldId="711"/>
            <ac:spMk id="5" creationId="{27E58F58-5E47-A24C-AB6D-15CCC64CACE0}"/>
          </ac:spMkLst>
        </pc:spChg>
        <pc:spChg chg="add del mod">
          <ac:chgData name="Takashi NINJOUJI" userId="b8b085e16bb19db7" providerId="LiveId" clId="{1768B58C-EB50-D54D-9D99-164BF02D21FB}" dt="2020-04-20T22:28:17.888" v="23828" actId="478"/>
          <ac:spMkLst>
            <pc:docMk/>
            <pc:sldMk cId="2168668034" sldId="711"/>
            <ac:spMk id="6" creationId="{844185B8-380F-6A4D-952C-27E1B8278325}"/>
          </ac:spMkLst>
        </pc:spChg>
        <pc:spChg chg="add mod">
          <ac:chgData name="Takashi NINJOUJI" userId="b8b085e16bb19db7" providerId="LiveId" clId="{1768B58C-EB50-D54D-9D99-164BF02D21FB}" dt="2020-04-21T01:12:20.167" v="26802" actId="20577"/>
          <ac:spMkLst>
            <pc:docMk/>
            <pc:sldMk cId="2168668034" sldId="711"/>
            <ac:spMk id="9" creationId="{83DB194A-DAB4-A943-A84D-5D7B10D60474}"/>
          </ac:spMkLst>
        </pc:spChg>
        <pc:spChg chg="add del mod">
          <ac:chgData name="Takashi NINJOUJI" userId="b8b085e16bb19db7" providerId="LiveId" clId="{1768B58C-EB50-D54D-9D99-164BF02D21FB}" dt="2020-04-21T01:50:26.538" v="27416" actId="478"/>
          <ac:spMkLst>
            <pc:docMk/>
            <pc:sldMk cId="2168668034" sldId="711"/>
            <ac:spMk id="10" creationId="{C0333A91-DFD2-F049-970D-B704A9BF4111}"/>
          </ac:spMkLst>
        </pc:spChg>
        <pc:spChg chg="add del mod">
          <ac:chgData name="Takashi NINJOUJI" userId="b8b085e16bb19db7" providerId="LiveId" clId="{1768B58C-EB50-D54D-9D99-164BF02D21FB}" dt="2020-04-21T00:48:59.674" v="26315" actId="478"/>
          <ac:spMkLst>
            <pc:docMk/>
            <pc:sldMk cId="2168668034" sldId="711"/>
            <ac:spMk id="11" creationId="{96CE3AD3-6804-7B47-B854-37CD78EDE5E1}"/>
          </ac:spMkLst>
        </pc:spChg>
        <pc:spChg chg="add del mod">
          <ac:chgData name="Takashi NINJOUJI" userId="b8b085e16bb19db7" providerId="LiveId" clId="{1768B58C-EB50-D54D-9D99-164BF02D21FB}" dt="2020-04-21T00:50:24.866" v="26398" actId="478"/>
          <ac:spMkLst>
            <pc:docMk/>
            <pc:sldMk cId="2168668034" sldId="711"/>
            <ac:spMk id="12" creationId="{E75086EB-3F39-0B4D-A02F-3D2D0BE84E1A}"/>
          </ac:spMkLst>
        </pc:spChg>
        <pc:spChg chg="add del mod">
          <ac:chgData name="Takashi NINJOUJI" userId="b8b085e16bb19db7" providerId="LiveId" clId="{1768B58C-EB50-D54D-9D99-164BF02D21FB}" dt="2020-04-21T00:53:30.828" v="26482" actId="478"/>
          <ac:spMkLst>
            <pc:docMk/>
            <pc:sldMk cId="2168668034" sldId="711"/>
            <ac:spMk id="13" creationId="{7DA22244-1345-0A47-AB8E-AF630A248A54}"/>
          </ac:spMkLst>
        </pc:spChg>
        <pc:spChg chg="add del mod">
          <ac:chgData name="Takashi NINJOUJI" userId="b8b085e16bb19db7" providerId="LiveId" clId="{1768B58C-EB50-D54D-9D99-164BF02D21FB}" dt="2020-04-21T00:53:18.014" v="26478" actId="478"/>
          <ac:spMkLst>
            <pc:docMk/>
            <pc:sldMk cId="2168668034" sldId="711"/>
            <ac:spMk id="14" creationId="{0AFE4CCE-73E7-5A47-8351-DC1DD8F52EB0}"/>
          </ac:spMkLst>
        </pc:spChg>
        <pc:spChg chg="add mod">
          <ac:chgData name="Takashi NINJOUJI" userId="b8b085e16bb19db7" providerId="LiveId" clId="{1768B58C-EB50-D54D-9D99-164BF02D21FB}" dt="2020-04-21T01:07:53.527" v="26713" actId="1037"/>
          <ac:spMkLst>
            <pc:docMk/>
            <pc:sldMk cId="2168668034" sldId="711"/>
            <ac:spMk id="15" creationId="{0182D0D2-3798-7747-A3FD-936C5E35BEB8}"/>
          </ac:spMkLst>
        </pc:spChg>
        <pc:spChg chg="add mod">
          <ac:chgData name="Takashi NINJOUJI" userId="b8b085e16bb19db7" providerId="LiveId" clId="{1768B58C-EB50-D54D-9D99-164BF02D21FB}" dt="2020-04-21T01:07:10.631" v="26711" actId="1037"/>
          <ac:spMkLst>
            <pc:docMk/>
            <pc:sldMk cId="2168668034" sldId="711"/>
            <ac:spMk id="16" creationId="{D75E1387-C0DA-B54B-B4A9-6ECAC306BB0C}"/>
          </ac:spMkLst>
        </pc:spChg>
        <pc:spChg chg="add mod">
          <ac:chgData name="Takashi NINJOUJI" userId="b8b085e16bb19db7" providerId="LiveId" clId="{1768B58C-EB50-D54D-9D99-164BF02D21FB}" dt="2020-04-21T01:04:05.700" v="26668" actId="1037"/>
          <ac:spMkLst>
            <pc:docMk/>
            <pc:sldMk cId="2168668034" sldId="711"/>
            <ac:spMk id="17" creationId="{C41C02F0-7EEB-B345-B3C7-38EDD43AC36F}"/>
          </ac:spMkLst>
        </pc:spChg>
        <pc:spChg chg="add mod">
          <ac:chgData name="Takashi NINJOUJI" userId="b8b085e16bb19db7" providerId="LiveId" clId="{1768B58C-EB50-D54D-9D99-164BF02D21FB}" dt="2020-04-21T01:00:51.458" v="26633" actId="1037"/>
          <ac:spMkLst>
            <pc:docMk/>
            <pc:sldMk cId="2168668034" sldId="711"/>
            <ac:spMk id="18" creationId="{843DA94A-DB51-784C-9531-4A372312F115}"/>
          </ac:spMkLst>
        </pc:spChg>
        <pc:spChg chg="add mod">
          <ac:chgData name="Takashi NINJOUJI" userId="b8b085e16bb19db7" providerId="LiveId" clId="{1768B58C-EB50-D54D-9D99-164BF02D21FB}" dt="2020-04-21T01:00:54.540" v="26635" actId="1037"/>
          <ac:spMkLst>
            <pc:docMk/>
            <pc:sldMk cId="2168668034" sldId="711"/>
            <ac:spMk id="19" creationId="{979E2059-7DC4-3B45-A812-914FF6CD8F49}"/>
          </ac:spMkLst>
        </pc:spChg>
        <pc:spChg chg="add del mod">
          <ac:chgData name="Takashi NINJOUJI" userId="b8b085e16bb19db7" providerId="LiveId" clId="{1768B58C-EB50-D54D-9D99-164BF02D21FB}" dt="2020-04-21T01:10:00" v="26764" actId="478"/>
          <ac:spMkLst>
            <pc:docMk/>
            <pc:sldMk cId="2168668034" sldId="711"/>
            <ac:spMk id="20" creationId="{346DC553-5D16-7143-B832-F95AF79CA9A8}"/>
          </ac:spMkLst>
        </pc:spChg>
        <pc:spChg chg="add mod">
          <ac:chgData name="Takashi NINJOUJI" userId="b8b085e16bb19db7" providerId="LiveId" clId="{1768B58C-EB50-D54D-9D99-164BF02D21FB}" dt="2020-04-21T01:06:40.317" v="26707" actId="1037"/>
          <ac:spMkLst>
            <pc:docMk/>
            <pc:sldMk cId="2168668034" sldId="711"/>
            <ac:spMk id="21" creationId="{D49E4455-75E4-8549-8FD6-97871E56E36C}"/>
          </ac:spMkLst>
        </pc:spChg>
        <pc:picChg chg="add del mod">
          <ac:chgData name="Takashi NINJOUJI" userId="b8b085e16bb19db7" providerId="LiveId" clId="{1768B58C-EB50-D54D-9D99-164BF02D21FB}" dt="2020-04-20T22:28:13.567" v="23826" actId="478"/>
          <ac:picMkLst>
            <pc:docMk/>
            <pc:sldMk cId="2168668034" sldId="711"/>
            <ac:picMk id="4" creationId="{3BB39A11-4E3E-4845-B446-9B95A65CF5C8}"/>
          </ac:picMkLst>
        </pc:picChg>
        <pc:picChg chg="add mod">
          <ac:chgData name="Takashi NINJOUJI" userId="b8b085e16bb19db7" providerId="LiveId" clId="{1768B58C-EB50-D54D-9D99-164BF02D21FB}" dt="2020-04-21T01:02:57.790" v="26654" actId="692"/>
          <ac:picMkLst>
            <pc:docMk/>
            <pc:sldMk cId="2168668034" sldId="711"/>
            <ac:picMk id="8" creationId="{A7E627C9-461B-B94A-A444-9BF2EAC46BE3}"/>
          </ac:picMkLst>
        </pc:picChg>
      </pc:sldChg>
      <pc:sldChg chg="delSp add del">
        <pc:chgData name="Takashi NINJOUJI" userId="b8b085e16bb19db7" providerId="LiveId" clId="{1768B58C-EB50-D54D-9D99-164BF02D21FB}" dt="2020-04-20T22:28:23.460" v="23830" actId="2696"/>
        <pc:sldMkLst>
          <pc:docMk/>
          <pc:sldMk cId="810127626" sldId="712"/>
        </pc:sldMkLst>
        <pc:spChg chg="del">
          <ac:chgData name="Takashi NINJOUJI" userId="b8b085e16bb19db7" providerId="LiveId" clId="{1768B58C-EB50-D54D-9D99-164BF02D21FB}" dt="2020-04-20T21:31:13.941" v="23823" actId="478"/>
          <ac:spMkLst>
            <pc:docMk/>
            <pc:sldMk cId="810127626" sldId="712"/>
            <ac:spMk id="6" creationId="{844185B8-380F-6A4D-952C-27E1B8278325}"/>
          </ac:spMkLst>
        </pc:spChg>
      </pc:sldChg>
      <pc:sldChg chg="addSp delSp modSp add ord modNotesTx">
        <pc:chgData name="Takashi NINJOUJI" userId="b8b085e16bb19db7" providerId="LiveId" clId="{1768B58C-EB50-D54D-9D99-164BF02D21FB}" dt="2020-04-21T04:36:42.554" v="33239" actId="20577"/>
        <pc:sldMkLst>
          <pc:docMk/>
          <pc:sldMk cId="3316892343" sldId="712"/>
        </pc:sldMkLst>
        <pc:spChg chg="mod">
          <ac:chgData name="Takashi NINJOUJI" userId="b8b085e16bb19db7" providerId="LiveId" clId="{1768B58C-EB50-D54D-9D99-164BF02D21FB}" dt="2020-04-20T23:02:27.483" v="24595" actId="20577"/>
          <ac:spMkLst>
            <pc:docMk/>
            <pc:sldMk cId="3316892343" sldId="712"/>
            <ac:spMk id="2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0T23:03:15.525" v="24596" actId="478"/>
          <ac:spMkLst>
            <pc:docMk/>
            <pc:sldMk cId="3316892343" sldId="712"/>
            <ac:spMk id="3" creationId="{00000000-0000-0000-0000-00000000000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6" creationId="{B49873A1-28FD-AE4C-A51B-703562234DC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7" creationId="{D541CF38-D0E2-EC4E-AA58-4CF52426C777}"/>
          </ac:spMkLst>
        </pc:spChg>
        <pc:spChg chg="mod">
          <ac:chgData name="Takashi NINJOUJI" userId="b8b085e16bb19db7" providerId="LiveId" clId="{1768B58C-EB50-D54D-9D99-164BF02D21FB}" dt="2020-04-21T01:12:25.939" v="26803" actId="20577"/>
          <ac:spMkLst>
            <pc:docMk/>
            <pc:sldMk cId="3316892343" sldId="712"/>
            <ac:spMk id="9" creationId="{83DB194A-DAB4-A943-A84D-5D7B10D60474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0" creationId="{D9E15D2B-B630-4540-B22E-5B8B6C2145A5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1" creationId="{D545E2F4-3A7B-124E-B2FA-36E8A6897CA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2" creationId="{17D8DA5F-3350-B945-90F0-D0C4CDE03E52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4" creationId="{CBE95E76-5D89-954D-A8BE-924062CFB1AD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6" creationId="{132AA068-B3BD-6E41-9BBA-4069827AB608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7" creationId="{2C759F47-944C-4F44-ABA1-05403864A145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8" creationId="{81B5E89D-6BCC-B047-AE1F-9F02B050F648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9" creationId="{4D7FE438-B78E-9148-8A31-BDA8E4B84C97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0" creationId="{D345409B-50D5-144C-B3AE-048DE3A991E4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1" creationId="{8AA716A0-5A3C-4B45-BFE1-548800F49542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2" creationId="{DABB0C72-1173-DC4D-9B5E-778AA241E01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3" creationId="{597ADE92-406B-074B-809A-08EDA6ABD6DF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4" creationId="{67C95021-23DA-CA4C-87CE-A5B151CF908C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5" creationId="{BFBC4BF8-D3F5-D246-8ED8-718DB6339ACA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9" creationId="{AA2B5BA7-CD34-6349-95BA-4FFB06D618E4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0" creationId="{0B8A27D7-FC3E-814E-ABCC-318FD11B10B5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3" creationId="{7E4C9D1E-E7FF-EC4F-87A7-9FA0C141846E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4" creationId="{42C1EC75-6ED9-704A-B71C-AF7E2DADE8C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6" creationId="{BBD71CE8-0EAC-EC42-9843-F39DC2938B73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7" creationId="{71AA47B0-B086-884A-BB65-5FA92E5FABC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8" creationId="{433FD7F4-BE69-6D40-9692-EB04EF3872B6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9" creationId="{B4C19A36-0F56-CC4E-9879-766AA440BE0E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0" creationId="{DED55BB6-8014-1B43-9EE6-7E83937AA633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3" creationId="{E8D4539C-BDC4-D24D-94E5-1D049B973EC2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5" creationId="{C15A5DDF-5BA5-BA4E-A00B-946D86BAF17C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6" creationId="{000B2586-B853-8045-8DEB-CD5E0BB85541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7" creationId="{476727DB-9441-8C4C-834C-D638BAF630A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8" creationId="{6A4873BB-FE2A-F54A-B261-967246D79D3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9" creationId="{FE6B7C3F-FB0F-4A4F-B740-3442C314315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0" creationId="{265F5465-EC57-CF4E-AE49-B10D890F3FB8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1" creationId="{DA45C926-3CE3-C249-A9EE-3496722505E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2" creationId="{0D80A894-7A3A-A947-B47C-CCC5828E9CEA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3" creationId="{002F4B6E-AD2B-CA44-924A-5664272E1781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4" creationId="{048F6036-F4F7-A745-9557-0F8DA16FABEE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5" creationId="{5599D70A-D827-3847-A83E-06332E0D86BF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6" creationId="{23C11CB4-3127-584D-A378-4D815A2519EF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7" creationId="{E8261013-F842-BA49-A6E3-3E4EA48786D0}"/>
          </ac:spMkLst>
        </pc:spChg>
        <pc:spChg chg="add del mod">
          <ac:chgData name="Takashi NINJOUJI" userId="b8b085e16bb19db7" providerId="LiveId" clId="{1768B58C-EB50-D54D-9D99-164BF02D21FB}" dt="2020-04-21T00:44:25.853" v="26272" actId="478"/>
          <ac:spMkLst>
            <pc:docMk/>
            <pc:sldMk cId="3316892343" sldId="712"/>
            <ac:spMk id="58" creationId="{EABFE8B3-4F47-CC4D-8048-5B026BBFB4D9}"/>
          </ac:spMkLst>
        </pc:spChg>
        <pc:spChg chg="add del mod">
          <ac:chgData name="Takashi NINJOUJI" userId="b8b085e16bb19db7" providerId="LiveId" clId="{1768B58C-EB50-D54D-9D99-164BF02D21FB}" dt="2020-04-21T01:50:29.395" v="27417" actId="478"/>
          <ac:spMkLst>
            <pc:docMk/>
            <pc:sldMk cId="3316892343" sldId="712"/>
            <ac:spMk id="59" creationId="{1AD8F116-03C7-7242-8186-521B7F9067CB}"/>
          </ac:spMkLst>
        </pc:spChg>
        <pc:picChg chg="add mod">
          <ac:chgData name="Takashi NINJOUJI" userId="b8b085e16bb19db7" providerId="LiveId" clId="{1768B58C-EB50-D54D-9D99-164BF02D21FB}" dt="2020-04-20T23:06:29.496" v="24647" actId="692"/>
          <ac:picMkLst>
            <pc:docMk/>
            <pc:sldMk cId="3316892343" sldId="712"/>
            <ac:picMk id="5" creationId="{1F0BE5E6-C48A-B944-9A06-39B47A1E468D}"/>
          </ac:picMkLst>
        </pc:picChg>
        <pc:picChg chg="del">
          <ac:chgData name="Takashi NINJOUJI" userId="b8b085e16bb19db7" providerId="LiveId" clId="{1768B58C-EB50-D54D-9D99-164BF02D21FB}" dt="2020-04-20T22:47:55.947" v="24130" actId="478"/>
          <ac:picMkLst>
            <pc:docMk/>
            <pc:sldMk cId="3316892343" sldId="712"/>
            <ac:picMk id="8" creationId="{A7E627C9-461B-B94A-A444-9BF2EAC46BE3}"/>
          </ac:picMkLst>
        </pc:pic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13" creationId="{D9C12259-3136-DE4F-A69F-40C146CF753B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15" creationId="{D8CDF04B-A97E-9042-AF7D-547DF863EAF6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26" creationId="{98DDE256-B480-E147-8615-09B11DE01B85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27" creationId="{5E6A71DE-94F9-5B4C-A49F-183E8716C88D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28" creationId="{8D26BDC3-CDC4-784B-82BD-B3D18586B9CC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31" creationId="{BC139C81-BC8E-BF4C-8C52-E6CED7706E29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32" creationId="{D1B78C23-1262-B740-A455-6A5229900FAE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35" creationId="{AA3A85DC-FE1C-7245-A66F-B56190E7C7B9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41" creationId="{EE9470B7-4F3C-044E-9DB2-616F36410C15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42" creationId="{89EBD2DD-82FE-A748-A4D8-4DEA360277CE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44" creationId="{5CA565B5-8C5C-E244-98F9-CB927D4072EC}"/>
          </ac:cxnSpMkLst>
        </pc:cxnChg>
      </pc:sldChg>
      <pc:sldChg chg="add del">
        <pc:chgData name="Takashi NINJOUJI" userId="b8b085e16bb19db7" providerId="LiveId" clId="{1768B58C-EB50-D54D-9D99-164BF02D21FB}" dt="2020-04-20T22:47:45.125" v="24128"/>
        <pc:sldMkLst>
          <pc:docMk/>
          <pc:sldMk cId="2635832752" sldId="745"/>
        </pc:sldMkLst>
      </pc:sldChg>
      <pc:sldChg chg="addSp delSp modSp add del ord modNotesTx">
        <pc:chgData name="Takashi NINJOUJI" userId="b8b085e16bb19db7" providerId="LiveId" clId="{1768B58C-EB50-D54D-9D99-164BF02D21FB}" dt="2020-04-21T00:35:13.795" v="26165" actId="2696"/>
        <pc:sldMkLst>
          <pc:docMk/>
          <pc:sldMk cId="3587379588" sldId="745"/>
        </pc:sldMkLst>
        <pc:spChg chg="add del mod">
          <ac:chgData name="Takashi NINJOUJI" userId="b8b085e16bb19db7" providerId="LiveId" clId="{1768B58C-EB50-D54D-9D99-164BF02D21FB}" dt="2020-04-20T22:49:35.759" v="24173"/>
          <ac:spMkLst>
            <pc:docMk/>
            <pc:sldMk cId="3587379588" sldId="745"/>
            <ac:spMk id="2" creationId="{93EA0D0E-BAEB-3047-9F8D-87E6D8554A5A}"/>
          </ac:spMkLst>
        </pc:spChg>
        <pc:spChg chg="mod">
          <ac:chgData name="Takashi NINJOUJI" userId="b8b085e16bb19db7" providerId="LiveId" clId="{1768B58C-EB50-D54D-9D99-164BF02D21FB}" dt="2020-04-20T23:12:27.923" v="24830" actId="20577"/>
          <ac:spMkLst>
            <pc:docMk/>
            <pc:sldMk cId="3587379588" sldId="745"/>
            <ac:spMk id="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08:43.231" v="24721" actId="20577"/>
          <ac:spMkLst>
            <pc:docMk/>
            <pc:sldMk cId="3587379588" sldId="745"/>
            <ac:spMk id="4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5:10.947" v="25178" actId="242"/>
          <ac:spMkLst>
            <pc:docMk/>
            <pc:sldMk cId="3587379588" sldId="745"/>
            <ac:spMk id="45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0T23:01:00.019" v="24526" actId="478"/>
          <ac:spMkLst>
            <pc:docMk/>
            <pc:sldMk cId="3587379588" sldId="745"/>
            <ac:spMk id="52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0T23:07:27.919" v="24679" actId="20577"/>
          <ac:spMkLst>
            <pc:docMk/>
            <pc:sldMk cId="3587379588" sldId="745"/>
            <ac:spMk id="54" creationId="{B5B0D6F2-BCDD-EA44-97F0-7F89FCC22A04}"/>
          </ac:spMkLst>
        </pc:spChg>
        <pc:spChg chg="add mod">
          <ac:chgData name="Takashi NINJOUJI" userId="b8b085e16bb19db7" providerId="LiveId" clId="{1768B58C-EB50-D54D-9D99-164BF02D21FB}" dt="2020-04-20T23:00:04.800" v="24520"/>
          <ac:spMkLst>
            <pc:docMk/>
            <pc:sldMk cId="3587379588" sldId="745"/>
            <ac:spMk id="55" creationId="{EB8EB886-A194-5044-AD70-A2B128D0BE2B}"/>
          </ac:spMkLst>
        </pc:spChg>
        <pc:spChg chg="add mod">
          <ac:chgData name="Takashi NINJOUJI" userId="b8b085e16bb19db7" providerId="LiveId" clId="{1768B58C-EB50-D54D-9D99-164BF02D21FB}" dt="2020-04-20T23:01:56.301" v="24564" actId="404"/>
          <ac:spMkLst>
            <pc:docMk/>
            <pc:sldMk cId="3587379588" sldId="745"/>
            <ac:spMk id="56" creationId="{0DE49E40-1964-B841-8C04-58F7AAF94169}"/>
          </ac:spMkLst>
        </pc:spChg>
        <pc:spChg chg="mod">
          <ac:chgData name="Takashi NINJOUJI" userId="b8b085e16bb19db7" providerId="LiveId" clId="{1768B58C-EB50-D54D-9D99-164BF02D21FB}" dt="2020-04-20T23:14:22.149" v="24865"/>
          <ac:spMkLst>
            <pc:docMk/>
            <pc:sldMk cId="3587379588" sldId="745"/>
            <ac:spMk id="6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9:02.057" v="24981" actId="20577"/>
          <ac:spMkLst>
            <pc:docMk/>
            <pc:sldMk cId="3587379588" sldId="745"/>
            <ac:spMk id="7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2:52:32.562" v="24339" actId="1035"/>
          <ac:spMkLst>
            <pc:docMk/>
            <pc:sldMk cId="3587379588" sldId="745"/>
            <ac:spMk id="7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8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8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8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0:32.920" v="25036" actId="20577"/>
          <ac:spMkLst>
            <pc:docMk/>
            <pc:sldMk cId="3587379588" sldId="745"/>
            <ac:spMk id="1949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1:05.479" v="25037" actId="14100"/>
          <ac:spMkLst>
            <pc:docMk/>
            <pc:sldMk cId="3587379588" sldId="745"/>
            <ac:spMk id="1950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2:52:51.299" v="24392" actId="1035"/>
          <ac:spMkLst>
            <pc:docMk/>
            <pc:sldMk cId="3587379588" sldId="745"/>
            <ac:spMk id="1950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07:57.604" v="24680" actId="207"/>
          <ac:spMkLst>
            <pc:docMk/>
            <pc:sldMk cId="3587379588" sldId="745"/>
            <ac:spMk id="2151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07:57.604" v="24680" actId="207"/>
          <ac:spMkLst>
            <pc:docMk/>
            <pc:sldMk cId="3587379588" sldId="745"/>
            <ac:spMk id="2151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3:05.983" v="24864" actId="1035"/>
          <ac:spMkLst>
            <pc:docMk/>
            <pc:sldMk cId="3587379588" sldId="745"/>
            <ac:spMk id="2151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7:12.351" v="24922" actId="20577"/>
          <ac:spMkLst>
            <pc:docMk/>
            <pc:sldMk cId="3587379588" sldId="745"/>
            <ac:spMk id="2152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8:46.126" v="24971" actId="20577"/>
          <ac:spMkLst>
            <pc:docMk/>
            <pc:sldMk cId="3587379588" sldId="745"/>
            <ac:spMk id="21526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9:37.577" v="25007" actId="20577"/>
          <ac:spMkLst>
            <pc:docMk/>
            <pc:sldMk cId="3587379588" sldId="745"/>
            <ac:spMk id="2152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6:09.359" v="25261" actId="20577"/>
          <ac:spMkLst>
            <pc:docMk/>
            <pc:sldMk cId="3587379588" sldId="745"/>
            <ac:spMk id="2153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0:58.772" v="24803" actId="20577"/>
          <ac:spMkLst>
            <pc:docMk/>
            <pc:sldMk cId="3587379588" sldId="745"/>
            <ac:spMk id="2153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5:25.012" v="25206" actId="20577"/>
          <ac:spMkLst>
            <pc:docMk/>
            <pc:sldMk cId="3587379588" sldId="745"/>
            <ac:spMk id="21541" creationId="{00000000-0000-0000-0000-000000000000}"/>
          </ac:spMkLst>
        </pc:spChg>
        <pc:cxnChg chg="mod">
          <ac:chgData name="Takashi NINJOUJI" userId="b8b085e16bb19db7" providerId="LiveId" clId="{1768B58C-EB50-D54D-9D99-164BF02D21FB}" dt="2020-04-20T22:52:14.846" v="24301" actId="1035"/>
          <ac:cxnSpMkLst>
            <pc:docMk/>
            <pc:sldMk cId="3587379588" sldId="745"/>
            <ac:cxnSpMk id="38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3:10.411" v="24414" actId="1036"/>
          <ac:cxnSpMkLst>
            <pc:docMk/>
            <pc:sldMk cId="3587379588" sldId="745"/>
            <ac:cxnSpMk id="39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17:44.852" v="24931" actId="20577"/>
          <ac:cxnSpMkLst>
            <pc:docMk/>
            <pc:sldMk cId="3587379588" sldId="745"/>
            <ac:cxnSpMk id="41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09:39.980" v="24763" actId="20577"/>
          <ac:cxnSpMkLst>
            <pc:docMk/>
            <pc:sldMk cId="3587379588" sldId="745"/>
            <ac:cxnSpMk id="50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3:28.913" v="24430" actId="1038"/>
          <ac:cxnSpMkLst>
            <pc:docMk/>
            <pc:sldMk cId="3587379588" sldId="745"/>
            <ac:cxnSpMk id="57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08:56.244" v="24723" actId="20577"/>
          <ac:cxnSpMkLst>
            <pc:docMk/>
            <pc:sldMk cId="3587379588" sldId="745"/>
            <ac:cxnSpMk id="66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21:05.479" v="25037" actId="14100"/>
          <ac:cxnSpMkLst>
            <pc:docMk/>
            <pc:sldMk cId="3587379588" sldId="745"/>
            <ac:cxnSpMk id="69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2:51.299" v="24392" actId="1035"/>
          <ac:cxnSpMkLst>
            <pc:docMk/>
            <pc:sldMk cId="3587379588" sldId="745"/>
            <ac:cxnSpMk id="76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2:14.846" v="24301" actId="1035"/>
          <ac:cxnSpMkLst>
            <pc:docMk/>
            <pc:sldMk cId="3587379588" sldId="745"/>
            <ac:cxnSpMk id="21542" creationId="{00000000-0000-0000-0000-000000000000}"/>
          </ac:cxnSpMkLst>
        </pc:cxnChg>
      </pc:sldChg>
      <pc:sldChg chg="addSp delSp modSp add del">
        <pc:chgData name="Takashi NINJOUJI" userId="b8b085e16bb19db7" providerId="LiveId" clId="{1768B58C-EB50-D54D-9D99-164BF02D21FB}" dt="2020-04-21T01:35:49.959" v="27286" actId="2696"/>
        <pc:sldMkLst>
          <pc:docMk/>
          <pc:sldMk cId="1655604711" sldId="746"/>
        </pc:sldMkLst>
        <pc:spChg chg="mod">
          <ac:chgData name="Takashi NINJOUJI" userId="b8b085e16bb19db7" providerId="LiveId" clId="{1768B58C-EB50-D54D-9D99-164BF02D21FB}" dt="2020-04-21T00:40:17.307" v="26213" actId="1036"/>
          <ac:spMkLst>
            <pc:docMk/>
            <pc:sldMk cId="1655604711" sldId="746"/>
            <ac:spMk id="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39:26.701" v="25450" actId="478"/>
          <ac:spMkLst>
            <pc:docMk/>
            <pc:sldMk cId="1655604711" sldId="746"/>
            <ac:spMk id="4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" creationId="{F1F2FCB7-F756-814C-A555-AF3458663DD6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9" creationId="{6F0E80B2-A6BE-2240-B6A8-3FABC90F2313}"/>
          </ac:spMkLst>
        </pc:spChg>
        <pc:spChg chg="add mod">
          <ac:chgData name="Takashi NINJOUJI" userId="b8b085e16bb19db7" providerId="LiveId" clId="{1768B58C-EB50-D54D-9D99-164BF02D21FB}" dt="2020-04-21T01:25:38.229" v="27035" actId="14100"/>
          <ac:spMkLst>
            <pc:docMk/>
            <pc:sldMk cId="1655604711" sldId="746"/>
            <ac:spMk id="21" creationId="{212141FD-5C6C-FC43-A06F-7F897D8DE435}"/>
          </ac:spMkLst>
        </pc:spChg>
        <pc:spChg chg="del">
          <ac:chgData name="Takashi NINJOUJI" userId="b8b085e16bb19db7" providerId="LiveId" clId="{1768B58C-EB50-D54D-9D99-164BF02D21FB}" dt="2020-04-20T23:45:03.140" v="25624" actId="478"/>
          <ac:spMkLst>
            <pc:docMk/>
            <pc:sldMk cId="1655604711" sldId="746"/>
            <ac:spMk id="2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5:07.730" v="25625" actId="478"/>
          <ac:spMkLst>
            <pc:docMk/>
            <pc:sldMk cId="1655604711" sldId="746"/>
            <ac:spMk id="3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5:16.408" v="25627" actId="478"/>
          <ac:spMkLst>
            <pc:docMk/>
            <pc:sldMk cId="1655604711" sldId="746"/>
            <ac:spMk id="3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4:55.894" v="25623" actId="478"/>
          <ac:spMkLst>
            <pc:docMk/>
            <pc:sldMk cId="1655604711" sldId="746"/>
            <ac:spMk id="3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1:13.360" v="26097" actId="1035"/>
          <ac:spMkLst>
            <pc:docMk/>
            <pc:sldMk cId="1655604711" sldId="746"/>
            <ac:spMk id="4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5:11.509" v="25626" actId="478"/>
          <ac:spMkLst>
            <pc:docMk/>
            <pc:sldMk cId="1655604711" sldId="746"/>
            <ac:spMk id="4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1:13.360" v="26097" actId="1035"/>
          <ac:spMkLst>
            <pc:docMk/>
            <pc:sldMk cId="1655604711" sldId="746"/>
            <ac:spMk id="4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1:13.360" v="26097" actId="1035"/>
          <ac:spMkLst>
            <pc:docMk/>
            <pc:sldMk cId="1655604711" sldId="746"/>
            <ac:spMk id="46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0T23:43:32.503" v="25607" actId="478"/>
          <ac:spMkLst>
            <pc:docMk/>
            <pc:sldMk cId="1655604711" sldId="746"/>
            <ac:spMk id="4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12:34.376" v="26812" actId="20577"/>
          <ac:spMkLst>
            <pc:docMk/>
            <pc:sldMk cId="1655604711" sldId="746"/>
            <ac:spMk id="54" creationId="{B5B0D6F2-BCDD-EA44-97F0-7F89FCC22A04}"/>
          </ac:spMkLst>
        </pc:spChg>
        <pc:spChg chg="del mod">
          <ac:chgData name="Takashi NINJOUJI" userId="b8b085e16bb19db7" providerId="LiveId" clId="{1768B58C-EB50-D54D-9D99-164BF02D21FB}" dt="2020-04-21T00:44:21.960" v="26271" actId="478"/>
          <ac:spMkLst>
            <pc:docMk/>
            <pc:sldMk cId="1655604711" sldId="746"/>
            <ac:spMk id="55" creationId="{EB8EB886-A194-5044-AD70-A2B128D0BE2B}"/>
          </ac:spMkLst>
        </pc:spChg>
        <pc:spChg chg="mod">
          <ac:chgData name="Takashi NINJOUJI" userId="b8b085e16bb19db7" providerId="LiveId" clId="{1768B58C-EB50-D54D-9D99-164BF02D21FB}" dt="2020-04-21T00:45:58.495" v="26278" actId="20577"/>
          <ac:spMkLst>
            <pc:docMk/>
            <pc:sldMk cId="1655604711" sldId="746"/>
            <ac:spMk id="56" creationId="{0DE49E40-1964-B841-8C04-58F7AAF94169}"/>
          </ac:spMkLst>
        </pc:spChg>
        <pc:spChg chg="add del mod">
          <ac:chgData name="Takashi NINJOUJI" userId="b8b085e16bb19db7" providerId="LiveId" clId="{1768B58C-EB50-D54D-9D99-164BF02D21FB}" dt="2020-04-20T23:51:21.493" v="25749" actId="478"/>
          <ac:spMkLst>
            <pc:docMk/>
            <pc:sldMk cId="1655604711" sldId="746"/>
            <ac:spMk id="60" creationId="{FD3280A3-9642-FA44-BA64-490C6D96256E}"/>
          </ac:spMkLst>
        </pc:spChg>
        <pc:spChg chg="del">
          <ac:chgData name="Takashi NINJOUJI" userId="b8b085e16bb19db7" providerId="LiveId" clId="{1768B58C-EB50-D54D-9D99-164BF02D21FB}" dt="2020-04-20T23:38:07.063" v="25392" actId="478"/>
          <ac:spMkLst>
            <pc:docMk/>
            <pc:sldMk cId="1655604711" sldId="746"/>
            <ac:spMk id="61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38:04.411" v="25391" actId="478"/>
          <ac:spMkLst>
            <pc:docMk/>
            <pc:sldMk cId="1655604711" sldId="746"/>
            <ac:spMk id="6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38:02.040" v="25390" actId="478"/>
          <ac:spMkLst>
            <pc:docMk/>
            <pc:sldMk cId="1655604711" sldId="746"/>
            <ac:spMk id="6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4" creationId="{E6817844-2CAD-E546-B47D-C557C09764C4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5" creationId="{D76433C5-0F77-9244-A1A5-FA7144EB01F1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7" creationId="{9BCFB35F-D22D-C443-ACAC-00652BE0B2A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5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1T00:31:36.098" v="26103" actId="478"/>
          <ac:spMkLst>
            <pc:docMk/>
            <pc:sldMk cId="1655604711" sldId="746"/>
            <ac:spMk id="77" creationId="{00000000-0000-0000-0000-000000000000}"/>
          </ac:spMkLst>
        </pc:spChg>
        <pc:spChg chg="add del mod">
          <ac:chgData name="Takashi NINJOUJI" userId="b8b085e16bb19db7" providerId="LiveId" clId="{1768B58C-EB50-D54D-9D99-164BF02D21FB}" dt="2020-04-21T01:25:38.583" v="27036" actId="478"/>
          <ac:spMkLst>
            <pc:docMk/>
            <pc:sldMk cId="1655604711" sldId="746"/>
            <ac:spMk id="7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43:42.246" v="25609" actId="14100"/>
          <ac:spMkLst>
            <pc:docMk/>
            <pc:sldMk cId="1655604711" sldId="746"/>
            <ac:spMk id="7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2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3" creationId="{C210309E-D5E7-E847-B6A0-68396E3A8816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4" creationId="{EEC391B1-596B-5C4A-BE5C-7B7716277A41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5" creationId="{D68C339E-868A-0747-95FD-DB96E1CFEC09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6" creationId="{433F4721-0765-814F-8063-C5EB7A9058D9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7" creationId="{ECDE2909-AB12-1D41-B018-70D915B5F757}"/>
          </ac:spMkLst>
        </pc:spChg>
        <pc:spChg chg="add del mod">
          <ac:chgData name="Takashi NINJOUJI" userId="b8b085e16bb19db7" providerId="LiveId" clId="{1768B58C-EB50-D54D-9D99-164BF02D21FB}" dt="2020-04-21T01:19:58.811" v="26956" actId="478"/>
          <ac:spMkLst>
            <pc:docMk/>
            <pc:sldMk cId="1655604711" sldId="746"/>
            <ac:spMk id="88" creationId="{3910E28E-4BFE-B349-B047-594A31C90225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9" creationId="{B06BF819-D492-5A4B-8E31-0E6FF939572C}"/>
          </ac:spMkLst>
        </pc:spChg>
        <pc:spChg chg="add mod">
          <ac:chgData name="Takashi NINJOUJI" userId="b8b085e16bb19db7" providerId="LiveId" clId="{1768B58C-EB50-D54D-9D99-164BF02D21FB}" dt="2020-04-21T00:45:37.647" v="26275"/>
          <ac:spMkLst>
            <pc:docMk/>
            <pc:sldMk cId="1655604711" sldId="746"/>
            <ac:spMk id="97" creationId="{4493D0B0-5FB3-6743-A507-985C5125006B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98" creationId="{4DE9F8D4-08D4-1D47-8C3D-2BF806106FB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0" creationId="{6A017F7A-041A-2D41-8D82-2160A367F99A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1" creationId="{EADC6D5E-6F68-2644-A3DC-F094E8003918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3" creationId="{715E7E85-FBE8-8B46-A1AE-D2BC2F72BC81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4" creationId="{11ECD4A4-400E-4843-A1F6-A1124DD75C3B}"/>
          </ac:spMkLst>
        </pc:spChg>
        <pc:spChg chg="add mod">
          <ac:chgData name="Takashi NINJOUJI" userId="b8b085e16bb19db7" providerId="LiveId" clId="{1768B58C-EB50-D54D-9D99-164BF02D21FB}" dt="2020-04-21T01:25:39.529" v="27041"/>
          <ac:spMkLst>
            <pc:docMk/>
            <pc:sldMk cId="1655604711" sldId="746"/>
            <ac:spMk id="105" creationId="{9876BEB1-6222-1F4B-8F21-841FF5887D82}"/>
          </ac:spMkLst>
        </pc:spChg>
        <pc:spChg chg="add del mod">
          <ac:chgData name="Takashi NINJOUJI" userId="b8b085e16bb19db7" providerId="LiveId" clId="{1768B58C-EB50-D54D-9D99-164BF02D21FB}" dt="2020-04-21T01:25:38.021" v="27034"/>
          <ac:spMkLst>
            <pc:docMk/>
            <pc:sldMk cId="1655604711" sldId="746"/>
            <ac:spMk id="106" creationId="{CB6D2C9A-91B7-2940-A55A-2B0D221FFF2D}"/>
          </ac:spMkLst>
        </pc:spChg>
        <pc:spChg chg="add mod">
          <ac:chgData name="Takashi NINJOUJI" userId="b8b085e16bb19db7" providerId="LiveId" clId="{1768B58C-EB50-D54D-9D99-164BF02D21FB}" dt="2020-04-21T01:25:37.460" v="27031"/>
          <ac:spMkLst>
            <pc:docMk/>
            <pc:sldMk cId="1655604711" sldId="746"/>
            <ac:spMk id="107" creationId="{7F3276F3-7D7E-AB42-AE33-22073642BF05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9499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1T00:19:41.394" v="25880" actId="478"/>
          <ac:spMkLst>
            <pc:docMk/>
            <pc:sldMk cId="1655604711" sldId="746"/>
            <ac:spMk id="1950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950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40:17.307" v="26213" actId="1036"/>
          <ac:spMkLst>
            <pc:docMk/>
            <pc:sldMk cId="1655604711" sldId="746"/>
            <ac:spMk id="2151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40:17.307" v="26213" actId="1036"/>
          <ac:spMkLst>
            <pc:docMk/>
            <pc:sldMk cId="1655604711" sldId="746"/>
            <ac:spMk id="2151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40:24.300" v="26218" actId="1036"/>
          <ac:spMkLst>
            <pc:docMk/>
            <pc:sldMk cId="1655604711" sldId="746"/>
            <ac:spMk id="2151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2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26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2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3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3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9:55.606" v="26206" actId="14100"/>
          <ac:spMkLst>
            <pc:docMk/>
            <pc:sldMk cId="1655604711" sldId="746"/>
            <ac:spMk id="21541" creationId="{00000000-0000-0000-0000-000000000000}"/>
          </ac:spMkLst>
        </pc:spChg>
        <pc:grpChg chg="add mod">
          <ac:chgData name="Takashi NINJOUJI" userId="b8b085e16bb19db7" providerId="LiveId" clId="{1768B58C-EB50-D54D-9D99-164BF02D21FB}" dt="2020-04-21T01:25:40.351" v="27044" actId="1037"/>
          <ac:grpSpMkLst>
            <pc:docMk/>
            <pc:sldMk cId="1655604711" sldId="746"/>
            <ac:grpSpMk id="10" creationId="{EBB2AC8F-0C98-0C44-9C36-3CD7452D5D01}"/>
          </ac:grpSpMkLst>
        </pc:grpChg>
        <pc:grpChg chg="add mod">
          <ac:chgData name="Takashi NINJOUJI" userId="b8b085e16bb19db7" providerId="LiveId" clId="{1768B58C-EB50-D54D-9D99-164BF02D21FB}" dt="2020-04-21T01:25:40.351" v="27044" actId="1037"/>
          <ac:grpSpMkLst>
            <pc:docMk/>
            <pc:sldMk cId="1655604711" sldId="746"/>
            <ac:grpSpMk id="102" creationId="{78F3026A-D4D7-FA44-B9D9-B0A09DC4552F}"/>
          </ac:grpSpMkLst>
        </pc:grp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12" creationId="{37EC8FAA-8D5C-2548-A28D-187A9B88D797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15" creationId="{7AE0431E-FEB1-F346-9DE5-5E921593BE5B}"/>
          </ac:cxnSpMkLst>
        </pc:cxnChg>
        <pc:cxnChg chg="del">
          <ac:chgData name="Takashi NINJOUJI" userId="b8b085e16bb19db7" providerId="LiveId" clId="{1768B58C-EB50-D54D-9D99-164BF02D21FB}" dt="2020-04-20T23:44:55.894" v="25623" actId="478"/>
          <ac:cxnSpMkLst>
            <pc:docMk/>
            <pc:sldMk cId="1655604711" sldId="746"/>
            <ac:cxnSpMk id="38" creationId="{00000000-0000-0000-0000-000000000000}"/>
          </ac:cxnSpMkLst>
        </pc:cxnChg>
        <pc:cxnChg chg="del">
          <ac:chgData name="Takashi NINJOUJI" userId="b8b085e16bb19db7" providerId="LiveId" clId="{1768B58C-EB50-D54D-9D99-164BF02D21FB}" dt="2020-04-20T23:45:03.140" v="25624" actId="478"/>
          <ac:cxnSpMkLst>
            <pc:docMk/>
            <pc:sldMk cId="1655604711" sldId="746"/>
            <ac:cxnSpMk id="39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40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45:07.730" v="25625" actId="478"/>
          <ac:cxnSpMkLst>
            <pc:docMk/>
            <pc:sldMk cId="1655604711" sldId="746"/>
            <ac:cxnSpMk id="41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41:09.017" v="25510" actId="478"/>
          <ac:cxnSpMkLst>
            <pc:docMk/>
            <pc:sldMk cId="1655604711" sldId="746"/>
            <ac:cxnSpMk id="43" creationId="{00000000-0000-0000-0000-000000000000}"/>
          </ac:cxnSpMkLst>
        </pc:cxnChg>
        <pc:cxnChg chg="del">
          <ac:chgData name="Takashi NINJOUJI" userId="b8b085e16bb19db7" providerId="LiveId" clId="{1768B58C-EB50-D54D-9D99-164BF02D21FB}" dt="2020-04-20T23:45:11.509" v="25626" actId="478"/>
          <ac:cxnSpMkLst>
            <pc:docMk/>
            <pc:sldMk cId="1655604711" sldId="746"/>
            <ac:cxnSpMk id="50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45:19.071" v="25628" actId="478"/>
          <ac:cxnSpMkLst>
            <pc:docMk/>
            <pc:sldMk cId="1655604711" sldId="746"/>
            <ac:cxnSpMk id="57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38:09.789" v="25393" actId="478"/>
          <ac:cxnSpMkLst>
            <pc:docMk/>
            <pc:sldMk cId="1655604711" sldId="746"/>
            <ac:cxnSpMk id="66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37:58.386" v="25388" actId="478"/>
          <ac:cxnSpMkLst>
            <pc:docMk/>
            <pc:sldMk cId="1655604711" sldId="746"/>
            <ac:cxnSpMk id="69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38:00.291" v="25389" actId="478"/>
          <ac:cxnSpMkLst>
            <pc:docMk/>
            <pc:sldMk cId="1655604711" sldId="746"/>
            <ac:cxnSpMk id="76" creationId="{00000000-0000-0000-0000-000000000000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0" creationId="{25AB44CB-9490-AE47-A794-C81BB8AB6074}"/>
          </ac:cxnSpMkLst>
        </pc:cxnChg>
        <pc:cxnChg chg="add del mod">
          <ac:chgData name="Takashi NINJOUJI" userId="b8b085e16bb19db7" providerId="LiveId" clId="{1768B58C-EB50-D54D-9D99-164BF02D21FB}" dt="2020-04-21T00:28:55.285" v="26061" actId="478"/>
          <ac:cxnSpMkLst>
            <pc:docMk/>
            <pc:sldMk cId="1655604711" sldId="746"/>
            <ac:cxnSpMk id="91" creationId="{7CEE113C-0698-C444-9518-08DBEA4FC1AB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2" creationId="{8A631767-01B4-2940-AB58-549191450C02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3" creationId="{C197CE0E-3BAA-DB42-B84F-B516D648EAB0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4" creationId="{61C7EE87-1853-EA41-B333-47DBBABF5877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5" creationId="{B46B754D-852F-0049-8BB7-4EC12C2F838D}"/>
          </ac:cxnSpMkLst>
        </pc:cxnChg>
        <pc:cxnChg chg="add mod">
          <ac:chgData name="Takashi NINJOUJI" userId="b8b085e16bb19db7" providerId="LiveId" clId="{1768B58C-EB50-D54D-9D99-164BF02D21FB}" dt="2020-04-21T00:40:17.307" v="26213" actId="1036"/>
          <ac:cxnSpMkLst>
            <pc:docMk/>
            <pc:sldMk cId="1655604711" sldId="746"/>
            <ac:cxnSpMk id="96" creationId="{B3ACE14A-6219-1644-9B47-4039DA7CDDF2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9" creationId="{5C2B65EE-3D9D-8649-90B7-0FA3695275BD}"/>
          </ac:cxnSpMkLst>
        </pc:cxnChg>
        <pc:cxnChg chg="del mod">
          <ac:chgData name="Takashi NINJOUJI" userId="b8b085e16bb19db7" providerId="LiveId" clId="{1768B58C-EB50-D54D-9D99-164BF02D21FB}" dt="2020-04-20T23:42:50.031" v="25516" actId="478"/>
          <ac:cxnSpMkLst>
            <pc:docMk/>
            <pc:sldMk cId="1655604711" sldId="746"/>
            <ac:cxnSpMk id="21542" creationId="{00000000-0000-0000-0000-000000000000}"/>
          </ac:cxnSpMkLst>
        </pc:cxnChg>
      </pc:sldChg>
      <pc:sldChg chg="add del">
        <pc:chgData name="Takashi NINJOUJI" userId="b8b085e16bb19db7" providerId="LiveId" clId="{1768B58C-EB50-D54D-9D99-164BF02D21FB}" dt="2020-04-21T04:08:08.867" v="30024" actId="2696"/>
        <pc:sldMkLst>
          <pc:docMk/>
          <pc:sldMk cId="276501403" sldId="747"/>
        </pc:sldMkLst>
      </pc:sldChg>
      <pc:sldChg chg="delSp modSp add ord modNotesTx">
        <pc:chgData name="Takashi NINJOUJI" userId="b8b085e16bb19db7" providerId="LiveId" clId="{1768B58C-EB50-D54D-9D99-164BF02D21FB}" dt="2020-04-21T06:25:56.338" v="39243" actId="20577"/>
        <pc:sldMkLst>
          <pc:docMk/>
          <pc:sldMk cId="3813525178" sldId="748"/>
        </pc:sldMkLst>
        <pc:spChg chg="mod">
          <ac:chgData name="Takashi NINJOUJI" userId="b8b085e16bb19db7" providerId="LiveId" clId="{1768B58C-EB50-D54D-9D99-164BF02D21FB}" dt="2020-04-21T01:12:14.902" v="26801" actId="20577"/>
          <ac:spMkLst>
            <pc:docMk/>
            <pc:sldMk cId="3813525178" sldId="748"/>
            <ac:spMk id="9" creationId="{83DB194A-DAB4-A943-A84D-5D7B10D60474}"/>
          </ac:spMkLst>
        </pc:spChg>
        <pc:spChg chg="del">
          <ac:chgData name="Takashi NINJOUJI" userId="b8b085e16bb19db7" providerId="LiveId" clId="{1768B58C-EB50-D54D-9D99-164BF02D21FB}" dt="2020-04-21T01:50:31.971" v="27418" actId="478"/>
          <ac:spMkLst>
            <pc:docMk/>
            <pc:sldMk cId="3813525178" sldId="748"/>
            <ac:spMk id="10" creationId="{C0333A91-DFD2-F049-970D-B704A9BF4111}"/>
          </ac:spMkLst>
        </pc:spChg>
        <pc:spChg chg="del">
          <ac:chgData name="Takashi NINJOUJI" userId="b8b085e16bb19db7" providerId="LiveId" clId="{1768B58C-EB50-D54D-9D99-164BF02D21FB}" dt="2020-04-21T02:12:34.192" v="27802" actId="478"/>
          <ac:spMkLst>
            <pc:docMk/>
            <pc:sldMk cId="3813525178" sldId="748"/>
            <ac:spMk id="20" creationId="{346DC553-5D16-7143-B832-F95AF79CA9A8}"/>
          </ac:spMkLst>
        </pc:spChg>
      </pc:sldChg>
      <pc:sldChg chg="addSp delSp modSp add del ord modNotesTx">
        <pc:chgData name="Takashi NINJOUJI" userId="b8b085e16bb19db7" providerId="LiveId" clId="{1768B58C-EB50-D54D-9D99-164BF02D21FB}" dt="2020-04-21T04:58:23.982" v="35867" actId="20577"/>
        <pc:sldMkLst>
          <pc:docMk/>
          <pc:sldMk cId="2582390134" sldId="749"/>
        </pc:sldMkLst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" creationId="{F1F2FCB7-F756-814C-A555-AF3458663DD6}"/>
          </ac:spMkLst>
        </pc:spChg>
        <pc:spChg chg="mod">
          <ac:chgData name="Takashi NINJOUJI" userId="b8b085e16bb19db7" providerId="LiveId" clId="{1768B58C-EB50-D54D-9D99-164BF02D21FB}" dt="2020-04-21T02:19:27.048" v="27953" actId="20577"/>
          <ac:spMkLst>
            <pc:docMk/>
            <pc:sldMk cId="2582390134" sldId="749"/>
            <ac:spMk id="54" creationId="{B5B0D6F2-BCDD-EA44-97F0-7F89FCC22A04}"/>
          </ac:spMkLst>
        </pc:spChg>
        <pc:spChg chg="add mod">
          <ac:chgData name="Takashi NINJOUJI" userId="b8b085e16bb19db7" providerId="LiveId" clId="{1768B58C-EB50-D54D-9D99-164BF02D21FB}" dt="2020-04-21T01:29:22.520" v="27115" actId="14100"/>
          <ac:spMkLst>
            <pc:docMk/>
            <pc:sldMk cId="2582390134" sldId="749"/>
            <ac:spMk id="55" creationId="{A1F5B373-4F7D-C04B-A8A4-8F019C033BC4}"/>
          </ac:spMkLst>
        </pc:spChg>
        <pc:spChg chg="add mod">
          <ac:chgData name="Takashi NINJOUJI" userId="b8b085e16bb19db7" providerId="LiveId" clId="{1768B58C-EB50-D54D-9D99-164BF02D21FB}" dt="2020-04-21T01:34:48.549" v="27280" actId="1035"/>
          <ac:spMkLst>
            <pc:docMk/>
            <pc:sldMk cId="2582390134" sldId="749"/>
            <ac:spMk id="59" creationId="{7B321EA4-AD73-C640-B437-7C01CD2A2C1A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65" creationId="{D76433C5-0F77-9244-A1A5-FA7144EB01F1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67" creationId="{9BCFB35F-D22D-C443-ACAC-00652BE0B2A0}"/>
          </ac:spMkLst>
        </pc:spChg>
        <pc:spChg chg="mod">
          <ac:chgData name="Takashi NINJOUJI" userId="b8b085e16bb19db7" providerId="LiveId" clId="{1768B58C-EB50-D54D-9D99-164BF02D21FB}" dt="2020-04-21T01:35:04.248" v="27285" actId="1035"/>
          <ac:spMkLst>
            <pc:docMk/>
            <pc:sldMk cId="2582390134" sldId="749"/>
            <ac:spMk id="7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4:48:22.129" v="34631" actId="20577"/>
          <ac:spMkLst>
            <pc:docMk/>
            <pc:sldMk cId="2582390134" sldId="749"/>
            <ac:spMk id="8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3" creationId="{C210309E-D5E7-E847-B6A0-68396E3A8816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4" creationId="{EEC391B1-596B-5C4A-BE5C-7B7716277A41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5" creationId="{D68C339E-868A-0747-95FD-DB96E1CFEC09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6" creationId="{433F4721-0765-814F-8063-C5EB7A9058D9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7" creationId="{ECDE2909-AB12-1D41-B018-70D915B5F757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8" creationId="{3910E28E-4BFE-B349-B047-594A31C90225}"/>
          </ac:spMkLst>
        </pc:spChg>
        <pc:spChg chg="del">
          <ac:chgData name="Takashi NINJOUJI" userId="b8b085e16bb19db7" providerId="LiveId" clId="{1768B58C-EB50-D54D-9D99-164BF02D21FB}" dt="2020-04-21T01:50:34.795" v="27419" actId="478"/>
          <ac:spMkLst>
            <pc:docMk/>
            <pc:sldMk cId="2582390134" sldId="749"/>
            <ac:spMk id="97" creationId="{4493D0B0-5FB3-6743-A507-985C5125006B}"/>
          </ac:spMkLst>
        </pc:spChg>
        <pc:spChg chg="mod">
          <ac:chgData name="Takashi NINJOUJI" userId="b8b085e16bb19db7" providerId="LiveId" clId="{1768B58C-EB50-D54D-9D99-164BF02D21FB}" dt="2020-04-21T04:41:55.003" v="33698" actId="20577"/>
          <ac:spMkLst>
            <pc:docMk/>
            <pc:sldMk cId="2582390134" sldId="749"/>
            <ac:spMk id="1949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4:36.009" v="27279" actId="1036"/>
          <ac:spMkLst>
            <pc:docMk/>
            <pc:sldMk cId="2582390134" sldId="749"/>
            <ac:spMk id="1950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0:06.729" v="27125" actId="1076"/>
          <ac:spMkLst>
            <pc:docMk/>
            <pc:sldMk cId="2582390134" sldId="749"/>
            <ac:spMk id="2152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0:14.116" v="27126" actId="1076"/>
          <ac:spMkLst>
            <pc:docMk/>
            <pc:sldMk cId="2582390134" sldId="749"/>
            <ac:spMk id="21526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4:06.280" v="27262" actId="20577"/>
          <ac:spMkLst>
            <pc:docMk/>
            <pc:sldMk cId="2582390134" sldId="749"/>
            <ac:spMk id="21530" creationId="{00000000-0000-0000-0000-000000000000}"/>
          </ac:spMkLst>
        </pc:spChg>
        <pc:cxnChg chg="add mod">
          <ac:chgData name="Takashi NINJOUJI" userId="b8b085e16bb19db7" providerId="LiveId" clId="{1768B58C-EB50-D54D-9D99-164BF02D21FB}" dt="2020-04-21T01:29:33.910" v="27117" actId="1076"/>
          <ac:cxnSpMkLst>
            <pc:docMk/>
            <pc:sldMk cId="2582390134" sldId="749"/>
            <ac:cxnSpMk id="57" creationId="{58AD091C-1428-2344-8176-603A8A53AF75}"/>
          </ac:cxnSpMkLst>
        </pc:cxnChg>
        <pc:cxnChg chg="add mod">
          <ac:chgData name="Takashi NINJOUJI" userId="b8b085e16bb19db7" providerId="LiveId" clId="{1768B58C-EB50-D54D-9D99-164BF02D21FB}" dt="2020-04-21T01:34:36.009" v="27279" actId="1036"/>
          <ac:cxnSpMkLst>
            <pc:docMk/>
            <pc:sldMk cId="2582390134" sldId="749"/>
            <ac:cxnSpMk id="58" creationId="{48D979D1-543C-CE4F-91CF-C306F50DF1DF}"/>
          </ac:cxnSpMkLst>
        </pc:cxnChg>
        <pc:cxnChg chg="mod">
          <ac:chgData name="Takashi NINJOUJI" userId="b8b085e16bb19db7" providerId="LiveId" clId="{1768B58C-EB50-D54D-9D99-164BF02D21FB}" dt="2020-04-21T01:30:39.583" v="27135" actId="1035"/>
          <ac:cxnSpMkLst>
            <pc:docMk/>
            <pc:sldMk cId="2582390134" sldId="749"/>
            <ac:cxnSpMk id="95" creationId="{B46B754D-852F-0049-8BB7-4EC12C2F838D}"/>
          </ac:cxnSpMkLst>
        </pc:cxnChg>
      </pc:sldChg>
      <pc:sldChg chg="addSp delSp modSp add ord">
        <pc:chgData name="Takashi NINJOUJI" userId="b8b085e16bb19db7" providerId="LiveId" clId="{1768B58C-EB50-D54D-9D99-164BF02D21FB}" dt="2020-04-21T04:08:17.202" v="30025"/>
        <pc:sldMkLst>
          <pc:docMk/>
          <pc:sldMk cId="1003275363" sldId="750"/>
        </pc:sldMkLst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2" creationId="{17E251E6-786D-B94B-B88A-57F04242E943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39:23.363" v="28309" actId="1076"/>
          <ac:spMkLst>
            <pc:docMk/>
            <pc:sldMk cId="1003275363" sldId="750"/>
            <ac:spMk id="4" creationId="{96F99757-C939-4946-879F-B3F82C1A42AC}"/>
          </ac:spMkLst>
        </pc:spChg>
        <pc:spChg chg="add del mod">
          <ac:chgData name="Takashi NINJOUJI" userId="b8b085e16bb19db7" providerId="LiveId" clId="{1768B58C-EB50-D54D-9D99-164BF02D21FB}" dt="2020-04-21T02:40:17.115" v="28352"/>
          <ac:spMkLst>
            <pc:docMk/>
            <pc:sldMk cId="1003275363" sldId="750"/>
            <ac:spMk id="5" creationId="{CA03393A-27EF-1949-8B17-B7BAD789B8F0}"/>
          </ac:spMkLst>
        </pc:spChg>
        <pc:spChg chg="add del mod">
          <ac:chgData name="Takashi NINJOUJI" userId="b8b085e16bb19db7" providerId="LiveId" clId="{1768B58C-EB50-D54D-9D99-164BF02D21FB}" dt="2020-04-21T02:56:25.569" v="29011" actId="478"/>
          <ac:spMkLst>
            <pc:docMk/>
            <pc:sldMk cId="1003275363" sldId="750"/>
            <ac:spMk id="6" creationId="{6AD36CC3-FFAB-A14F-B04B-4C18AEA47889}"/>
          </ac:spMkLst>
        </pc:spChg>
        <pc:spChg chg="add del mod">
          <ac:chgData name="Takashi NINJOUJI" userId="b8b085e16bb19db7" providerId="LiveId" clId="{1768B58C-EB50-D54D-9D99-164BF02D21FB}" dt="2020-04-21T03:06:52.272" v="29095"/>
          <ac:spMkLst>
            <pc:docMk/>
            <pc:sldMk cId="1003275363" sldId="750"/>
            <ac:spMk id="7" creationId="{3551D48D-CFD0-4C42-AA04-45E4EB64A2A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" creationId="{F1F2FCB7-F756-814C-A555-AF3458663DD6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" creationId="{212141FD-5C6C-FC43-A06F-7F897D8DE435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4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45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46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2:17:14.387" v="27850" actId="478"/>
          <ac:spMkLst>
            <pc:docMk/>
            <pc:sldMk cId="1003275363" sldId="750"/>
            <ac:spMk id="54" creationId="{B5B0D6F2-BCDD-EA44-97F0-7F89FCC22A04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55" creationId="{A1F5B373-4F7D-C04B-A8A4-8F019C033BC4}"/>
          </ac:spMkLst>
        </pc:spChg>
        <pc:spChg chg="mod">
          <ac:chgData name="Takashi NINJOUJI" userId="b8b085e16bb19db7" providerId="LiveId" clId="{1768B58C-EB50-D54D-9D99-164BF02D21FB}" dt="2020-04-21T03:23:10.101" v="29344" actId="20577"/>
          <ac:spMkLst>
            <pc:docMk/>
            <pc:sldMk cId="1003275363" sldId="750"/>
            <ac:spMk id="56" creationId="{0DE49E40-1964-B841-8C04-58F7AAF9416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59" creationId="{7B321EA4-AD73-C640-B437-7C01CD2A2C1A}"/>
          </ac:spMkLst>
        </pc:spChg>
        <pc:spChg chg="add del mod">
          <ac:chgData name="Takashi NINJOUJI" userId="b8b085e16bb19db7" providerId="LiveId" clId="{1768B58C-EB50-D54D-9D99-164BF02D21FB}" dt="2020-04-21T02:18:51.544" v="27891" actId="478"/>
          <ac:spMkLst>
            <pc:docMk/>
            <pc:sldMk cId="1003275363" sldId="750"/>
            <ac:spMk id="60" creationId="{30301B4F-91D6-A244-990D-B51EF5B6ABF9}"/>
          </ac:spMkLst>
        </pc:spChg>
        <pc:spChg chg="add mod">
          <ac:chgData name="Takashi NINJOUJI" userId="b8b085e16bb19db7" providerId="LiveId" clId="{1768B58C-EB50-D54D-9D99-164BF02D21FB}" dt="2020-04-21T03:16:02.722" v="29203" actId="20577"/>
          <ac:spMkLst>
            <pc:docMk/>
            <pc:sldMk cId="1003275363" sldId="750"/>
            <ac:spMk id="61" creationId="{05D755BB-E910-EC46-B43E-242CD0C21A58}"/>
          </ac:spMkLst>
        </pc:spChg>
        <pc:spChg chg="add mod">
          <ac:chgData name="Takashi NINJOUJI" userId="b8b085e16bb19db7" providerId="LiveId" clId="{1768B58C-EB50-D54D-9D99-164BF02D21FB}" dt="2020-04-21T02:46:22.826" v="28693" actId="20577"/>
          <ac:spMkLst>
            <pc:docMk/>
            <pc:sldMk cId="1003275363" sldId="750"/>
            <ac:spMk id="62" creationId="{A672EEFA-9EA4-1845-A18E-796BB34EA2BD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63" creationId="{46DE9BB4-646F-AC41-AAC6-B67BC71BEA4E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65" creationId="{D76433C5-0F77-9244-A1A5-FA7144EB01F1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66" creationId="{BF0CD82F-63C8-FB49-A5C5-319CD1331DA8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67" creationId="{9BCFB35F-D22D-C443-ACAC-00652BE0B2A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68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69" creationId="{90B94108-B407-7A4A-85E2-0CB931220BA3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1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4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5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76" creationId="{944B47FE-DFB2-D347-954C-99AFAF4C91C5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77" creationId="{A9967987-B399-8046-91BA-42F7909A18E3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8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1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3" creationId="{C210309E-D5E7-E847-B6A0-68396E3A8816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4" creationId="{EEC391B1-596B-5C4A-BE5C-7B7716277A41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5" creationId="{D68C339E-868A-0747-95FD-DB96E1CFEC0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6" creationId="{433F4721-0765-814F-8063-C5EB7A9058D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7" creationId="{ECDE2909-AB12-1D41-B018-70D915B5F757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8" creationId="{3910E28E-4BFE-B349-B047-594A31C90225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9" creationId="{B06BF819-D492-5A4B-8E31-0E6FF939572C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91" creationId="{77E7EA17-2BBA-C64E-B14B-AEB2F1DA9143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97" creationId="{49715902-5ADB-DC44-8B54-941A73469019}"/>
          </ac:spMkLst>
        </pc:spChg>
        <pc:spChg chg="add mod">
          <ac:chgData name="Takashi NINJOUJI" userId="b8b085e16bb19db7" providerId="LiveId" clId="{1768B58C-EB50-D54D-9D99-164BF02D21FB}" dt="2020-04-21T02:39:28.930" v="28310" actId="1076"/>
          <ac:spMkLst>
            <pc:docMk/>
            <pc:sldMk cId="1003275363" sldId="750"/>
            <ac:spMk id="98" creationId="{3F954DA0-47FD-B448-8175-A0C101CFDDAC}"/>
          </ac:spMkLst>
        </pc:spChg>
        <pc:spChg chg="add mod">
          <ac:chgData name="Takashi NINJOUJI" userId="b8b085e16bb19db7" providerId="LiveId" clId="{1768B58C-EB50-D54D-9D99-164BF02D21FB}" dt="2020-04-21T02:36:53.281" v="28239" actId="1076"/>
          <ac:spMkLst>
            <pc:docMk/>
            <pc:sldMk cId="1003275363" sldId="750"/>
            <ac:spMk id="99" creationId="{B60B2789-31FD-264F-8D42-6BC55339B601}"/>
          </ac:spMkLst>
        </pc:spChg>
        <pc:spChg chg="add mod">
          <ac:chgData name="Takashi NINJOUJI" userId="b8b085e16bb19db7" providerId="LiveId" clId="{1768B58C-EB50-D54D-9D99-164BF02D21FB}" dt="2020-04-21T02:37:05.261" v="28241" actId="20577"/>
          <ac:spMkLst>
            <pc:docMk/>
            <pc:sldMk cId="1003275363" sldId="750"/>
            <ac:spMk id="100" creationId="{18EAA596-99CD-B04F-A761-B8987B5C2B8D}"/>
          </ac:spMkLst>
        </pc:spChg>
        <pc:spChg chg="add mod">
          <ac:chgData name="Takashi NINJOUJI" userId="b8b085e16bb19db7" providerId="LiveId" clId="{1768B58C-EB50-D54D-9D99-164BF02D21FB}" dt="2020-04-21T02:37:07.095" v="28242" actId="20577"/>
          <ac:spMkLst>
            <pc:docMk/>
            <pc:sldMk cId="1003275363" sldId="750"/>
            <ac:spMk id="101" creationId="{206F4E2B-56E7-5941-AAAD-30557F90ACF3}"/>
          </ac:spMkLst>
        </pc:spChg>
        <pc:spChg chg="add mod">
          <ac:chgData name="Takashi NINJOUJI" userId="b8b085e16bb19db7" providerId="LiveId" clId="{1768B58C-EB50-D54D-9D99-164BF02D21FB}" dt="2020-04-21T02:37:09.311" v="28243" actId="20577"/>
          <ac:spMkLst>
            <pc:docMk/>
            <pc:sldMk cId="1003275363" sldId="750"/>
            <ac:spMk id="102" creationId="{57A6AA3E-E6C3-F24C-B248-1AB771F164D9}"/>
          </ac:spMkLst>
        </pc:spChg>
        <pc:spChg chg="add mod">
          <ac:chgData name="Takashi NINJOUJI" userId="b8b085e16bb19db7" providerId="LiveId" clId="{1768B58C-EB50-D54D-9D99-164BF02D21FB}" dt="2020-04-21T02:37:11.819" v="28244" actId="20577"/>
          <ac:spMkLst>
            <pc:docMk/>
            <pc:sldMk cId="1003275363" sldId="750"/>
            <ac:spMk id="103" creationId="{13FF9C5D-0107-A74A-B90F-ECB544356D8A}"/>
          </ac:spMkLst>
        </pc:spChg>
        <pc:spChg chg="add mod">
          <ac:chgData name="Takashi NINJOUJI" userId="b8b085e16bb19db7" providerId="LiveId" clId="{1768B58C-EB50-D54D-9D99-164BF02D21FB}" dt="2020-04-21T02:37:14.080" v="28245" actId="20577"/>
          <ac:spMkLst>
            <pc:docMk/>
            <pc:sldMk cId="1003275363" sldId="750"/>
            <ac:spMk id="104" creationId="{4685080F-0C33-B04F-B0D5-57DA23387737}"/>
          </ac:spMkLst>
        </pc:spChg>
        <pc:spChg chg="add mod">
          <ac:chgData name="Takashi NINJOUJI" userId="b8b085e16bb19db7" providerId="LiveId" clId="{1768B58C-EB50-D54D-9D99-164BF02D21FB}" dt="2020-04-21T02:37:24.263" v="28247" actId="1076"/>
          <ac:spMkLst>
            <pc:docMk/>
            <pc:sldMk cId="1003275363" sldId="750"/>
            <ac:spMk id="105" creationId="{F7CE43CE-BFB8-1446-8919-A5E2A5D5BCCF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6" creationId="{759CA17D-668F-0149-9EF8-3E884AB31B7C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7" creationId="{43010D3E-F0DE-E647-A7CD-63C93869CE75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8" creationId="{42422338-7BF5-5549-9A24-3CF06D347221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9" creationId="{89C92EC5-E711-3D4B-BCFF-C4EC7D1315BD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0" creationId="{AA47A0FB-FE3F-2949-9EE0-F840103643EC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1" creationId="{9B1C138B-8AC3-C149-9EB7-3B11D332B5FB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2" creationId="{AE7F82A2-0156-F542-8633-3FAB820622FB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3" creationId="{0141B9CD-6D2A-AD48-B3F3-BC6810FF67FE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4" creationId="{2C42D454-334B-224B-8A98-ED509654CF3E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5" creationId="{90D574B1-0302-994A-A2D8-42598B8751C2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6" creationId="{0037EE5E-C214-F54D-9D19-0B0974F48C87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7" creationId="{57595FBA-5286-0843-B92C-68038323341E}"/>
          </ac:spMkLst>
        </pc:spChg>
        <pc:spChg chg="add mod">
          <ac:chgData name="Takashi NINJOUJI" userId="b8b085e16bb19db7" providerId="LiveId" clId="{1768B58C-EB50-D54D-9D99-164BF02D21FB}" dt="2020-04-21T03:05:24.261" v="29082" actId="20577"/>
          <ac:spMkLst>
            <pc:docMk/>
            <pc:sldMk cId="1003275363" sldId="750"/>
            <ac:spMk id="118" creationId="{32416195-AAB7-1E48-A02C-AE3972B975A4}"/>
          </ac:spMkLst>
        </pc:spChg>
        <pc:spChg chg="add mod">
          <ac:chgData name="Takashi NINJOUJI" userId="b8b085e16bb19db7" providerId="LiveId" clId="{1768B58C-EB50-D54D-9D99-164BF02D21FB}" dt="2020-04-21T03:06:46.155" v="29093" actId="113"/>
          <ac:spMkLst>
            <pc:docMk/>
            <pc:sldMk cId="1003275363" sldId="750"/>
            <ac:spMk id="119" creationId="{E2022CB3-1A86-F44C-835E-57B56C4AA1BD}"/>
          </ac:spMkLst>
        </pc:spChg>
        <pc:spChg chg="add mod">
          <ac:chgData name="Takashi NINJOUJI" userId="b8b085e16bb19db7" providerId="LiveId" clId="{1768B58C-EB50-D54D-9D99-164BF02D21FB}" dt="2020-04-21T03:06:03.694" v="29085" actId="20577"/>
          <ac:spMkLst>
            <pc:docMk/>
            <pc:sldMk cId="1003275363" sldId="750"/>
            <ac:spMk id="120" creationId="{DDF137BC-F091-FE4F-883D-326BBB7286C7}"/>
          </ac:spMkLst>
        </pc:spChg>
        <pc:spChg chg="add mod">
          <ac:chgData name="Takashi NINJOUJI" userId="b8b085e16bb19db7" providerId="LiveId" clId="{1768B58C-EB50-D54D-9D99-164BF02D21FB}" dt="2020-04-21T03:06:20.423" v="29087" actId="20577"/>
          <ac:spMkLst>
            <pc:docMk/>
            <pc:sldMk cId="1003275363" sldId="750"/>
            <ac:spMk id="121" creationId="{C9FA1E52-6C89-8949-AE0C-246C567AC9CE}"/>
          </ac:spMkLst>
        </pc:spChg>
        <pc:spChg chg="add mod">
          <ac:chgData name="Takashi NINJOUJI" userId="b8b085e16bb19db7" providerId="LiveId" clId="{1768B58C-EB50-D54D-9D99-164BF02D21FB}" dt="2020-04-21T03:06:27.285" v="29089" actId="20577"/>
          <ac:spMkLst>
            <pc:docMk/>
            <pc:sldMk cId="1003275363" sldId="750"/>
            <ac:spMk id="122" creationId="{677153B6-F4EB-A747-9910-C164A0C706E5}"/>
          </ac:spMkLst>
        </pc:spChg>
        <pc:spChg chg="add mod">
          <ac:chgData name="Takashi NINJOUJI" userId="b8b085e16bb19db7" providerId="LiveId" clId="{1768B58C-EB50-D54D-9D99-164BF02D21FB}" dt="2020-04-21T03:06:59.426" v="29098" actId="20577"/>
          <ac:spMkLst>
            <pc:docMk/>
            <pc:sldMk cId="1003275363" sldId="750"/>
            <ac:spMk id="123" creationId="{BEFE69AC-9737-A444-A492-D53BF87B3BC9}"/>
          </ac:spMkLst>
        </pc:spChg>
        <pc:spChg chg="add mod">
          <ac:chgData name="Takashi NINJOUJI" userId="b8b085e16bb19db7" providerId="LiveId" clId="{1768B58C-EB50-D54D-9D99-164BF02D21FB}" dt="2020-04-21T03:13:00.875" v="29140" actId="207"/>
          <ac:spMkLst>
            <pc:docMk/>
            <pc:sldMk cId="1003275363" sldId="750"/>
            <ac:spMk id="124" creationId="{F6DE838F-C92A-4D4A-BA00-E68CFE48BA5B}"/>
          </ac:spMkLst>
        </pc:spChg>
        <pc:spChg chg="add mod">
          <ac:chgData name="Takashi NINJOUJI" userId="b8b085e16bb19db7" providerId="LiveId" clId="{1768B58C-EB50-D54D-9D99-164BF02D21FB}" dt="2020-04-21T03:13:04.579" v="29141" actId="207"/>
          <ac:spMkLst>
            <pc:docMk/>
            <pc:sldMk cId="1003275363" sldId="750"/>
            <ac:spMk id="125" creationId="{831DE982-3D13-A64E-9A75-42C47B50DC5E}"/>
          </ac:spMkLst>
        </pc:spChg>
        <pc:spChg chg="add mod">
          <ac:chgData name="Takashi NINJOUJI" userId="b8b085e16bb19db7" providerId="LiveId" clId="{1768B58C-EB50-D54D-9D99-164BF02D21FB}" dt="2020-04-21T03:13:11.994" v="29142" actId="207"/>
          <ac:spMkLst>
            <pc:docMk/>
            <pc:sldMk cId="1003275363" sldId="750"/>
            <ac:spMk id="126" creationId="{E0E0F7D6-C774-384F-B4C8-F55CE852F048}"/>
          </ac:spMkLst>
        </pc:spChg>
        <pc:spChg chg="add mod">
          <ac:chgData name="Takashi NINJOUJI" userId="b8b085e16bb19db7" providerId="LiveId" clId="{1768B58C-EB50-D54D-9D99-164BF02D21FB}" dt="2020-04-21T03:12:51.530" v="29139" actId="207"/>
          <ac:spMkLst>
            <pc:docMk/>
            <pc:sldMk cId="1003275363" sldId="750"/>
            <ac:spMk id="127" creationId="{F7A1089B-A5E1-4A49-8F71-700944B59B8A}"/>
          </ac:spMkLst>
        </pc:spChg>
        <pc:spChg chg="add mod">
          <ac:chgData name="Takashi NINJOUJI" userId="b8b085e16bb19db7" providerId="LiveId" clId="{1768B58C-EB50-D54D-9D99-164BF02D21FB}" dt="2020-04-21T03:07:33.852" v="29108" actId="20577"/>
          <ac:spMkLst>
            <pc:docMk/>
            <pc:sldMk cId="1003275363" sldId="750"/>
            <ac:spMk id="128" creationId="{D05CD385-0459-394E-AE76-A2AEE9C748FF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1949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1950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17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18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1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25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26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27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3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37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41" creationId="{00000000-0000-0000-0000-000000000000}"/>
          </ac:spMkLst>
        </pc:spChg>
        <pc:grpChg chg="del">
          <ac:chgData name="Takashi NINJOUJI" userId="b8b085e16bb19db7" providerId="LiveId" clId="{1768B58C-EB50-D54D-9D99-164BF02D21FB}" dt="2020-04-21T01:55:49.616" v="27451" actId="478"/>
          <ac:grpSpMkLst>
            <pc:docMk/>
            <pc:sldMk cId="1003275363" sldId="750"/>
            <ac:grpSpMk id="10" creationId="{EBB2AC8F-0C98-0C44-9C36-3CD7452D5D01}"/>
          </ac:grpSpMkLst>
        </pc:grp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12" creationId="{37EC8FAA-8D5C-2548-A28D-187A9B88D797}"/>
          </ac:cxnSpMkLst>
        </pc:cxnChg>
        <pc:cxnChg chg="add mod">
          <ac:chgData name="Takashi NINJOUJI" userId="b8b085e16bb19db7" providerId="LiveId" clId="{1768B58C-EB50-D54D-9D99-164BF02D21FB}" dt="2020-04-21T03:14:21.959" v="29154" actId="1076"/>
          <ac:cxnSpMkLst>
            <pc:docMk/>
            <pc:sldMk cId="1003275363" sldId="750"/>
            <ac:cxnSpMk id="13" creationId="{12D53AE1-EED5-974E-8187-EC362157C711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15" creationId="{7AE0431E-FEB1-F346-9DE5-5E921593BE5B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40" creationId="{00000000-0000-0000-0000-000000000000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57" creationId="{58AD091C-1428-2344-8176-603A8A53AF75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58" creationId="{48D979D1-543C-CE4F-91CF-C306F50DF1DF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0" creationId="{25AB44CB-9490-AE47-A794-C81BB8AB6074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2" creationId="{8A631767-01B4-2940-AB58-549191450C02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3" creationId="{C197CE0E-3BAA-DB42-B84F-B516D648EAB0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4" creationId="{61C7EE87-1853-EA41-B333-47DBBABF5877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5" creationId="{B46B754D-852F-0049-8BB7-4EC12C2F838D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6" creationId="{B3ACE14A-6219-1644-9B47-4039DA7CDDF2}"/>
          </ac:cxnSpMkLst>
        </pc:cxnChg>
        <pc:cxnChg chg="add mod">
          <ac:chgData name="Takashi NINJOUJI" userId="b8b085e16bb19db7" providerId="LiveId" clId="{1768B58C-EB50-D54D-9D99-164BF02D21FB}" dt="2020-04-21T03:14:16.095" v="29153" actId="1076"/>
          <ac:cxnSpMkLst>
            <pc:docMk/>
            <pc:sldMk cId="1003275363" sldId="750"/>
            <ac:cxnSpMk id="129" creationId="{FBA5AA6B-A652-454F-88F9-7ED28EA90FC1}"/>
          </ac:cxnSpMkLst>
        </pc:cxnChg>
        <pc:cxnChg chg="add mod">
          <ac:chgData name="Takashi NINJOUJI" userId="b8b085e16bb19db7" providerId="LiveId" clId="{1768B58C-EB50-D54D-9D99-164BF02D21FB}" dt="2020-04-21T03:14:28.486" v="29156" actId="1076"/>
          <ac:cxnSpMkLst>
            <pc:docMk/>
            <pc:sldMk cId="1003275363" sldId="750"/>
            <ac:cxnSpMk id="130" creationId="{0FE71BFA-C633-7246-A6D4-2F487BA7E932}"/>
          </ac:cxnSpMkLst>
        </pc:cxnChg>
        <pc:cxnChg chg="add mod">
          <ac:chgData name="Takashi NINJOUJI" userId="b8b085e16bb19db7" providerId="LiveId" clId="{1768B58C-EB50-D54D-9D99-164BF02D21FB}" dt="2020-04-21T03:14:34.126" v="29158" actId="1076"/>
          <ac:cxnSpMkLst>
            <pc:docMk/>
            <pc:sldMk cId="1003275363" sldId="750"/>
            <ac:cxnSpMk id="131" creationId="{E5D15EB1-A5B2-344B-A0F0-D1A9E080995A}"/>
          </ac:cxnSpMkLst>
        </pc:cxnChg>
        <pc:cxnChg chg="add mod">
          <ac:chgData name="Takashi NINJOUJI" userId="b8b085e16bb19db7" providerId="LiveId" clId="{1768B58C-EB50-D54D-9D99-164BF02D21FB}" dt="2020-04-21T03:14:36.758" v="29160" actId="1076"/>
          <ac:cxnSpMkLst>
            <pc:docMk/>
            <pc:sldMk cId="1003275363" sldId="750"/>
            <ac:cxnSpMk id="132" creationId="{B0ADEBCA-A5EA-3047-8BC5-9109E76DA8F6}"/>
          </ac:cxnSpMkLst>
        </pc:cxnChg>
        <pc:cxnChg chg="add mod">
          <ac:chgData name="Takashi NINJOUJI" userId="b8b085e16bb19db7" providerId="LiveId" clId="{1768B58C-EB50-D54D-9D99-164BF02D21FB}" dt="2020-04-21T03:14:39.878" v="29162" actId="1076"/>
          <ac:cxnSpMkLst>
            <pc:docMk/>
            <pc:sldMk cId="1003275363" sldId="750"/>
            <ac:cxnSpMk id="133" creationId="{918C53AF-BD44-2E42-9186-DAC271C42A85}"/>
          </ac:cxnSpMkLst>
        </pc:cxnChg>
        <pc:cxnChg chg="add mod">
          <ac:chgData name="Takashi NINJOUJI" userId="b8b085e16bb19db7" providerId="LiveId" clId="{1768B58C-EB50-D54D-9D99-164BF02D21FB}" dt="2020-04-21T03:14:44.333" v="29164" actId="1076"/>
          <ac:cxnSpMkLst>
            <pc:docMk/>
            <pc:sldMk cId="1003275363" sldId="750"/>
            <ac:cxnSpMk id="134" creationId="{E9A16EB6-3C09-9646-BCB4-E1A63F443F3F}"/>
          </ac:cxnSpMkLst>
        </pc:cxnChg>
        <pc:cxnChg chg="add mod">
          <ac:chgData name="Takashi NINJOUJI" userId="b8b085e16bb19db7" providerId="LiveId" clId="{1768B58C-EB50-D54D-9D99-164BF02D21FB}" dt="2020-04-21T03:14:47.278" v="29166" actId="1076"/>
          <ac:cxnSpMkLst>
            <pc:docMk/>
            <pc:sldMk cId="1003275363" sldId="750"/>
            <ac:cxnSpMk id="135" creationId="{72CA043C-0541-714D-ACBD-10C602CC3D2D}"/>
          </ac:cxnSpMkLst>
        </pc:cxnChg>
        <pc:cxnChg chg="add mod">
          <ac:chgData name="Takashi NINJOUJI" userId="b8b085e16bb19db7" providerId="LiveId" clId="{1768B58C-EB50-D54D-9D99-164BF02D21FB}" dt="2020-04-21T03:14:50.046" v="29168" actId="1076"/>
          <ac:cxnSpMkLst>
            <pc:docMk/>
            <pc:sldMk cId="1003275363" sldId="750"/>
            <ac:cxnSpMk id="136" creationId="{0C133BB2-E049-AE40-AADD-5B4A59C7E44F}"/>
          </ac:cxnSpMkLst>
        </pc:cxnChg>
        <pc:cxnChg chg="add mod">
          <ac:chgData name="Takashi NINJOUJI" userId="b8b085e16bb19db7" providerId="LiveId" clId="{1768B58C-EB50-D54D-9D99-164BF02D21FB}" dt="2020-04-21T03:14:53.494" v="29170" actId="1076"/>
          <ac:cxnSpMkLst>
            <pc:docMk/>
            <pc:sldMk cId="1003275363" sldId="750"/>
            <ac:cxnSpMk id="137" creationId="{39EC167A-B9DD-954A-A108-136CC2FC4057}"/>
          </ac:cxnSpMkLst>
        </pc:cxnChg>
      </pc:sldChg>
      <pc:sldChg chg="modSp add ord modAnim">
        <pc:chgData name="Takashi NINJOUJI" userId="b8b085e16bb19db7" providerId="LiveId" clId="{1768B58C-EB50-D54D-9D99-164BF02D21FB}" dt="2020-04-21T06:28:17.292" v="39427" actId="20577"/>
        <pc:sldMkLst>
          <pc:docMk/>
          <pc:sldMk cId="3985699002" sldId="751"/>
        </pc:sldMkLst>
        <pc:spChg chg="mod">
          <ac:chgData name="Takashi NINJOUJI" userId="b8b085e16bb19db7" providerId="LiveId" clId="{1768B58C-EB50-D54D-9D99-164BF02D21FB}" dt="2020-04-21T06:28:17.292" v="39427" actId="20577"/>
          <ac:spMkLst>
            <pc:docMk/>
            <pc:sldMk cId="3985699002" sldId="751"/>
            <ac:spMk id="3" creationId="{00000000-0000-0000-0000-000000000000}"/>
          </ac:spMkLst>
        </pc:spChg>
      </pc:sldChg>
      <pc:sldChg chg="add ord modNotesTx">
        <pc:chgData name="Takashi NINJOUJI" userId="b8b085e16bb19db7" providerId="LiveId" clId="{1768B58C-EB50-D54D-9D99-164BF02D21FB}" dt="2020-04-21T04:35:11.478" v="33023" actId="20577"/>
        <pc:sldMkLst>
          <pc:docMk/>
          <pc:sldMk cId="1563422759" sldId="752"/>
        </pc:sldMkLst>
      </pc:sldChg>
      <pc:sldChg chg="addSp delSp modSp add ord modNotesTx">
        <pc:chgData name="Takashi NINJOUJI" userId="b8b085e16bb19db7" providerId="LiveId" clId="{1768B58C-EB50-D54D-9D99-164BF02D21FB}" dt="2020-04-21T06:12:50.274" v="38871"/>
        <pc:sldMkLst>
          <pc:docMk/>
          <pc:sldMk cId="753732494" sldId="753"/>
        </pc:sldMkLst>
        <pc:spChg chg="mod">
          <ac:chgData name="Takashi NINJOUJI" userId="b8b085e16bb19db7" providerId="LiveId" clId="{1768B58C-EB50-D54D-9D99-164BF02D21FB}" dt="2020-04-21T04:10:34.071" v="30223"/>
          <ac:spMkLst>
            <pc:docMk/>
            <pc:sldMk cId="753732494" sldId="753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4:12:52.048" v="30280" actId="692"/>
          <ac:spMkLst>
            <pc:docMk/>
            <pc:sldMk cId="753732494" sldId="753"/>
            <ac:spMk id="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4:11:10.494" v="30233" actId="478"/>
          <ac:spMkLst>
            <pc:docMk/>
            <pc:sldMk cId="753732494" sldId="753"/>
            <ac:spMk id="4" creationId="{969D2EDC-050F-554C-A936-6D492DE72F26}"/>
          </ac:spMkLst>
        </pc:spChg>
        <pc:spChg chg="add mod">
          <ac:chgData name="Takashi NINJOUJI" userId="b8b085e16bb19db7" providerId="LiveId" clId="{1768B58C-EB50-D54D-9D99-164BF02D21FB}" dt="2020-04-21T04:12:30.487" v="30275" actId="1076"/>
          <ac:spMkLst>
            <pc:docMk/>
            <pc:sldMk cId="753732494" sldId="753"/>
            <ac:spMk id="5" creationId="{67AAF378-DB66-AD45-AF83-A59A3B3EF5FD}"/>
          </ac:spMkLst>
        </pc:spChg>
      </pc:sldChg>
      <pc:sldChg chg="modSp add del">
        <pc:chgData name="Takashi NINJOUJI" userId="b8b085e16bb19db7" providerId="LiveId" clId="{1768B58C-EB50-D54D-9D99-164BF02D21FB}" dt="2020-04-21T04:07:33.159" v="29985" actId="2696"/>
        <pc:sldMkLst>
          <pc:docMk/>
          <pc:sldMk cId="1348214174" sldId="753"/>
        </pc:sldMkLst>
        <pc:spChg chg="mod">
          <ac:chgData name="Takashi NINJOUJI" userId="b8b085e16bb19db7" providerId="LiveId" clId="{1768B58C-EB50-D54D-9D99-164BF02D21FB}" dt="2020-04-21T04:07:14.803" v="29984" actId="20577"/>
          <ac:spMkLst>
            <pc:docMk/>
            <pc:sldMk cId="1348214174" sldId="753"/>
            <ac:spMk id="3" creationId="{00000000-0000-0000-0000-000000000000}"/>
          </ac:spMkLst>
        </pc:spChg>
      </pc:sldChg>
      <pc:sldChg chg="add del">
        <pc:chgData name="Takashi NINJOUJI" userId="b8b085e16bb19db7" providerId="LiveId" clId="{1768B58C-EB50-D54D-9D99-164BF02D21FB}" dt="2020-04-21T04:10:24.159" v="30200" actId="2696"/>
        <pc:sldMkLst>
          <pc:docMk/>
          <pc:sldMk cId="1145537905" sldId="754"/>
        </pc:sldMkLst>
      </pc:sldChg>
      <pc:sldChg chg="modSp add ord">
        <pc:chgData name="Takashi NINJOUJI" userId="b8b085e16bb19db7" providerId="LiveId" clId="{1768B58C-EB50-D54D-9D99-164BF02D21FB}" dt="2020-04-21T06:29:08.756" v="39475" actId="20577"/>
        <pc:sldMkLst>
          <pc:docMk/>
          <pc:sldMk cId="312901747" sldId="755"/>
        </pc:sldMkLst>
        <pc:spChg chg="mod">
          <ac:chgData name="Takashi NINJOUJI" userId="b8b085e16bb19db7" providerId="LiveId" clId="{1768B58C-EB50-D54D-9D99-164BF02D21FB}" dt="2020-04-21T06:29:08.756" v="39475" actId="20577"/>
          <ac:spMkLst>
            <pc:docMk/>
            <pc:sldMk cId="312901747" sldId="755"/>
            <ac:spMk id="2" creationId="{59C2611C-E6DC-E54F-8AA7-2892EC0E8BA1}"/>
          </ac:spMkLst>
        </pc:spChg>
      </pc:sldChg>
      <pc:sldChg chg="modSp add del">
        <pc:chgData name="Takashi NINJOUJI" userId="b8b085e16bb19db7" providerId="LiveId" clId="{1768B58C-EB50-D54D-9D99-164BF02D21FB}" dt="2020-04-21T05:57:45.996" v="38569" actId="2696"/>
        <pc:sldMkLst>
          <pc:docMk/>
          <pc:sldMk cId="98830383" sldId="756"/>
        </pc:sldMkLst>
        <pc:spChg chg="mod">
          <ac:chgData name="Takashi NINJOUJI" userId="b8b085e16bb19db7" providerId="LiveId" clId="{1768B58C-EB50-D54D-9D99-164BF02D21FB}" dt="2020-04-21T05:12:04.988" v="36985" actId="20577"/>
          <ac:spMkLst>
            <pc:docMk/>
            <pc:sldMk cId="98830383" sldId="756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57:19.728" v="38522" actId="20577"/>
          <ac:spMkLst>
            <pc:docMk/>
            <pc:sldMk cId="98830383" sldId="756"/>
            <ac:spMk id="3" creationId="{00000000-0000-0000-0000-000000000000}"/>
          </ac:spMkLst>
        </pc:spChg>
      </pc:sldChg>
      <pc:sldChg chg="modSp add del">
        <pc:chgData name="Takashi NINJOUJI" userId="b8b085e16bb19db7" providerId="LiveId" clId="{1768B58C-EB50-D54D-9D99-164BF02D21FB}" dt="2020-04-21T05:39:34.510" v="37829" actId="2696"/>
        <pc:sldMkLst>
          <pc:docMk/>
          <pc:sldMk cId="377071599" sldId="757"/>
        </pc:sldMkLst>
        <pc:spChg chg="mod">
          <ac:chgData name="Takashi NINJOUJI" userId="b8b085e16bb19db7" providerId="LiveId" clId="{1768B58C-EB50-D54D-9D99-164BF02D21FB}" dt="2020-04-21T05:12:53.754" v="37015" actId="20577"/>
          <ac:spMkLst>
            <pc:docMk/>
            <pc:sldMk cId="377071599" sldId="757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39:22.948" v="37827" actId="20577"/>
          <ac:spMkLst>
            <pc:docMk/>
            <pc:sldMk cId="377071599" sldId="757"/>
            <ac:spMk id="3" creationId="{00000000-0000-0000-0000-000000000000}"/>
          </ac:spMkLst>
        </pc:spChg>
      </pc:sldChg>
      <pc:sldChg chg="modSp add modAnim">
        <pc:chgData name="Takashi NINJOUJI" userId="b8b085e16bb19db7" providerId="LiveId" clId="{1768B58C-EB50-D54D-9D99-164BF02D21FB}" dt="2020-04-21T06:10:00.547" v="38860"/>
        <pc:sldMkLst>
          <pc:docMk/>
          <pc:sldMk cId="1955237228" sldId="758"/>
        </pc:sldMkLst>
        <pc:spChg chg="mod">
          <ac:chgData name="Takashi NINJOUJI" userId="b8b085e16bb19db7" providerId="LiveId" clId="{1768B58C-EB50-D54D-9D99-164BF02D21FB}" dt="2020-04-21T05:42:48.951" v="38246" actId="20577"/>
          <ac:spMkLst>
            <pc:docMk/>
            <pc:sldMk cId="1955237228" sldId="758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55:40.296" v="38492" actId="20577"/>
          <ac:spMkLst>
            <pc:docMk/>
            <pc:sldMk cId="1955237228" sldId="758"/>
            <ac:spMk id="3" creationId="{00000000-0000-0000-0000-000000000000}"/>
          </ac:spMkLst>
        </pc:spChg>
      </pc:sldChg>
      <pc:sldChg chg="modSp add del ord">
        <pc:chgData name="Takashi NINJOUJI" userId="b8b085e16bb19db7" providerId="LiveId" clId="{1768B58C-EB50-D54D-9D99-164BF02D21FB}" dt="2020-04-21T05:30:10.310" v="37489" actId="2696"/>
        <pc:sldMkLst>
          <pc:docMk/>
          <pc:sldMk cId="4218591720" sldId="758"/>
        </pc:sldMkLst>
        <pc:spChg chg="mod">
          <ac:chgData name="Takashi NINJOUJI" userId="b8b085e16bb19db7" providerId="LiveId" clId="{1768B58C-EB50-D54D-9D99-164BF02D21FB}" dt="2020-04-21T05:18:07.354" v="37177" actId="20577"/>
          <ac:spMkLst>
            <pc:docMk/>
            <pc:sldMk cId="4218591720" sldId="758"/>
            <ac:spMk id="3" creationId="{00000000-0000-0000-0000-000000000000}"/>
          </ac:spMkLst>
        </pc:spChg>
      </pc:sldChg>
      <pc:sldChg chg="modSp add del ord modAnim">
        <pc:chgData name="Takashi NINJOUJI" userId="b8b085e16bb19db7" providerId="LiveId" clId="{1768B58C-EB50-D54D-9D99-164BF02D21FB}" dt="2020-04-21T06:05:44.730" v="38665" actId="2696"/>
        <pc:sldMkLst>
          <pc:docMk/>
          <pc:sldMk cId="860128200" sldId="759"/>
        </pc:sldMkLst>
        <pc:spChg chg="mod">
          <ac:chgData name="Takashi NINJOUJI" userId="b8b085e16bb19db7" providerId="LiveId" clId="{1768B58C-EB50-D54D-9D99-164BF02D21FB}" dt="2020-04-21T05:57:42.591" v="38568" actId="20577"/>
          <ac:spMkLst>
            <pc:docMk/>
            <pc:sldMk cId="860128200" sldId="759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04:14.318" v="38649" actId="20577"/>
          <ac:spMkLst>
            <pc:docMk/>
            <pc:sldMk cId="860128200" sldId="759"/>
            <ac:spMk id="3" creationId="{00000000-0000-0000-0000-000000000000}"/>
          </ac:spMkLst>
        </pc:spChg>
      </pc:sldChg>
      <pc:sldChg chg="modSp add ord modAnim">
        <pc:chgData name="Takashi NINJOUJI" userId="b8b085e16bb19db7" providerId="LiveId" clId="{1768B58C-EB50-D54D-9D99-164BF02D21FB}" dt="2020-04-21T06:08:44.370" v="38852" actId="20577"/>
        <pc:sldMkLst>
          <pc:docMk/>
          <pc:sldMk cId="1450962879" sldId="760"/>
        </pc:sldMkLst>
        <pc:spChg chg="mod">
          <ac:chgData name="Takashi NINJOUJI" userId="b8b085e16bb19db7" providerId="LiveId" clId="{1768B58C-EB50-D54D-9D99-164BF02D21FB}" dt="2020-04-21T06:04:35.245" v="38653" actId="20577"/>
          <ac:spMkLst>
            <pc:docMk/>
            <pc:sldMk cId="1450962879" sldId="760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08:44.370" v="38852" actId="20577"/>
          <ac:spMkLst>
            <pc:docMk/>
            <pc:sldMk cId="1450962879" sldId="760"/>
            <ac:spMk id="3" creationId="{00000000-0000-0000-0000-000000000000}"/>
          </ac:spMkLst>
        </pc:spChg>
      </pc:sldChg>
      <pc:sldChg chg="add del modAnim">
        <pc:chgData name="Takashi NINJOUJI" userId="b8b085e16bb19db7" providerId="LiveId" clId="{1768B58C-EB50-D54D-9D99-164BF02D21FB}" dt="2020-04-21T06:11:39.454" v="38869" actId="2696"/>
        <pc:sldMkLst>
          <pc:docMk/>
          <pc:sldMk cId="2060149499" sldId="761"/>
        </pc:sldMkLst>
      </pc:sldChg>
      <pc:sldChg chg="modSp add ord modNotesTx">
        <pc:chgData name="Takashi NINJOUJI" userId="b8b085e16bb19db7" providerId="LiveId" clId="{1768B58C-EB50-D54D-9D99-164BF02D21FB}" dt="2020-04-21T06:20:25.812" v="39068" actId="20577"/>
        <pc:sldMkLst>
          <pc:docMk/>
          <pc:sldMk cId="2222579348" sldId="761"/>
        </pc:sldMkLst>
        <pc:spChg chg="mod">
          <ac:chgData name="Takashi NINJOUJI" userId="b8b085e16bb19db7" providerId="LiveId" clId="{1768B58C-EB50-D54D-9D99-164BF02D21FB}" dt="2020-04-21T06:14:51.817" v="38902" actId="20577"/>
          <ac:spMkLst>
            <pc:docMk/>
            <pc:sldMk cId="2222579348" sldId="761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20:25.812" v="39068" actId="20577"/>
          <ac:spMkLst>
            <pc:docMk/>
            <pc:sldMk cId="2222579348" sldId="761"/>
            <ac:spMk id="36" creationId="{87FBD15A-4FFE-4242-A67E-8BD663FDF44E}"/>
          </ac:spMkLst>
        </pc:spChg>
      </pc:sldChg>
      <pc:sldChg chg="addSp modSp add">
        <pc:chgData name="Takashi NINJOUJI" userId="b8b085e16bb19db7" providerId="LiveId" clId="{1768B58C-EB50-D54D-9D99-164BF02D21FB}" dt="2020-04-21T06:25:18.777" v="39205" actId="732"/>
        <pc:sldMkLst>
          <pc:docMk/>
          <pc:sldMk cId="2445434991" sldId="762"/>
        </pc:sldMkLst>
        <pc:spChg chg="mod">
          <ac:chgData name="Takashi NINJOUJI" userId="b8b085e16bb19db7" providerId="LiveId" clId="{1768B58C-EB50-D54D-9D99-164BF02D21FB}" dt="2020-04-21T06:21:48.533" v="39186" actId="20577"/>
          <ac:spMkLst>
            <pc:docMk/>
            <pc:sldMk cId="2445434991" sldId="762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21:56.352" v="39191" actId="20577"/>
          <ac:spMkLst>
            <pc:docMk/>
            <pc:sldMk cId="2445434991" sldId="762"/>
            <ac:spMk id="36" creationId="{87FBD15A-4FFE-4242-A67E-8BD663FDF44E}"/>
          </ac:spMkLst>
        </pc:spChg>
        <pc:picChg chg="add mod modCrop">
          <ac:chgData name="Takashi NINJOUJI" userId="b8b085e16bb19db7" providerId="LiveId" clId="{1768B58C-EB50-D54D-9D99-164BF02D21FB}" dt="2020-04-21T06:24:00.837" v="39198" actId="1076"/>
          <ac:picMkLst>
            <pc:docMk/>
            <pc:sldMk cId="2445434991" sldId="762"/>
            <ac:picMk id="3" creationId="{E099A5B4-5657-0844-B2C6-FC816C22CF09}"/>
          </ac:picMkLst>
        </pc:picChg>
        <pc:picChg chg="add mod modCrop">
          <ac:chgData name="Takashi NINJOUJI" userId="b8b085e16bb19db7" providerId="LiveId" clId="{1768B58C-EB50-D54D-9D99-164BF02D21FB}" dt="2020-04-21T06:25:18.777" v="39205" actId="732"/>
          <ac:picMkLst>
            <pc:docMk/>
            <pc:sldMk cId="2445434991" sldId="762"/>
            <ac:picMk id="4" creationId="{C37B8DE0-2D88-094F-8B2A-02BD5D6371F6}"/>
          </ac:picMkLst>
        </pc:picChg>
      </pc:sldChg>
      <pc:sldMasterChg chg="addSp delSp modSp modSldLayout">
        <pc:chgData name="Takashi NINJOUJI" userId="b8b085e16bb19db7" providerId="LiveId" clId="{1768B58C-EB50-D54D-9D99-164BF02D21FB}" dt="2020-04-19T09:02:18.781" v="468" actId="20577"/>
        <pc:sldMasterMkLst>
          <pc:docMk/>
          <pc:sldMasterMk cId="1945305454" sldId="2147483694"/>
        </pc:sldMasterMkLst>
        <pc:spChg chg="add mod">
          <ac:chgData name="Takashi NINJOUJI" userId="b8b085e16bb19db7" providerId="LiveId" clId="{1768B58C-EB50-D54D-9D99-164BF02D21FB}" dt="2020-04-19T09:02:18.781" v="468" actId="20577"/>
          <ac:spMkLst>
            <pc:docMk/>
            <pc:sldMasterMk cId="1945305454" sldId="2147483694"/>
            <ac:spMk id="2" creationId="{CC3164E9-BC71-CB45-B557-5007C1BFA7F6}"/>
          </ac:spMkLst>
        </pc:spChg>
        <pc:spChg chg="add mod">
          <ac:chgData name="Takashi NINJOUJI" userId="b8b085e16bb19db7" providerId="LiveId" clId="{1768B58C-EB50-D54D-9D99-164BF02D21FB}" dt="2020-04-19T08:37:05.242" v="337" actId="1076"/>
          <ac:spMkLst>
            <pc:docMk/>
            <pc:sldMasterMk cId="1945305454" sldId="2147483694"/>
            <ac:spMk id="9" creationId="{EC6F7A0A-543A-4C43-9887-A38DA8C32763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3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19T08:32:12.369" v="207"/>
          <ac:spMkLst>
            <pc:docMk/>
            <pc:sldMasterMk cId="1945305454" sldId="2147483694"/>
            <ac:spMk id="1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5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19T08:35:36.773" v="332" actId="1076"/>
          <ac:spMkLst>
            <pc:docMk/>
            <pc:sldMasterMk cId="1945305454" sldId="2147483694"/>
            <ac:spMk id="16" creationId="{1C93106A-6C15-CB41-A797-2DEEE35B73A6}"/>
          </ac:spMkLst>
        </pc:spChg>
        <pc:sldLayoutChg chg="modSp">
          <pc:chgData name="Takashi NINJOUJI" userId="b8b085e16bb19db7" providerId="LiveId" clId="{1768B58C-EB50-D54D-9D99-164BF02D21FB}" dt="2020-04-19T08:13:56.751" v="51"/>
          <pc:sldLayoutMkLst>
            <pc:docMk/>
            <pc:sldMasterMk cId="1945305454" sldId="2147483694"/>
            <pc:sldLayoutMk cId="15894667" sldId="2147483695"/>
          </pc:sldLayoutMkLst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15894667" sldId="2147483695"/>
              <ac:spMk id="17" creationId="{00000000-0000-0000-0000-000000000000}"/>
            </ac:spMkLst>
          </pc:spChg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15894667" sldId="2147483695"/>
              <ac:spMk id="18" creationId="{00000000-0000-0000-0000-000000000000}"/>
            </ac:spMkLst>
          </pc:spChg>
          <pc:cxnChg chg="mod">
            <ac:chgData name="Takashi NINJOUJI" userId="b8b085e16bb19db7" providerId="LiveId" clId="{1768B58C-EB50-D54D-9D99-164BF02D21FB}" dt="2020-04-19T08:13:56.751" v="51"/>
            <ac:cxnSpMkLst>
              <pc:docMk/>
              <pc:sldMasterMk cId="1945305454" sldId="2147483694"/>
              <pc:sldLayoutMk cId="15894667" sldId="2147483695"/>
              <ac:cxnSpMk id="19" creationId="{00000000-0000-0000-0000-000000000000}"/>
            </ac:cxnSpMkLst>
          </pc:cxnChg>
        </pc:sldLayoutChg>
        <pc:sldLayoutChg chg="addSp modSp">
          <pc:chgData name="Takashi NINJOUJI" userId="b8b085e16bb19db7" providerId="LiveId" clId="{1768B58C-EB50-D54D-9D99-164BF02D21FB}" dt="2020-04-19T08:32:12.369" v="207"/>
          <pc:sldLayoutMkLst>
            <pc:docMk/>
            <pc:sldMasterMk cId="1945305454" sldId="2147483694"/>
            <pc:sldLayoutMk cId="3853798724" sldId="2147483696"/>
          </pc:sldLayoutMkLst>
          <pc:spChg chg="add mod">
            <ac:chgData name="Takashi NINJOUJI" userId="b8b085e16bb19db7" providerId="LiveId" clId="{1768B58C-EB50-D54D-9D99-164BF02D21FB}" dt="2020-04-19T08:32:12.369" v="207"/>
            <ac:spMkLst>
              <pc:docMk/>
              <pc:sldMasterMk cId="1945305454" sldId="2147483694"/>
              <pc:sldLayoutMk cId="3853798724" sldId="2147483696"/>
              <ac:spMk id="2" creationId="{D6449E48-F5E9-974B-8733-256A454C6790}"/>
            </ac:spMkLst>
          </pc:spChg>
          <pc:spChg chg="add mod">
            <ac:chgData name="Takashi NINJOUJI" userId="b8b085e16bb19db7" providerId="LiveId" clId="{1768B58C-EB50-D54D-9D99-164BF02D21FB}" dt="2020-04-19T08:28:36.218" v="200"/>
            <ac:spMkLst>
              <pc:docMk/>
              <pc:sldMasterMk cId="1945305454" sldId="2147483694"/>
              <pc:sldLayoutMk cId="3853798724" sldId="2147483696"/>
              <ac:spMk id="3" creationId="{2EA03DF9-EEE1-B447-AE31-9CDE3CA4DE2C}"/>
            </ac:spMkLst>
          </pc:spChg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3853798724" sldId="2147483696"/>
              <ac:spMk id="22" creationId="{00000000-0000-0000-0000-000000000000}"/>
            </ac:spMkLst>
          </pc:spChg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3853798724" sldId="2147483696"/>
              <ac:spMk id="23" creationId="{00000000-0000-0000-0000-000000000000}"/>
            </ac:spMkLst>
          </pc:spChg>
          <pc:picChg chg="mod">
            <ac:chgData name="Takashi NINJOUJI" userId="b8b085e16bb19db7" providerId="LiveId" clId="{1768B58C-EB50-D54D-9D99-164BF02D21FB}" dt="2020-04-19T08:13:56.751" v="51"/>
            <ac:picMkLst>
              <pc:docMk/>
              <pc:sldMasterMk cId="1945305454" sldId="2147483694"/>
              <pc:sldLayoutMk cId="3853798724" sldId="2147483696"/>
              <ac:picMk id="5" creationId="{00000000-0000-0000-0000-000000000000}"/>
            </ac:picMkLst>
          </pc:picChg>
        </pc:sldLayoutChg>
        <pc:sldLayoutChg chg="addSp delSp modSp">
          <pc:chgData name="Takashi NINJOUJI" userId="b8b085e16bb19db7" providerId="LiveId" clId="{1768B58C-EB50-D54D-9D99-164BF02D21FB}" dt="2020-04-19T08:32:12.369" v="207"/>
          <pc:sldLayoutMkLst>
            <pc:docMk/>
            <pc:sldMasterMk cId="1945305454" sldId="2147483694"/>
            <pc:sldLayoutMk cId="2427311580" sldId="2147483697"/>
          </pc:sldLayoutMkLst>
          <pc:spChg chg="del mod">
            <ac:chgData name="Takashi NINJOUJI" userId="b8b085e16bb19db7" providerId="LiveId" clId="{1768B58C-EB50-D54D-9D99-164BF02D21FB}" dt="2020-04-19T08:26:45.628" v="198"/>
            <ac:spMkLst>
              <pc:docMk/>
              <pc:sldMasterMk cId="1945305454" sldId="2147483694"/>
              <pc:sldLayoutMk cId="2427311580" sldId="2147483697"/>
              <ac:spMk id="2" creationId="{1F7B7E8D-1B70-43E4-BCE9-D4790FA91F7D}"/>
            </ac:spMkLst>
          </pc:spChg>
          <pc:spChg chg="del">
            <ac:chgData name="Takashi NINJOUJI" userId="b8b085e16bb19db7" providerId="LiveId" clId="{1768B58C-EB50-D54D-9D99-164BF02D21FB}" dt="2020-04-19T08:26:45.628" v="198"/>
            <ac:spMkLst>
              <pc:docMk/>
              <pc:sldMasterMk cId="1945305454" sldId="2147483694"/>
              <pc:sldLayoutMk cId="2427311580" sldId="2147483697"/>
              <ac:spMk id="3" creationId="{A7B3052E-5E29-4678-83FD-9363F23A7E2D}"/>
            </ac:spMkLst>
          </pc:spChg>
          <pc:spChg chg="del">
            <ac:chgData name="Takashi NINJOUJI" userId="b8b085e16bb19db7" providerId="LiveId" clId="{1768B58C-EB50-D54D-9D99-164BF02D21FB}" dt="2020-04-19T08:26:45.628" v="198"/>
            <ac:spMkLst>
              <pc:docMk/>
              <pc:sldMasterMk cId="1945305454" sldId="2147483694"/>
              <pc:sldLayoutMk cId="2427311580" sldId="2147483697"/>
              <ac:spMk id="4" creationId="{2884DDC0-67B1-47B8-898F-87BC21A365B8}"/>
            </ac:spMkLst>
          </pc:spChg>
          <pc:spChg chg="add mod">
            <ac:chgData name="Takashi NINJOUJI" userId="b8b085e16bb19db7" providerId="LiveId" clId="{1768B58C-EB50-D54D-9D99-164BF02D21FB}" dt="2020-04-19T08:32:12.369" v="207"/>
            <ac:spMkLst>
              <pc:docMk/>
              <pc:sldMasterMk cId="1945305454" sldId="2147483694"/>
              <pc:sldLayoutMk cId="2427311580" sldId="2147483697"/>
              <ac:spMk id="5" creationId="{3BBCAF9A-46D8-CB4C-9124-6B9637D2E803}"/>
            </ac:spMkLst>
          </pc:spChg>
          <pc:spChg chg="add mod">
            <ac:chgData name="Takashi NINJOUJI" userId="b8b085e16bb19db7" providerId="LiveId" clId="{1768B58C-EB50-D54D-9D99-164BF02D21FB}" dt="2020-04-19T08:26:46.406" v="199"/>
            <ac:spMkLst>
              <pc:docMk/>
              <pc:sldMasterMk cId="1945305454" sldId="2147483694"/>
              <pc:sldLayoutMk cId="2427311580" sldId="2147483697"/>
              <ac:spMk id="6" creationId="{3F6ED24C-D199-BE46-83E5-55D68B8204F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>
                <a:latin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>
                <a:latin typeface="Segoe UI" panose="020B0502040204020203" pitchFamily="34" charset="0"/>
              </a:defRPr>
            </a:lvl1pPr>
          </a:lstStyle>
          <a:p>
            <a:fld id="{6158D6FE-9C72-4718-8DAF-5A0DF28BED42}" type="datetimeFigureOut">
              <a:rPr lang="ja-JP" altLang="en-US" smtClean="0"/>
              <a:pPr/>
              <a:t>2020/5/23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>
                <a:latin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>
                <a:latin typeface="Segoe UI" panose="020B0502040204020203" pitchFamily="34" charset="0"/>
              </a:defRPr>
            </a:lvl1pPr>
          </a:lstStyle>
          <a:p>
            <a:fld id="{D175BBA2-739F-4308-8E1A-501EF3D4F73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34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62112">
              <a:buSzPct val="25000"/>
              <a:defRPr/>
            </a:pPr>
            <a:fld id="{00000000-1234-1234-1234-123412341234}" type="slidenum">
              <a:rPr kumimoji="0" lang="en-US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pPr defTabSz="862112">
                <a:buSzPct val="25000"/>
                <a:defRPr/>
              </a:pPr>
              <a:t>1</a:t>
            </a:fld>
            <a:endParaRPr kumimoji="0" lang="en-US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9605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83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632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397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8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88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27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202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baseline="0" dirty="0" smtClean="0">
              <a:latin typeface="+mn-lt"/>
              <a:ea typeface="ＭＳ ゴシック" panose="020B0609070205080204" pitchFamily="49" charset="-128"/>
            </a:endParaRPr>
          </a:p>
          <a:p>
            <a:endParaRPr lang="en-US" altLang="ja-JP" baseline="0" dirty="0" smtClean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92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53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87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65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4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62112">
              <a:buSzPct val="25000"/>
              <a:defRPr/>
            </a:pPr>
            <a:fld id="{00000000-1234-1234-1234-123412341234}" type="slidenum">
              <a:rPr kumimoji="0" lang="en-US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pPr defTabSz="862112">
                <a:buSzPct val="25000"/>
                <a:defRPr/>
              </a:pPr>
              <a:t>6</a:t>
            </a:fld>
            <a:endParaRPr kumimoji="0" lang="en-US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151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8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22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604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4" y="262890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0" algn="ctr" rtl="0">
              <a:spcBef>
                <a:spcPts val="300"/>
              </a:spcBef>
              <a:buClr>
                <a:schemeClr val="accent1"/>
              </a:buClr>
              <a:buFont typeface="Arial"/>
              <a:buNone/>
              <a:defRPr sz="15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0" algn="ctr" rtl="0">
              <a:spcBef>
                <a:spcPts val="270"/>
              </a:spcBef>
              <a:buClr>
                <a:schemeClr val="accent1"/>
              </a:buClr>
              <a:buFont typeface="Arial"/>
              <a:buNone/>
              <a:defRPr sz="135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0" algn="ctr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371600" marR="0" lvl="4" indent="0" algn="ctr" rtl="0">
              <a:spcBef>
                <a:spcPts val="210"/>
              </a:spcBef>
              <a:buClr>
                <a:schemeClr val="accent1"/>
              </a:buClr>
              <a:buFont typeface="Arial"/>
              <a:buNone/>
              <a:defRPr sz="105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714500" marR="0" lvl="5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685800" y="2548893"/>
            <a:ext cx="7848600" cy="11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8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5" y="400054"/>
            <a:ext cx="82295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40004" algn="l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spcBef>
                <a:spcPts val="300"/>
              </a:spcBef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spcBef>
                <a:spcPts val="270"/>
              </a:spcBef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spcBef>
                <a:spcPts val="210"/>
              </a:spcBef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25" y="416311"/>
            <a:ext cx="876683" cy="395725"/>
          </a:xfrm>
          <a:prstGeom prst="rect">
            <a:avLst/>
          </a:prstGeom>
        </p:spPr>
      </p:pic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6449E48-F5E9-974B-8733-256A454C679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" y="13720"/>
            <a:ext cx="8319053" cy="26060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OpenChain</a:t>
            </a:r>
            <a:r>
              <a:rPr lang="en-US" dirty="0"/>
              <a:t> Japan WG / Licensed under CC0 1.0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A03DF9-EEE1-B447-AE31-9CDE3CA4DE2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37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CAF9A-46D8-CB4C-9124-6B9637D2E803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" y="13720"/>
            <a:ext cx="8319053" cy="260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OpenChain Japan WG / Licensed under CC0 1.0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ED24C-D199-BE46-83E5-55D68B8204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73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5" y="400054"/>
            <a:ext cx="82295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"/>
            <a:ext cx="9144000" cy="27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319056" y="13716"/>
            <a:ext cx="367747" cy="246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3164E9-BC71-CB45-B557-5007C1BFA7F6}"/>
              </a:ext>
            </a:extLst>
          </p:cNvPr>
          <p:cNvSpPr txBox="1"/>
          <p:nvPr userDrawn="1"/>
        </p:nvSpPr>
        <p:spPr>
          <a:xfrm>
            <a:off x="457205" y="4915190"/>
            <a:ext cx="27703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0" i="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kumimoji="1" lang="en-US" altLang="ja-JP" sz="800" b="0" i="0" dirty="0">
                <a:latin typeface="Meiryo" panose="020B0604030504040204" pitchFamily="34" charset="-128"/>
                <a:ea typeface="Meiryo" panose="020B0604030504040204" pitchFamily="34" charset="-128"/>
              </a:rPr>
              <a:t> Japan Work Group / Tooling Sub-Group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6F7A0A-543A-4C43-9887-A38DA8C32763}"/>
              </a:ext>
            </a:extLst>
          </p:cNvPr>
          <p:cNvSpPr txBox="1"/>
          <p:nvPr userDrawn="1"/>
        </p:nvSpPr>
        <p:spPr>
          <a:xfrm>
            <a:off x="3877739" y="4915136"/>
            <a:ext cx="1388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0" i="0" dirty="0">
                <a:latin typeface="Meiryo" panose="020B0604030504040204" pitchFamily="34" charset="-128"/>
                <a:ea typeface="Meiryo" panose="020B0604030504040204" pitchFamily="34" charset="-128"/>
              </a:rPr>
              <a:t>Licensed under CC0-1.0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93106A-6C15-CB41-A797-2DEEE35B73A6}"/>
              </a:ext>
            </a:extLst>
          </p:cNvPr>
          <p:cNvSpPr txBox="1"/>
          <p:nvPr userDrawn="1"/>
        </p:nvSpPr>
        <p:spPr>
          <a:xfrm>
            <a:off x="7492237" y="4915136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b="0" i="0" dirty="0">
                <a:latin typeface="Meiryo" panose="020B0604030504040204" pitchFamily="34" charset="-128"/>
                <a:ea typeface="Meiryo" panose="020B0604030504040204" pitchFamily="34" charset="-128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1945305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/sw360/releases/tag/sw360-8.2.0-M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ukiHama/sw360/blob/addJapanese/frontend/sw360-portlet/src/main/resources/content/Language_ja.proper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457205" y="939478"/>
            <a:ext cx="8398563" cy="2210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r>
              <a:rPr lang="en-US" altLang="ja-JP" sz="4000" b="1" kern="0" dirty="0" err="1">
                <a:solidFill>
                  <a:srgbClr val="EA5B2B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OpenChain</a:t>
            </a:r>
            <a:r>
              <a:rPr lang="en-US" altLang="ja-JP" sz="4000" b="1" kern="0" dirty="0">
                <a:solidFill>
                  <a:srgbClr val="EA5B2B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Japan Work Group</a:t>
            </a:r>
            <a:br>
              <a:rPr lang="en-US" altLang="ja-JP" sz="4000" b="1" kern="0" dirty="0">
                <a:solidFill>
                  <a:srgbClr val="EA5B2B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b="1" kern="0" dirty="0">
                <a:solidFill>
                  <a:srgbClr val="18BDE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Tooling Sub-Group</a:t>
            </a:r>
            <a:endParaRPr lang="ja-JP" altLang="en-US" sz="3200" kern="0" dirty="0">
              <a:solidFill>
                <a:srgbClr val="18BDE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>
          <a:xfrm>
            <a:off x="542559" y="3205213"/>
            <a:ext cx="8144246" cy="1835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7156" indent="0" algn="r">
              <a:buNone/>
            </a:pPr>
            <a:r>
              <a:rPr lang="en-US" altLang="ja-JP" sz="16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Speaker: Takashi</a:t>
            </a:r>
            <a:r>
              <a:rPr lang="ja-JP" altLang="en-US" sz="16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NINJOUJI</a:t>
            </a:r>
          </a:p>
          <a:p>
            <a:pPr marL="97156" indent="0" algn="r">
              <a:buNone/>
            </a:pPr>
            <a:r>
              <a:rPr lang="en-US" altLang="ja-JP" sz="16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Q&amp;A mgt., Demo : Kouki HAMA</a:t>
            </a:r>
          </a:p>
          <a:p>
            <a:pPr marL="97156" indent="0" algn="r">
              <a:buNone/>
            </a:pP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6" indent="0" algn="r">
              <a:buNone/>
            </a:pPr>
            <a:r>
              <a:rPr lang="en-US" altLang="ja-JP" sz="1600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OpenChain</a:t>
            </a: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Japan WG / Tooling SG</a:t>
            </a:r>
            <a:endParaRPr lang="ja-JP" altLang="en-US" sz="16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6" indent="0" algn="r">
              <a:buNone/>
            </a:pP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2020/04/23</a:t>
            </a:r>
          </a:p>
          <a:p>
            <a:pPr marL="97156" indent="0" algn="r">
              <a:buNone/>
            </a:pP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5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</a:t>
            </a:r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コミュニティ及び関連の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動向</a:t>
            </a:r>
            <a:endParaRPr kumimoji="1" lang="ja-JP" altLang="en-US" sz="3200" dirty="0"/>
          </a:p>
        </p:txBody>
      </p:sp>
      <p:sp>
        <p:nvSpPr>
          <p:cNvPr id="36" name="テキスト プレースホルダー 2">
            <a:extLst>
              <a:ext uri="{FF2B5EF4-FFF2-40B4-BE49-F238E27FC236}">
                <a16:creationId xmlns:a16="http://schemas.microsoft.com/office/drawing/2014/main" id="{87FBD15A-4FFE-4242-A67E-8BD663FD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</p:spPr>
        <p:txBody>
          <a:bodyPr/>
          <a:lstStyle/>
          <a:p>
            <a:pPr marL="4953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ツールのプラガビリティ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29603" lvl="1" indent="-385763">
              <a:buFont typeface="+mj-lt"/>
              <a:buAutoNum type="alphaLcPeriod"/>
            </a:pP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REST API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の拡充</a:t>
            </a:r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29603" lvl="1" indent="-385763">
              <a:buFont typeface="+mj-lt"/>
              <a:buAutoNum type="alphaLcPeriod"/>
            </a:pP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SPDX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のサポート</a:t>
            </a:r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29603" lvl="1" indent="-385763">
              <a:buFont typeface="+mj-lt"/>
              <a:buAutoNum type="alphaLcPeriod"/>
            </a:pP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marL="643890" lvl="1" indent="-400050">
              <a:buFont typeface="+mj-lt"/>
              <a:buAutoNum type="alphaLcPeriod"/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ソースアーティファクトの関連付け、その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SBOM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の作成と配布方法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49630" lvl="2" indent="-400050">
              <a:buFont typeface="+mj-lt"/>
              <a:buAutoNum type="romanLcPeriod"/>
            </a:pPr>
            <a:r>
              <a:rPr kumimoji="1" lang="en-US" altLang="ja-JP" sz="14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OCI</a:t>
            </a:r>
            <a:r>
              <a:rPr kumimoji="1" lang="ja-JP" altLang="en-US" sz="14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(Open Container Initiative) </a:t>
            </a:r>
            <a:r>
              <a:rPr kumimoji="1" lang="ja-JP" altLang="en-US" sz="14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でイメージとの関連付けについて議論がある </a:t>
            </a:r>
            <a:endParaRPr kumimoji="1" lang="en-US" altLang="ja-JP" sz="14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86727" lvl="2" indent="0">
              <a:buNone/>
            </a:pP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SBOM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と脆弱性管理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29603" lvl="1" indent="-385763">
              <a:buFont typeface="+mj-lt"/>
              <a:buAutoNum type="alphaLcPeriod"/>
            </a:pP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SBOM Format: SPDX, SWID (ISO/IEC 19770-2), </a:t>
            </a:r>
            <a:r>
              <a:rPr kumimoji="1" lang="en-US" altLang="ja-JP" sz="17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CycloneDX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(OWASP)</a:t>
            </a:r>
          </a:p>
          <a:p>
            <a:pPr marL="629603" lvl="1" indent="-385763">
              <a:buFont typeface="+mj-lt"/>
              <a:buAutoNum type="alphaLcPeriod"/>
            </a:pP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Cyber Security, C-SCRM, </a:t>
            </a:r>
            <a:r>
              <a:rPr kumimoji="1" lang="en-US" altLang="ja-JP" sz="17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DevSecOps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dependency</a:t>
            </a:r>
          </a:p>
          <a:p>
            <a:pPr marL="97156" indent="0">
              <a:buNone/>
            </a:pP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ありがとうございました</a:t>
            </a:r>
            <a:endParaRPr kumimoji="1" lang="ja-JP" altLang="en-US" sz="3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36914" y="1395499"/>
            <a:ext cx="6270171" cy="3084752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831"/>
              </a:spcBef>
              <a:buNone/>
            </a:pP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 SG</a:t>
            </a:r>
            <a:r>
              <a:rPr lang="ja-JP" altLang="en-US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：次回会合の案内 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日時：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10:00-12:00</a:t>
            </a: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場所：オンライン開催　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お題：自由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発表者を募集します！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発表申込手順等、メーリングリストと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で案内予定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AAF378-DB66-AD45-AF83-A59A3B3EF5FD}"/>
              </a:ext>
            </a:extLst>
          </p:cNvPr>
          <p:cNvSpPr txBox="1"/>
          <p:nvPr/>
        </p:nvSpPr>
        <p:spPr>
          <a:xfrm>
            <a:off x="328918" y="1395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【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再掲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】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次以降のスライドは、時間があまった場合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6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rgbClr val="18BDE3"/>
                </a:solidFill>
              </a:rPr>
              <a:t>OpenChain</a:t>
            </a:r>
            <a:r>
              <a:rPr kumimoji="1" lang="ja-JP" altLang="en-US" b="1" dirty="0">
                <a:solidFill>
                  <a:srgbClr val="18BDE3"/>
                </a:solidFill>
              </a:rPr>
              <a:t> </a:t>
            </a:r>
            <a:r>
              <a:rPr kumimoji="1" lang="en-US" altLang="ja-JP" b="1" dirty="0" smtClean="0">
                <a:solidFill>
                  <a:srgbClr val="18BDE3"/>
                </a:solidFill>
              </a:rPr>
              <a:t>Specification</a:t>
            </a:r>
            <a:r>
              <a:rPr kumimoji="1" lang="ja-JP" altLang="en-US" b="1" dirty="0" smtClean="0">
                <a:solidFill>
                  <a:srgbClr val="18BDE3"/>
                </a:solidFill>
              </a:rPr>
              <a:t> </a:t>
            </a:r>
            <a:r>
              <a:rPr kumimoji="1" lang="en-US" altLang="ja-JP" b="1" dirty="0" smtClean="0">
                <a:solidFill>
                  <a:srgbClr val="18BDE3"/>
                </a:solidFill>
              </a:rPr>
              <a:t>2.0</a:t>
            </a:r>
            <a:r>
              <a:rPr kumimoji="1" lang="ja-JP" altLang="en-US" b="1" dirty="0" smtClean="0">
                <a:solidFill>
                  <a:srgbClr val="18BDE3"/>
                </a:solidFill>
              </a:rPr>
              <a:t> </a:t>
            </a:r>
            <a:r>
              <a:rPr kumimoji="1" lang="ja-JP" altLang="en-US" b="1" dirty="0">
                <a:solidFill>
                  <a:srgbClr val="18BDE3"/>
                </a:solidFill>
              </a:rPr>
              <a:t>の概観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6" indent="0">
              <a:buNone/>
            </a:pP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7E627C9-461B-B94A-A444-9BF2EAC4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1206014"/>
            <a:ext cx="7609114" cy="3398302"/>
          </a:xfrm>
          <a:prstGeom prst="rect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DB194A-DAB4-A943-A84D-5D7B10D60474}"/>
              </a:ext>
            </a:extLst>
          </p:cNvPr>
          <p:cNvSpPr txBox="1"/>
          <p:nvPr/>
        </p:nvSpPr>
        <p:spPr>
          <a:xfrm>
            <a:off x="1469567" y="4599193"/>
            <a:ext cx="6155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参考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Japan Work Group, introduction_2.png, licensed under the CC0-1.0.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Retrieved from https://github.com/OpenChain-Project/OpenChain-JWG/blob/master/Education_Material/Training/chapters/img/introduction_2.png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 を一部改変</a:t>
            </a:r>
            <a:endParaRPr kumimoji="1" lang="ja-JP" altLang="en-US" sz="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82D0D2-3798-7747-A3FD-936C5E35BEB8}"/>
              </a:ext>
            </a:extLst>
          </p:cNvPr>
          <p:cNvSpPr txBox="1"/>
          <p:nvPr/>
        </p:nvSpPr>
        <p:spPr>
          <a:xfrm>
            <a:off x="2631378" y="2872310"/>
            <a:ext cx="697627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リスト作成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5E1387-C0DA-B54B-B4A9-6ECAC306BB0C}"/>
              </a:ext>
            </a:extLst>
          </p:cNvPr>
          <p:cNvSpPr txBox="1"/>
          <p:nvPr/>
        </p:nvSpPr>
        <p:spPr>
          <a:xfrm>
            <a:off x="2107614" y="2502251"/>
            <a:ext cx="902811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マネージメント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1C02F0-7EEB-B345-B3C7-38EDD43AC36F}"/>
              </a:ext>
            </a:extLst>
          </p:cNvPr>
          <p:cNvSpPr txBox="1"/>
          <p:nvPr/>
        </p:nvSpPr>
        <p:spPr>
          <a:xfrm>
            <a:off x="3565009" y="2865536"/>
            <a:ext cx="595034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レビュー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3DA94A-DB51-784C-9531-4A372312F115}"/>
              </a:ext>
            </a:extLst>
          </p:cNvPr>
          <p:cNvSpPr txBox="1"/>
          <p:nvPr/>
        </p:nvSpPr>
        <p:spPr>
          <a:xfrm>
            <a:off x="4429098" y="2868340"/>
            <a:ext cx="723643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配布物確認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9E2059-7DC4-3B45-A812-914FF6CD8F49}"/>
              </a:ext>
            </a:extLst>
          </p:cNvPr>
          <p:cNvSpPr txBox="1"/>
          <p:nvPr/>
        </p:nvSpPr>
        <p:spPr>
          <a:xfrm>
            <a:off x="5483339" y="2840805"/>
            <a:ext cx="1202257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コントリビューション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49E4455-75E4-8549-8FD6-97871E56E36C}"/>
              </a:ext>
            </a:extLst>
          </p:cNvPr>
          <p:cNvSpPr/>
          <p:nvPr/>
        </p:nvSpPr>
        <p:spPr>
          <a:xfrm>
            <a:off x="4157340" y="2977526"/>
            <a:ext cx="98926" cy="2265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18BDE3"/>
                </a:solidFill>
              </a:rPr>
              <a:t>コンプライアンス体制の例</a:t>
            </a:r>
            <a:endParaRPr kumimoji="1" lang="ja-JP" altLang="en-US" b="1" dirty="0">
              <a:solidFill>
                <a:srgbClr val="18BDE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DB194A-DAB4-A943-A84D-5D7B10D60474}"/>
              </a:ext>
            </a:extLst>
          </p:cNvPr>
          <p:cNvSpPr txBox="1"/>
          <p:nvPr/>
        </p:nvSpPr>
        <p:spPr>
          <a:xfrm>
            <a:off x="1469567" y="4599193"/>
            <a:ext cx="626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図の出典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Japan Work Group,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iOSSComplianceOrganization.png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, licensed under the CC0-1.0, 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Retrieved from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github.com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-Project/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-JWG/blob/master/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Education_Material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/Training/chapters/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img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OSSComplianceOrganization.png</a:t>
            </a:r>
            <a:endParaRPr kumimoji="1" lang="ja-JP" altLang="en-US" sz="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F0BE5E6-C48A-B944-9A06-39B47A1E4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4" y="1044376"/>
            <a:ext cx="6984694" cy="340111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68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rgbClr val="18BDE3"/>
                </a:solidFill>
              </a:rPr>
              <a:t>OpenChain</a:t>
            </a:r>
            <a:r>
              <a:rPr kumimoji="1" lang="en-US" altLang="ja-JP" b="1" dirty="0" smtClean="0">
                <a:solidFill>
                  <a:srgbClr val="18BDE3"/>
                </a:solidFill>
              </a:rPr>
              <a:t> Specification 2.0</a:t>
            </a:r>
            <a:r>
              <a:rPr kumimoji="1" lang="ja-JP" altLang="en-US" b="1" dirty="0" smtClean="0">
                <a:solidFill>
                  <a:srgbClr val="18BDE3"/>
                </a:solidFill>
              </a:rPr>
              <a:t> </a:t>
            </a:r>
            <a:r>
              <a:rPr kumimoji="1" lang="ja-JP" altLang="en-US" b="1" dirty="0">
                <a:solidFill>
                  <a:srgbClr val="18BDE3"/>
                </a:solidFill>
              </a:rPr>
              <a:t>の概観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6" indent="0">
              <a:buNone/>
            </a:pP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7E627C9-461B-B94A-A444-9BF2EAC4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1206014"/>
            <a:ext cx="7609114" cy="3398302"/>
          </a:xfrm>
          <a:prstGeom prst="rect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DB194A-DAB4-A943-A84D-5D7B10D60474}"/>
              </a:ext>
            </a:extLst>
          </p:cNvPr>
          <p:cNvSpPr txBox="1"/>
          <p:nvPr/>
        </p:nvSpPr>
        <p:spPr>
          <a:xfrm>
            <a:off x="1469567" y="4599193"/>
            <a:ext cx="6155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参考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Japan Work Group, introduction_2.png, licensed under the CC0-1.0.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Retrieved from https://github.com/OpenChain-Project/OpenChain-JWG/blob/master/Education_Material/Training/chapters/img/introduction_2.png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 を一部改変</a:t>
            </a:r>
            <a:endParaRPr kumimoji="1" lang="ja-JP" altLang="en-US" sz="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82D0D2-3798-7747-A3FD-936C5E35BEB8}"/>
              </a:ext>
            </a:extLst>
          </p:cNvPr>
          <p:cNvSpPr txBox="1"/>
          <p:nvPr/>
        </p:nvSpPr>
        <p:spPr>
          <a:xfrm>
            <a:off x="2631378" y="2872310"/>
            <a:ext cx="697627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リスト作成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5E1387-C0DA-B54B-B4A9-6ECAC306BB0C}"/>
              </a:ext>
            </a:extLst>
          </p:cNvPr>
          <p:cNvSpPr txBox="1"/>
          <p:nvPr/>
        </p:nvSpPr>
        <p:spPr>
          <a:xfrm>
            <a:off x="2107614" y="2502251"/>
            <a:ext cx="902811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マネージメント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1C02F0-7EEB-B345-B3C7-38EDD43AC36F}"/>
              </a:ext>
            </a:extLst>
          </p:cNvPr>
          <p:cNvSpPr txBox="1"/>
          <p:nvPr/>
        </p:nvSpPr>
        <p:spPr>
          <a:xfrm>
            <a:off x="3565009" y="2865536"/>
            <a:ext cx="595034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レビュー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3DA94A-DB51-784C-9531-4A372312F115}"/>
              </a:ext>
            </a:extLst>
          </p:cNvPr>
          <p:cNvSpPr txBox="1"/>
          <p:nvPr/>
        </p:nvSpPr>
        <p:spPr>
          <a:xfrm>
            <a:off x="4429098" y="2868340"/>
            <a:ext cx="723643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配布物確認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9E2059-7DC4-3B45-A812-914FF6CD8F49}"/>
              </a:ext>
            </a:extLst>
          </p:cNvPr>
          <p:cNvSpPr txBox="1"/>
          <p:nvPr/>
        </p:nvSpPr>
        <p:spPr>
          <a:xfrm>
            <a:off x="5483339" y="2840805"/>
            <a:ext cx="1202257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コントリビューション</a:t>
            </a:r>
            <a:endParaRPr kumimoji="1" lang="en-US" altLang="ja-JP" sz="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プロセス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46DC553-5D16-7143-B832-F95AF79CA9A8}"/>
              </a:ext>
            </a:extLst>
          </p:cNvPr>
          <p:cNvSpPr/>
          <p:nvPr/>
        </p:nvSpPr>
        <p:spPr>
          <a:xfrm>
            <a:off x="2005071" y="2445746"/>
            <a:ext cx="4803354" cy="798169"/>
          </a:xfrm>
          <a:custGeom>
            <a:avLst/>
            <a:gdLst>
              <a:gd name="connsiteX0" fmla="*/ 0 w 4803354"/>
              <a:gd name="connsiteY0" fmla="*/ 0 h 798169"/>
              <a:gd name="connsiteX1" fmla="*/ 485672 w 4803354"/>
              <a:gd name="connsiteY1" fmla="*/ 0 h 798169"/>
              <a:gd name="connsiteX2" fmla="*/ 875278 w 4803354"/>
              <a:gd name="connsiteY2" fmla="*/ 0 h 798169"/>
              <a:gd name="connsiteX3" fmla="*/ 1505051 w 4803354"/>
              <a:gd name="connsiteY3" fmla="*/ 0 h 798169"/>
              <a:gd name="connsiteX4" fmla="*/ 1990723 w 4803354"/>
              <a:gd name="connsiteY4" fmla="*/ 0 h 798169"/>
              <a:gd name="connsiteX5" fmla="*/ 2476396 w 4803354"/>
              <a:gd name="connsiteY5" fmla="*/ 0 h 798169"/>
              <a:gd name="connsiteX6" fmla="*/ 3106169 w 4803354"/>
              <a:gd name="connsiteY6" fmla="*/ 0 h 798169"/>
              <a:gd name="connsiteX7" fmla="*/ 3543808 w 4803354"/>
              <a:gd name="connsiteY7" fmla="*/ 0 h 798169"/>
              <a:gd name="connsiteX8" fmla="*/ 4173581 w 4803354"/>
              <a:gd name="connsiteY8" fmla="*/ 0 h 798169"/>
              <a:gd name="connsiteX9" fmla="*/ 4803354 w 4803354"/>
              <a:gd name="connsiteY9" fmla="*/ 0 h 798169"/>
              <a:gd name="connsiteX10" fmla="*/ 4803354 w 4803354"/>
              <a:gd name="connsiteY10" fmla="*/ 399085 h 798169"/>
              <a:gd name="connsiteX11" fmla="*/ 4803354 w 4803354"/>
              <a:gd name="connsiteY11" fmla="*/ 798169 h 798169"/>
              <a:gd name="connsiteX12" fmla="*/ 4221614 w 4803354"/>
              <a:gd name="connsiteY12" fmla="*/ 798169 h 798169"/>
              <a:gd name="connsiteX13" fmla="*/ 3591841 w 4803354"/>
              <a:gd name="connsiteY13" fmla="*/ 798169 h 798169"/>
              <a:gd name="connsiteX14" fmla="*/ 2962068 w 4803354"/>
              <a:gd name="connsiteY14" fmla="*/ 798169 h 798169"/>
              <a:gd name="connsiteX15" fmla="*/ 2524429 w 4803354"/>
              <a:gd name="connsiteY15" fmla="*/ 798169 h 798169"/>
              <a:gd name="connsiteX16" fmla="*/ 1990723 w 4803354"/>
              <a:gd name="connsiteY16" fmla="*/ 798169 h 798169"/>
              <a:gd name="connsiteX17" fmla="*/ 1360950 w 4803354"/>
              <a:gd name="connsiteY17" fmla="*/ 798169 h 798169"/>
              <a:gd name="connsiteX18" fmla="*/ 827244 w 4803354"/>
              <a:gd name="connsiteY18" fmla="*/ 798169 h 798169"/>
              <a:gd name="connsiteX19" fmla="*/ 0 w 4803354"/>
              <a:gd name="connsiteY19" fmla="*/ 798169 h 798169"/>
              <a:gd name="connsiteX20" fmla="*/ 0 w 4803354"/>
              <a:gd name="connsiteY20" fmla="*/ 415048 h 798169"/>
              <a:gd name="connsiteX21" fmla="*/ 0 w 4803354"/>
              <a:gd name="connsiteY21" fmla="*/ 0 h 79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03354" h="798169" extrusionOk="0">
                <a:moveTo>
                  <a:pt x="0" y="0"/>
                </a:moveTo>
                <a:cubicBezTo>
                  <a:pt x="194416" y="-2053"/>
                  <a:pt x="270070" y="9701"/>
                  <a:pt x="485672" y="0"/>
                </a:cubicBezTo>
                <a:cubicBezTo>
                  <a:pt x="701274" y="-9701"/>
                  <a:pt x="708540" y="9479"/>
                  <a:pt x="875278" y="0"/>
                </a:cubicBezTo>
                <a:cubicBezTo>
                  <a:pt x="1042016" y="-9479"/>
                  <a:pt x="1360142" y="5324"/>
                  <a:pt x="1505051" y="0"/>
                </a:cubicBezTo>
                <a:cubicBezTo>
                  <a:pt x="1649960" y="-5324"/>
                  <a:pt x="1823170" y="24456"/>
                  <a:pt x="1990723" y="0"/>
                </a:cubicBezTo>
                <a:cubicBezTo>
                  <a:pt x="2158276" y="-24456"/>
                  <a:pt x="2233751" y="15994"/>
                  <a:pt x="2476396" y="0"/>
                </a:cubicBezTo>
                <a:cubicBezTo>
                  <a:pt x="2719041" y="-15994"/>
                  <a:pt x="2960164" y="17614"/>
                  <a:pt x="3106169" y="0"/>
                </a:cubicBezTo>
                <a:cubicBezTo>
                  <a:pt x="3252174" y="-17614"/>
                  <a:pt x="3400509" y="20025"/>
                  <a:pt x="3543808" y="0"/>
                </a:cubicBezTo>
                <a:cubicBezTo>
                  <a:pt x="3687107" y="-20025"/>
                  <a:pt x="3862898" y="20860"/>
                  <a:pt x="4173581" y="0"/>
                </a:cubicBezTo>
                <a:cubicBezTo>
                  <a:pt x="4484264" y="-20860"/>
                  <a:pt x="4494230" y="28566"/>
                  <a:pt x="4803354" y="0"/>
                </a:cubicBezTo>
                <a:cubicBezTo>
                  <a:pt x="4836205" y="154113"/>
                  <a:pt x="4786977" y="207950"/>
                  <a:pt x="4803354" y="399085"/>
                </a:cubicBezTo>
                <a:cubicBezTo>
                  <a:pt x="4819731" y="590221"/>
                  <a:pt x="4776417" y="683432"/>
                  <a:pt x="4803354" y="798169"/>
                </a:cubicBezTo>
                <a:cubicBezTo>
                  <a:pt x="4666536" y="850026"/>
                  <a:pt x="4469579" y="789541"/>
                  <a:pt x="4221614" y="798169"/>
                </a:cubicBezTo>
                <a:cubicBezTo>
                  <a:pt x="3973649" y="806797"/>
                  <a:pt x="3760832" y="734442"/>
                  <a:pt x="3591841" y="798169"/>
                </a:cubicBezTo>
                <a:cubicBezTo>
                  <a:pt x="3422850" y="861896"/>
                  <a:pt x="3214376" y="732690"/>
                  <a:pt x="2962068" y="798169"/>
                </a:cubicBezTo>
                <a:cubicBezTo>
                  <a:pt x="2709760" y="863648"/>
                  <a:pt x="2738458" y="784083"/>
                  <a:pt x="2524429" y="798169"/>
                </a:cubicBezTo>
                <a:cubicBezTo>
                  <a:pt x="2310400" y="812255"/>
                  <a:pt x="2107495" y="751102"/>
                  <a:pt x="1990723" y="798169"/>
                </a:cubicBezTo>
                <a:cubicBezTo>
                  <a:pt x="1873951" y="845236"/>
                  <a:pt x="1527622" y="771849"/>
                  <a:pt x="1360950" y="798169"/>
                </a:cubicBezTo>
                <a:cubicBezTo>
                  <a:pt x="1194278" y="824489"/>
                  <a:pt x="1090523" y="788896"/>
                  <a:pt x="827244" y="798169"/>
                </a:cubicBezTo>
                <a:cubicBezTo>
                  <a:pt x="563965" y="807442"/>
                  <a:pt x="281157" y="792106"/>
                  <a:pt x="0" y="798169"/>
                </a:cubicBezTo>
                <a:cubicBezTo>
                  <a:pt x="-18809" y="701622"/>
                  <a:pt x="23807" y="601926"/>
                  <a:pt x="0" y="415048"/>
                </a:cubicBezTo>
                <a:cubicBezTo>
                  <a:pt x="-23807" y="228170"/>
                  <a:pt x="47433" y="148533"/>
                  <a:pt x="0" y="0"/>
                </a:cubicBezTo>
                <a:close/>
              </a:path>
            </a:pathLst>
          </a:custGeom>
          <a:noFill/>
          <a:ln w="50800">
            <a:solidFill>
              <a:srgbClr val="0070C0">
                <a:alpha val="70000"/>
              </a:srgb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49E4455-75E4-8549-8FD6-97871E56E36C}"/>
              </a:ext>
            </a:extLst>
          </p:cNvPr>
          <p:cNvSpPr/>
          <p:nvPr/>
        </p:nvSpPr>
        <p:spPr>
          <a:xfrm>
            <a:off x="4157340" y="2977526"/>
            <a:ext cx="98926" cy="2265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8"/>
          <p:cNvSpPr>
            <a:spLocks noChangeArrowheads="1"/>
          </p:cNvSpPr>
          <p:nvPr/>
        </p:nvSpPr>
        <p:spPr bwMode="auto">
          <a:xfrm rot="-5400000">
            <a:off x="891557" y="532808"/>
            <a:ext cx="260747" cy="1372790"/>
          </a:xfrm>
          <a:prstGeom prst="rect">
            <a:avLst/>
          </a:prstGeom>
          <a:solidFill>
            <a:srgbClr val="009900"/>
          </a:solidFill>
          <a:ln w="9525">
            <a:solidFill>
              <a:srgbClr val="00335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vert="eaVert" lIns="62209" tIns="31105" rIns="62209" bIns="31105"/>
          <a:lstStyle/>
          <a:p>
            <a:pPr algn="ctr">
              <a:buFont typeface="Times New Roman" pitchFamily="16" charset="0"/>
              <a:buNone/>
              <a:defRPr/>
            </a:pPr>
            <a:r>
              <a:rPr lang="ja-JP" alt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プロセスの対象</a:t>
            </a:r>
            <a:endParaRPr lang="en-US" sz="825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17" name="AutoShape 25"/>
          <p:cNvSpPr>
            <a:spLocks noChangeArrowheads="1"/>
          </p:cNvSpPr>
          <p:nvPr/>
        </p:nvSpPr>
        <p:spPr bwMode="auto">
          <a:xfrm>
            <a:off x="439942" y="1443451"/>
            <a:ext cx="1215000" cy="3504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209" tIns="31105" rIns="62209" bIns="31105" anchor="ctr">
            <a:spAutoFit/>
          </a:bodyPr>
          <a:lstStyle/>
          <a:p>
            <a:pPr algn="ctr"/>
            <a:r>
              <a:rPr lang="ja-JP" alt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自社</a:t>
            </a:r>
            <a:r>
              <a:rPr lang="en-US" sz="825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プロプライエタリ</a:t>
            </a:r>
            <a: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b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sz="825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</a:t>
            </a:r>
            <a:endParaRPr lang="en-US" sz="825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18" name="AutoShape 25"/>
          <p:cNvSpPr>
            <a:spLocks noChangeArrowheads="1"/>
          </p:cNvSpPr>
          <p:nvPr/>
        </p:nvSpPr>
        <p:spPr bwMode="auto">
          <a:xfrm>
            <a:off x="439942" y="1846053"/>
            <a:ext cx="1215000" cy="3504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209" tIns="31105" rIns="62209" bIns="31105" anchor="ctr">
            <a:spAutoFit/>
          </a:bodyPr>
          <a:lstStyle/>
          <a:p>
            <a:pPr algn="ctr"/>
            <a: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sz="825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サード</a:t>
            </a:r>
            <a: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sz="825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パーティ</a:t>
            </a:r>
            <a: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b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sz="825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</a:t>
            </a:r>
            <a:endParaRPr lang="en-US" sz="825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19" name="AutoShape 25"/>
          <p:cNvSpPr>
            <a:spLocks noChangeArrowheads="1"/>
          </p:cNvSpPr>
          <p:nvPr/>
        </p:nvSpPr>
        <p:spPr bwMode="auto">
          <a:xfrm>
            <a:off x="439942" y="2254945"/>
            <a:ext cx="1215000" cy="3504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209" tIns="31105" rIns="62209" bIns="31105" anchor="ctr">
            <a:spAutoFit/>
          </a:bodyPr>
          <a:lstStyle/>
          <a:p>
            <a:pPr algn="ctr"/>
            <a:r>
              <a:rPr lang="en-US" sz="825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 Source Software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988757" y="1813474"/>
            <a:ext cx="243000" cy="11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78"/>
          <p:cNvSpPr>
            <a:spLocks noChangeArrowheads="1"/>
          </p:cNvSpPr>
          <p:nvPr/>
        </p:nvSpPr>
        <p:spPr bwMode="auto">
          <a:xfrm rot="-5400000">
            <a:off x="8117167" y="2158945"/>
            <a:ext cx="239316" cy="1209675"/>
          </a:xfrm>
          <a:prstGeom prst="rect">
            <a:avLst/>
          </a:prstGeom>
          <a:solidFill>
            <a:srgbClr val="CC6600"/>
          </a:solidFill>
          <a:ln w="9525">
            <a:solidFill>
              <a:srgbClr val="00335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vert="eaVert" lIns="62209" tIns="31105" rIns="62209" bIns="31105"/>
          <a:lstStyle/>
          <a:p>
            <a:pPr algn="ctr">
              <a:buFont typeface="Times New Roman" pitchFamily="16" charset="0"/>
              <a:buNone/>
              <a:defRPr/>
            </a:pPr>
            <a:r>
              <a:rPr lang="ja-JP" alt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提供する</a:t>
            </a:r>
            <a:r>
              <a:rPr lang="en-US" sz="825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</a:t>
            </a:r>
            <a:endParaRPr lang="en-US" sz="825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Rectangle 78"/>
          <p:cNvSpPr>
            <a:spLocks noChangeArrowheads="1"/>
          </p:cNvSpPr>
          <p:nvPr/>
        </p:nvSpPr>
        <p:spPr bwMode="auto">
          <a:xfrm rot="-5400000">
            <a:off x="8034325" y="2640322"/>
            <a:ext cx="405000" cy="1209675"/>
          </a:xfrm>
          <a:prstGeom prst="rect">
            <a:avLst/>
          </a:prstGeom>
          <a:solidFill>
            <a:srgbClr val="CC6600"/>
          </a:solidFill>
          <a:ln w="9525">
            <a:solidFill>
              <a:srgbClr val="00335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vert="eaVert" lIns="62209" tIns="31105" rIns="62209" bIns="31105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ja-JP" alt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通知及び</a:t>
            </a:r>
            <a:endParaRPr lang="en-US" altLang="ja-JP" sz="825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  <a:defRPr/>
            </a:pPr>
            <a:r>
              <a:rPr lang="ja-JP" alt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帰属等の表示</a:t>
            </a:r>
            <a:endParaRPr lang="en-US" sz="825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Rectangle 78"/>
          <p:cNvSpPr>
            <a:spLocks noChangeArrowheads="1"/>
          </p:cNvSpPr>
          <p:nvPr/>
        </p:nvSpPr>
        <p:spPr bwMode="auto">
          <a:xfrm rot="-5400000">
            <a:off x="8034325" y="3184340"/>
            <a:ext cx="405000" cy="1209675"/>
          </a:xfrm>
          <a:prstGeom prst="rect">
            <a:avLst/>
          </a:prstGeom>
          <a:solidFill>
            <a:srgbClr val="CC6600"/>
          </a:solidFill>
          <a:ln w="9525">
            <a:solidFill>
              <a:srgbClr val="00335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vert="eaVert" lIns="62209" tIns="31105" rIns="62209" bIns="31105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書面による申し出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ja-JP" alt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Written offer</a:t>
            </a:r>
            <a:r>
              <a:rPr lang="ja-JP" altLang="en-US" sz="825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sz="825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25" name="TextBox 23"/>
          <p:cNvSpPr txBox="1">
            <a:spLocks noChangeArrowheads="1"/>
          </p:cNvSpPr>
          <p:nvPr/>
        </p:nvSpPr>
        <p:spPr bwMode="auto">
          <a:xfrm>
            <a:off x="3724366" y="2576627"/>
            <a:ext cx="1231733" cy="70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6" rIns="68573" bIns="34286" anchor="t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ソースコードの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  <a:p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スキャン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又は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監査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－ 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及び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－</a:t>
            </a:r>
          </a:p>
          <a:p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ソースコードの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出所と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  <a:p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</p:txBody>
      </p:sp>
      <p:sp>
        <p:nvSpPr>
          <p:cNvPr id="21526" name="TextBox 24"/>
          <p:cNvSpPr txBox="1">
            <a:spLocks noChangeArrowheads="1"/>
          </p:cNvSpPr>
          <p:nvPr/>
        </p:nvSpPr>
        <p:spPr bwMode="auto">
          <a:xfrm>
            <a:off x="5068195" y="2576627"/>
            <a:ext cx="1281649" cy="43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 anchor="t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企業のOSSポリシーに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従って、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監査で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見つけた全ての問題に対処する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27" name="TextBox 25"/>
          <p:cNvSpPr txBox="1">
            <a:spLocks noChangeArrowheads="1"/>
          </p:cNvSpPr>
          <p:nvPr/>
        </p:nvSpPr>
        <p:spPr bwMode="auto">
          <a:xfrm>
            <a:off x="2310661" y="2571786"/>
            <a:ext cx="1231733" cy="45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 anchor="t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レビュー対象の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コンポーネン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特定する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1530" name="TextBox 37"/>
          <p:cNvSpPr txBox="1">
            <a:spLocks noChangeArrowheads="1"/>
          </p:cNvSpPr>
          <p:nvPr/>
        </p:nvSpPr>
        <p:spPr bwMode="auto">
          <a:xfrm>
            <a:off x="3685802" y="3454505"/>
            <a:ext cx="1328005" cy="80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配布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用のソースコード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パッケージを検証する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 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及び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通知及び帰属等の表示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適切に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提供されていることを検証する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37" name="TextBox 62"/>
          <p:cNvSpPr txBox="1">
            <a:spLocks noChangeArrowheads="1"/>
          </p:cNvSpPr>
          <p:nvPr/>
        </p:nvSpPr>
        <p:spPr bwMode="auto">
          <a:xfrm>
            <a:off x="5068195" y="3074017"/>
            <a:ext cx="1241688" cy="57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承認されたソフトウェア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のその名称と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バージョンを製品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記録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541" name="TextBox 37"/>
          <p:cNvSpPr txBox="1">
            <a:spLocks noChangeArrowheads="1"/>
          </p:cNvSpPr>
          <p:nvPr/>
        </p:nvSpPr>
        <p:spPr bwMode="auto">
          <a:xfrm>
            <a:off x="7631986" y="4114175"/>
            <a:ext cx="1349399" cy="43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ソースコード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通知及び帰属等の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表示、書面による申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出を公開する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499" name="TextBox 24"/>
          <p:cNvSpPr txBox="1">
            <a:spLocks noChangeArrowheads="1"/>
          </p:cNvSpPr>
          <p:nvPr/>
        </p:nvSpPr>
        <p:spPr bwMode="auto">
          <a:xfrm>
            <a:off x="2311115" y="3085062"/>
            <a:ext cx="1281650" cy="56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sz="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OSS </a:t>
            </a:r>
            <a:r>
              <a:rPr lang="en-US" sz="8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コンポーネント</a:t>
            </a:r>
            <a:r>
              <a:rPr lang="ja-JP" altLang="en-US" sz="8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について</a:t>
            </a:r>
            <a:r>
              <a:rPr lang="en-US" sz="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</a:t>
            </a:r>
            <a:r>
              <a:rPr lang="ja-JP" altLang="en-US" sz="8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に関する対処</a:t>
            </a:r>
            <a:r>
              <a:rPr lang="en-US" sz="8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記録をレビューする</a:t>
            </a:r>
            <a:endParaRPr lang="en-US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503" name="TextBox 24"/>
          <p:cNvSpPr txBox="1">
            <a:spLocks noChangeArrowheads="1"/>
          </p:cNvSpPr>
          <p:nvPr/>
        </p:nvSpPr>
        <p:spPr bwMode="auto">
          <a:xfrm>
            <a:off x="5055682" y="4051679"/>
            <a:ext cx="1182703" cy="19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en-US" sz="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sz="8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公開後、検証</a:t>
            </a:r>
            <a:r>
              <a:rPr lang="ja-JP" altLang="en-US" sz="8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Left Brace 77"/>
          <p:cNvSpPr/>
          <p:nvPr/>
        </p:nvSpPr>
        <p:spPr bwMode="auto">
          <a:xfrm flipH="1">
            <a:off x="1781833" y="1084588"/>
            <a:ext cx="113327" cy="1440731"/>
          </a:xfrm>
          <a:prstGeom prst="leftBrac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209" tIns="31105" rIns="62209" bIns="31105"/>
          <a:lstStyle/>
          <a:p>
            <a:pPr defTabSz="311045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n-US" sz="1200" dirty="0"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1258886" y="4215067"/>
            <a:ext cx="6124320" cy="3631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2209" tIns="31105" rIns="62209" bIns="31105"/>
          <a:lstStyle/>
          <a:p>
            <a:pPr algn="ctr" defTabSz="311045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975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</a:t>
            </a:r>
            <a:r>
              <a:rPr lang="en-US" sz="975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sz="975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マネジメントの</a:t>
            </a:r>
            <a:r>
              <a:rPr lang="ja-JP" altLang="en-US" sz="975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始めから終わりまで</a:t>
            </a:r>
            <a:r>
              <a:rPr lang="ja-JP" altLang="en-US" sz="975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sz="975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プロセス例</a:t>
            </a:r>
            <a:endParaRPr lang="en-US" sz="975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 rot="16200000">
            <a:off x="4174755" y="697813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監査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（Audit）</a:t>
            </a:r>
          </a:p>
        </p:txBody>
      </p:sp>
      <p:sp>
        <p:nvSpPr>
          <p:cNvPr id="71" name="Rectangle 78"/>
          <p:cNvSpPr>
            <a:spLocks noChangeArrowheads="1"/>
          </p:cNvSpPr>
          <p:nvPr/>
        </p:nvSpPr>
        <p:spPr bwMode="auto">
          <a:xfrm rot="16200000">
            <a:off x="5545777" y="687805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問題の</a:t>
            </a:r>
            <a:r>
              <a:rPr lang="ja-JP" altLang="en-US" sz="8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対処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（Resolve Issue）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 rot="16200000">
            <a:off x="2793856" y="1174125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</a:t>
            </a: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ー</a:t>
            </a: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（Review）</a:t>
            </a: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 rot="16200000">
            <a:off x="4176489" y="1184299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</a:p>
          <a:p>
            <a:pPr algn="ctr">
              <a:buFont typeface="Times New Roman" pitchFamily="16" charset="0"/>
              <a:buNone/>
            </a:pPr>
            <a:r>
              <a:rPr lang="en-US" sz="8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Approval）</a:t>
            </a:r>
          </a:p>
        </p:txBody>
      </p:sp>
      <p:sp>
        <p:nvSpPr>
          <p:cNvPr id="74" name="Rectangle 78"/>
          <p:cNvSpPr>
            <a:spLocks noChangeArrowheads="1"/>
          </p:cNvSpPr>
          <p:nvPr/>
        </p:nvSpPr>
        <p:spPr bwMode="auto">
          <a:xfrm rot="16200000">
            <a:off x="5545777" y="1185506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（Registration）</a:t>
            </a: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 rot="16200000">
            <a:off x="2793856" y="1671628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通知／表示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（Notice）</a:t>
            </a: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 rot="16200000">
            <a:off x="4175320" y="1671628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検証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（Verification）</a:t>
            </a: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 rot="16200000">
            <a:off x="5545777" y="1670427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ja-JP" altLang="en-US" sz="8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配布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（Distribution）</a:t>
            </a:r>
          </a:p>
        </p:txBody>
      </p:sp>
      <p:sp>
        <p:nvSpPr>
          <p:cNvPr id="68" name="Rectangle 78"/>
          <p:cNvSpPr>
            <a:spLocks noChangeArrowheads="1"/>
          </p:cNvSpPr>
          <p:nvPr/>
        </p:nvSpPr>
        <p:spPr bwMode="auto">
          <a:xfrm rot="16200000">
            <a:off x="2793856" y="697813"/>
            <a:ext cx="371854" cy="12416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  <a:defRPr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（Identification）</a:t>
            </a:r>
            <a:endParaRPr lang="en-US" sz="800" b="1" i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 rot="16200000">
            <a:off x="6929366" y="1669825"/>
            <a:ext cx="371854" cy="124168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 lIns="62209" tIns="31105" rIns="62209" bIns="31105" anchor="ctr" anchorCtr="1">
            <a:spAutoFit/>
          </a:bodyPr>
          <a:lstStyle/>
          <a:p>
            <a:pPr algn="ctr">
              <a:buFont typeface="Times New Roman" pitchFamily="16" charset="0"/>
              <a:buNone/>
            </a:pPr>
            <a:r>
              <a:rPr lang="en-US" sz="800" b="1" dirty="0" err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検証</a:t>
            </a:r>
            <a:endParaRPr lang="en-US" sz="800" b="1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buFont typeface="Times New Roman" pitchFamily="16" charset="0"/>
              <a:buNone/>
            </a:pPr>
            <a:r>
              <a:rPr lang="en-US" sz="800" b="1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（Verification）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B0D6F2-BCDD-EA44-97F0-7F89FCC22A04}"/>
              </a:ext>
            </a:extLst>
          </p:cNvPr>
          <p:cNvSpPr txBox="1"/>
          <p:nvPr/>
        </p:nvSpPr>
        <p:spPr>
          <a:xfrm>
            <a:off x="550886" y="4600005"/>
            <a:ext cx="667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参考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Japan Work Group,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カリキュラム 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(FOSS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トレーニング リファレンス スライド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仕様書 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1.1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版対応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), licensed under the CC0-1.0. 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Retrieved from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https://github.com/OpenChain-Project/Reference-Material/blob/master/Training-Slides/Community/jp/1.1/openchain-curriculum-for-1-1_JP.pptx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を元に作成</a:t>
            </a:r>
            <a:endParaRPr kumimoji="1" lang="ja-JP" altLang="en-US" sz="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0DE49E40-1964-B841-8C04-58F7AAF94169}"/>
              </a:ext>
            </a:extLst>
          </p:cNvPr>
          <p:cNvSpPr txBox="1">
            <a:spLocks/>
          </p:cNvSpPr>
          <p:nvPr/>
        </p:nvSpPr>
        <p:spPr>
          <a:xfrm>
            <a:off x="457205" y="532258"/>
            <a:ext cx="8229599" cy="7429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kumimoji="0" lang="ja-JP" altLang="en-US" sz="2800" b="1" ker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プロセスの流れの例</a:t>
            </a:r>
            <a:endParaRPr kumimoji="1" lang="ja-JP" altLang="en-US" sz="1000" b="1" kern="0" dirty="0">
              <a:solidFill>
                <a:srgbClr val="18BDE3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1F2FCB7-F756-814C-A555-AF3458663DD6}"/>
              </a:ext>
            </a:extLst>
          </p:cNvPr>
          <p:cNvSpPr/>
          <p:nvPr/>
        </p:nvSpPr>
        <p:spPr>
          <a:xfrm>
            <a:off x="2309950" y="1049201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BB2AC8F-0C98-0C44-9C36-3CD7452D5D01}"/>
              </a:ext>
            </a:extLst>
          </p:cNvPr>
          <p:cNvGrpSpPr/>
          <p:nvPr/>
        </p:nvGrpSpPr>
        <p:grpSpPr>
          <a:xfrm>
            <a:off x="6407893" y="2019195"/>
            <a:ext cx="357790" cy="246221"/>
            <a:chOff x="8207566" y="893779"/>
            <a:chExt cx="357790" cy="246221"/>
          </a:xfrm>
        </p:grpSpPr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E6817844-2CAD-E546-B47D-C557C09764C4}"/>
                </a:ext>
              </a:extLst>
            </p:cNvPr>
            <p:cNvSpPr/>
            <p:nvPr/>
          </p:nvSpPr>
          <p:spPr>
            <a:xfrm>
              <a:off x="8281351" y="895282"/>
              <a:ext cx="205809" cy="20580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F0E80B2-A6BE-2240-B6A8-3FABC90F2313}"/>
                </a:ext>
              </a:extLst>
            </p:cNvPr>
            <p:cNvSpPr txBox="1"/>
            <p:nvPr/>
          </p:nvSpPr>
          <p:spPr>
            <a:xfrm>
              <a:off x="8207566" y="893779"/>
              <a:ext cx="357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endParaRPr kumimoji="1" lang="ja-JP" altLang="en-US" sz="10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65" name="円/楕円 64">
            <a:extLst>
              <a:ext uri="{FF2B5EF4-FFF2-40B4-BE49-F238E27FC236}">
                <a16:creationId xmlns:a16="http://schemas.microsoft.com/office/drawing/2014/main" id="{D76433C5-0F77-9244-A1A5-FA7144EB01F1}"/>
              </a:ext>
            </a:extLst>
          </p:cNvPr>
          <p:cNvSpPr/>
          <p:nvPr/>
        </p:nvSpPr>
        <p:spPr>
          <a:xfrm>
            <a:off x="3720323" y="1037707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9BCFB35F-D22D-C443-ACAC-00652BE0B2A0}"/>
              </a:ext>
            </a:extLst>
          </p:cNvPr>
          <p:cNvSpPr/>
          <p:nvPr/>
        </p:nvSpPr>
        <p:spPr>
          <a:xfrm>
            <a:off x="5070897" y="1036768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C210309E-D5E7-E847-B6A0-68396E3A8816}"/>
              </a:ext>
            </a:extLst>
          </p:cNvPr>
          <p:cNvSpPr/>
          <p:nvPr/>
        </p:nvSpPr>
        <p:spPr>
          <a:xfrm>
            <a:off x="2309950" y="1564365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EEC391B1-596B-5C4A-BE5C-7B7716277A41}"/>
              </a:ext>
            </a:extLst>
          </p:cNvPr>
          <p:cNvSpPr/>
          <p:nvPr/>
        </p:nvSpPr>
        <p:spPr>
          <a:xfrm>
            <a:off x="3720323" y="1552871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D68C339E-868A-0747-95FD-DB96E1CFEC09}"/>
              </a:ext>
            </a:extLst>
          </p:cNvPr>
          <p:cNvSpPr/>
          <p:nvPr/>
        </p:nvSpPr>
        <p:spPr>
          <a:xfrm>
            <a:off x="5070897" y="1540915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33F4721-0765-814F-8063-C5EB7A9058D9}"/>
              </a:ext>
            </a:extLst>
          </p:cNvPr>
          <p:cNvSpPr/>
          <p:nvPr/>
        </p:nvSpPr>
        <p:spPr>
          <a:xfrm>
            <a:off x="2309950" y="2068512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7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ECDE2909-AB12-1D41-B018-70D915B5F757}"/>
              </a:ext>
            </a:extLst>
          </p:cNvPr>
          <p:cNvSpPr/>
          <p:nvPr/>
        </p:nvSpPr>
        <p:spPr>
          <a:xfrm>
            <a:off x="3720323" y="2057018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8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3910E28E-4BFE-B349-B047-594A31C90225}"/>
              </a:ext>
            </a:extLst>
          </p:cNvPr>
          <p:cNvSpPr/>
          <p:nvPr/>
        </p:nvSpPr>
        <p:spPr>
          <a:xfrm>
            <a:off x="5070897" y="2045062"/>
            <a:ext cx="205809" cy="20580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ja-JP" sz="1050" b="1" dirty="0">
                <a:latin typeface="Meiryo" panose="020B0604030504040204" pitchFamily="34" charset="-128"/>
                <a:ea typeface="Meiryo" panose="020B0604030504040204" pitchFamily="34" charset="-128"/>
              </a:rPr>
              <a:t>9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TextBox 24">
            <a:extLst>
              <a:ext uri="{FF2B5EF4-FFF2-40B4-BE49-F238E27FC236}">
                <a16:creationId xmlns:a16="http://schemas.microsoft.com/office/drawing/2014/main" id="{B06BF819-D492-5A4B-8E31-0E6FF939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950" y="3805564"/>
            <a:ext cx="1261202" cy="3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公開に向けて</a:t>
            </a:r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</a:t>
            </a:r>
            <a:r>
              <a:rPr 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／</a:t>
            </a:r>
            <a:r>
              <a:rPr lang="en-US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表示をまとめる</a:t>
            </a:r>
            <a:endParaRPr 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EC8FAA-8D5C-2548-A28D-187A9B88D797}"/>
              </a:ext>
            </a:extLst>
          </p:cNvPr>
          <p:cNvCxnSpPr/>
          <p:nvPr/>
        </p:nvCxnSpPr>
        <p:spPr>
          <a:xfrm>
            <a:off x="3661880" y="2469617"/>
            <a:ext cx="0" cy="173207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5AB44CB-9490-AE47-A794-C81BB8AB6074}"/>
              </a:ext>
            </a:extLst>
          </p:cNvPr>
          <p:cNvCxnSpPr/>
          <p:nvPr/>
        </p:nvCxnSpPr>
        <p:spPr>
          <a:xfrm>
            <a:off x="5037588" y="2483305"/>
            <a:ext cx="0" cy="173207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AE0431E-FEB1-F346-9DE5-5E921593BE5B}"/>
              </a:ext>
            </a:extLst>
          </p:cNvPr>
          <p:cNvCxnSpPr>
            <a:cxnSpLocks/>
          </p:cNvCxnSpPr>
          <p:nvPr/>
        </p:nvCxnSpPr>
        <p:spPr>
          <a:xfrm>
            <a:off x="2309950" y="3036947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631767-01B4-2940-AB58-549191450C02}"/>
              </a:ext>
            </a:extLst>
          </p:cNvPr>
          <p:cNvCxnSpPr>
            <a:cxnSpLocks/>
          </p:cNvCxnSpPr>
          <p:nvPr/>
        </p:nvCxnSpPr>
        <p:spPr>
          <a:xfrm>
            <a:off x="2309950" y="3782866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C197CE0E-3BAA-DB42-B84F-B516D648EAB0}"/>
              </a:ext>
            </a:extLst>
          </p:cNvPr>
          <p:cNvCxnSpPr>
            <a:cxnSpLocks/>
          </p:cNvCxnSpPr>
          <p:nvPr/>
        </p:nvCxnSpPr>
        <p:spPr>
          <a:xfrm>
            <a:off x="3661880" y="3271695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1C7EE87-1853-EA41-B333-47DBBABF5877}"/>
              </a:ext>
            </a:extLst>
          </p:cNvPr>
          <p:cNvCxnSpPr>
            <a:cxnSpLocks/>
          </p:cNvCxnSpPr>
          <p:nvPr/>
        </p:nvCxnSpPr>
        <p:spPr>
          <a:xfrm>
            <a:off x="5037588" y="3021901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46B754D-852F-0049-8BB7-4EC12C2F838D}"/>
              </a:ext>
            </a:extLst>
          </p:cNvPr>
          <p:cNvCxnSpPr>
            <a:cxnSpLocks/>
          </p:cNvCxnSpPr>
          <p:nvPr/>
        </p:nvCxnSpPr>
        <p:spPr>
          <a:xfrm>
            <a:off x="5068195" y="3686045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9">
            <a:extLst>
              <a:ext uri="{FF2B5EF4-FFF2-40B4-BE49-F238E27FC236}">
                <a16:creationId xmlns:a16="http://schemas.microsoft.com/office/drawing/2014/main" id="{B3ACE14A-6219-1644-9B47-4039DA7CDDF2}"/>
              </a:ext>
            </a:extLst>
          </p:cNvPr>
          <p:cNvCxnSpPr>
            <a:cxnSpLocks/>
          </p:cNvCxnSpPr>
          <p:nvPr/>
        </p:nvCxnSpPr>
        <p:spPr bwMode="auto">
          <a:xfrm>
            <a:off x="7934071" y="2308385"/>
            <a:ext cx="316278" cy="176861"/>
          </a:xfrm>
          <a:prstGeom prst="bentConnector3">
            <a:avLst>
              <a:gd name="adj1" fmla="val 98766"/>
            </a:avLst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大かっこ 20">
            <a:extLst>
              <a:ext uri="{FF2B5EF4-FFF2-40B4-BE49-F238E27FC236}">
                <a16:creationId xmlns:a16="http://schemas.microsoft.com/office/drawing/2014/main" id="{212141FD-5C6C-FC43-A06F-7F897D8DE435}"/>
              </a:ext>
            </a:extLst>
          </p:cNvPr>
          <p:cNvSpPr/>
          <p:nvPr/>
        </p:nvSpPr>
        <p:spPr>
          <a:xfrm>
            <a:off x="7475240" y="2589039"/>
            <a:ext cx="1506146" cy="1470051"/>
          </a:xfrm>
          <a:prstGeom prst="bracketPair">
            <a:avLst>
              <a:gd name="adj" fmla="val 61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24">
            <a:extLst>
              <a:ext uri="{FF2B5EF4-FFF2-40B4-BE49-F238E27FC236}">
                <a16:creationId xmlns:a16="http://schemas.microsoft.com/office/drawing/2014/main" id="{A1F5B373-4F7D-C04B-A8A4-8F019C03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683" y="3276249"/>
            <a:ext cx="1382512" cy="19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en-US" sz="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4</a:t>
            </a:r>
            <a:r>
              <a:rPr lang="ja-JP" altLang="en-US" sz="8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のレビューを承認する</a:t>
            </a:r>
            <a:endParaRPr lang="en-US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AD091C-1428-2344-8176-603A8A53AF75}"/>
              </a:ext>
            </a:extLst>
          </p:cNvPr>
          <p:cNvCxnSpPr>
            <a:cxnSpLocks/>
          </p:cNvCxnSpPr>
          <p:nvPr/>
        </p:nvCxnSpPr>
        <p:spPr>
          <a:xfrm>
            <a:off x="3685658" y="3445053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8D979D1-543C-CE4F-91CF-C306F50DF1DF}"/>
              </a:ext>
            </a:extLst>
          </p:cNvPr>
          <p:cNvCxnSpPr>
            <a:cxnSpLocks/>
          </p:cNvCxnSpPr>
          <p:nvPr/>
        </p:nvCxnSpPr>
        <p:spPr>
          <a:xfrm>
            <a:off x="5055739" y="4027888"/>
            <a:ext cx="135193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>
            <a:extLst>
              <a:ext uri="{FF2B5EF4-FFF2-40B4-BE49-F238E27FC236}">
                <a16:creationId xmlns:a16="http://schemas.microsoft.com/office/drawing/2014/main" id="{7B321EA4-AD73-C640-B437-7C01CD2A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515" y="3730797"/>
            <a:ext cx="1233367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6" rIns="68573" bIns="34286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8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en-US" sz="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ja-JP" altLang="en-US" sz="8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ライセンスに準じて必要な情報を配布する</a:t>
            </a:r>
            <a:endParaRPr lang="en-US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3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rgbClr val="18BDE3"/>
                </a:solidFill>
              </a:rPr>
              <a:t>OSS</a:t>
            </a:r>
            <a:r>
              <a:rPr kumimoji="1" lang="ja-JP" altLang="en-US" sz="2800" b="1" dirty="0">
                <a:solidFill>
                  <a:srgbClr val="18BDE3"/>
                </a:solidFill>
              </a:rPr>
              <a:t>管理とその自動化のため</a:t>
            </a:r>
            <a:r>
              <a:rPr kumimoji="1" lang="ja-JP" altLang="en-US" sz="2800" b="1" dirty="0" smtClean="0">
                <a:solidFill>
                  <a:srgbClr val="18BDE3"/>
                </a:solidFill>
              </a:rPr>
              <a:t>の</a:t>
            </a:r>
            <a:r>
              <a:rPr kumimoji="1" lang="en-US" altLang="ja-JP" sz="2800" b="1" dirty="0" smtClean="0">
                <a:solidFill>
                  <a:srgbClr val="18BDE3"/>
                </a:solidFill>
              </a:rPr>
              <a:t>OSS </a:t>
            </a:r>
            <a:r>
              <a:rPr kumimoji="1" lang="en-US" altLang="ja-JP" sz="2800" b="1" dirty="0">
                <a:solidFill>
                  <a:srgbClr val="18BDE3"/>
                </a:solidFill>
              </a:rPr>
              <a:t>(</a:t>
            </a:r>
            <a:r>
              <a:rPr kumimoji="1" lang="en-US" altLang="ja-JP" sz="2800" b="1" dirty="0" smtClean="0">
                <a:solidFill>
                  <a:srgbClr val="18BDE3"/>
                </a:solidFill>
              </a:rPr>
              <a:t>Tools)</a:t>
            </a:r>
            <a:endParaRPr kumimoji="1" lang="ja-JP" altLang="en-US" sz="2800" b="1" dirty="0">
              <a:solidFill>
                <a:srgbClr val="18BDE3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845A76-7A8C-8447-B0AB-A38D161BA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18BA8F7-7D69-974C-A35A-5DAA8F5C2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7"/>
          <a:stretch/>
        </p:blipFill>
        <p:spPr>
          <a:xfrm>
            <a:off x="457196" y="1093799"/>
            <a:ext cx="7492257" cy="34327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BB1035-C63D-4F43-84AE-A1D0AADCCBDC}"/>
              </a:ext>
            </a:extLst>
          </p:cNvPr>
          <p:cNvSpPr txBox="1"/>
          <p:nvPr/>
        </p:nvSpPr>
        <p:spPr>
          <a:xfrm>
            <a:off x="457196" y="4606495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図の出典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Sebastian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Schuberth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, Bosch: AN UPDATE ON OUR ACTIVITIES IN AUTOMATING OSS COMPLIANCE: A WORKING SHOWCASE, p.7, licensed under the CC0-1.0.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Presentation in </a:t>
            </a:r>
            <a:r>
              <a:rPr lang="en-US" altLang="ja-JP" sz="600" dirty="0" err="1">
                <a:latin typeface="Meiryo" panose="020B0604030504040204" pitchFamily="34" charset="-128"/>
                <a:ea typeface="Meiryo" panose="020B0604030504040204" pitchFamily="34" charset="-128"/>
              </a:rPr>
              <a:t>OpenChain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Automotive Workshop, October 29. 2019. 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Retrieved from https://www.slideshare.net/ShaneCoughlan3/bosch-an-update-on-our-activities-in-automating-oss-compliance-a-working-showcase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  より、一部改変</a:t>
            </a:r>
            <a:endParaRPr kumimoji="1" lang="ja-JP" altLang="en-US" sz="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 1">
            <a:extLst>
              <a:ext uri="{FF2B5EF4-FFF2-40B4-BE49-F238E27FC236}">
                <a16:creationId xmlns:a16="http://schemas.microsoft.com/office/drawing/2014/main" id="{0DE49E40-1964-B841-8C04-58F7AAF94169}"/>
              </a:ext>
            </a:extLst>
          </p:cNvPr>
          <p:cNvSpPr txBox="1">
            <a:spLocks/>
          </p:cNvSpPr>
          <p:nvPr/>
        </p:nvSpPr>
        <p:spPr>
          <a:xfrm>
            <a:off x="457205" y="532258"/>
            <a:ext cx="8229599" cy="7429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kumimoji="0" lang="en-US" altLang="ja-JP" sz="2800" b="1" kern="0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SBOM</a:t>
            </a:r>
            <a:r>
              <a:rPr kumimoji="0" lang="ja-JP" altLang="en-US" sz="2800" b="1" ker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のユースシナリオと要素の例 </a:t>
            </a:r>
            <a:r>
              <a:rPr kumimoji="0" lang="en-US" altLang="ja-JP" sz="1600" b="1" kern="0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0" lang="ja-JP" altLang="en-US" sz="1600" b="1" ker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注</a:t>
            </a:r>
            <a:r>
              <a:rPr kumimoji="0" lang="en-US" altLang="ja-JP" sz="1600" b="1" kern="0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C-SCRM</a:t>
            </a:r>
            <a:r>
              <a:rPr kumimoji="0" lang="ja-JP" altLang="en-US" sz="1600" b="1" ker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r>
              <a:rPr kumimoji="0" lang="en-US" altLang="ja-JP" sz="1600" b="1" kern="0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0" lang="en-US" altLang="ja-JP" sz="2800" b="1" kern="0" dirty="0">
              <a:solidFill>
                <a:srgbClr val="18BDE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5D755BB-E910-EC46-B43E-242CD0C21A58}"/>
              </a:ext>
            </a:extLst>
          </p:cNvPr>
          <p:cNvSpPr txBox="1"/>
          <p:nvPr/>
        </p:nvSpPr>
        <p:spPr>
          <a:xfrm>
            <a:off x="2682909" y="4725244"/>
            <a:ext cx="658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>
                <a:latin typeface="Meiryo" panose="020B0604030504040204" pitchFamily="34" charset="-128"/>
                <a:ea typeface="Meiryo" panose="020B0604030504040204" pitchFamily="34" charset="-128"/>
              </a:rPr>
              <a:t>参考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 Robert A. Martin, Software Bill of Materials (SBOM),, pp.16-25. Presentation in SSCA</a:t>
            </a:r>
            <a:r>
              <a:rPr lang="ja-JP" altLang="en-US" sz="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(Software and Supply Chain Assurance) Winter Forum 2020, January 11, 2020.</a:t>
            </a:r>
          </a:p>
          <a:p>
            <a:r>
              <a:rPr lang="en-US" altLang="ja-JP" sz="600" dirty="0">
                <a:latin typeface="Meiryo" panose="020B0604030504040204" pitchFamily="34" charset="-128"/>
                <a:ea typeface="Meiryo" panose="020B0604030504040204" pitchFamily="34" charset="-128"/>
              </a:rPr>
              <a:t>Retrieved from https://csrc.nist.gov/CSRC/media/Projects/cyber-supply-chain-risk-management/documents/SSCA/2020%20Jan/TuePM2.2_SBOM.pdf </a:t>
            </a:r>
            <a:r>
              <a:rPr lang="ja-JP" altLang="en-US" sz="600" dirty="0">
                <a:latin typeface="Meiryo" panose="020B0604030504040204" pitchFamily="34" charset="-128"/>
                <a:ea typeface="Meiryo" panose="020B0604030504040204" pitchFamily="34" charset="-128"/>
              </a:rPr>
              <a:t>より作成</a:t>
            </a:r>
            <a:endParaRPr kumimoji="1" lang="ja-JP" altLang="en-US" sz="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17E251E6-786D-B94B-B88A-57F04242E943}"/>
              </a:ext>
            </a:extLst>
          </p:cNvPr>
          <p:cNvSpPr/>
          <p:nvPr/>
        </p:nvSpPr>
        <p:spPr>
          <a:xfrm>
            <a:off x="1013929" y="1034047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Refer, Transfer or Purchase</a:t>
            </a:r>
          </a:p>
          <a:p>
            <a:pPr algn="ctr"/>
            <a:r>
              <a:rPr kumimoji="1" lang="ja-JP" altLang="en-US" sz="1050"/>
              <a:t> </a:t>
            </a:r>
            <a:r>
              <a:rPr kumimoji="1" lang="en-US" altLang="ja-JP" sz="1050" dirty="0"/>
              <a:t>(definition of what it is)</a:t>
            </a:r>
            <a:endParaRPr kumimoji="1" lang="ja-JP" altLang="en-US" sz="1050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A672EEFA-9EA4-1845-A18E-796BB34EA2BD}"/>
              </a:ext>
            </a:extLst>
          </p:cNvPr>
          <p:cNvSpPr/>
          <p:nvPr/>
        </p:nvSpPr>
        <p:spPr>
          <a:xfrm>
            <a:off x="1013929" y="1455449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Pedigree</a:t>
            </a:r>
          </a:p>
          <a:p>
            <a:pPr lvl="0" algn="ctr"/>
            <a:r>
              <a:rPr lang="ja-JP" altLang="en-US" sz="1050" dirty="0">
                <a:solidFill>
                  <a:srgbClr val="292934"/>
                </a:solidFill>
              </a:rPr>
              <a:t> </a:t>
            </a:r>
            <a:r>
              <a:rPr lang="en-US" altLang="ja-JP" sz="1050" dirty="0">
                <a:solidFill>
                  <a:srgbClr val="292934"/>
                </a:solidFill>
              </a:rPr>
              <a:t>(history of how it was produced)</a:t>
            </a:r>
            <a:endParaRPr lang="ja-JP" altLang="en-US" sz="1050" dirty="0">
              <a:solidFill>
                <a:srgbClr val="292934"/>
              </a:solidFill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46DE9BB4-646F-AC41-AAC6-B67BC71BEA4E}"/>
              </a:ext>
            </a:extLst>
          </p:cNvPr>
          <p:cNvSpPr/>
          <p:nvPr/>
        </p:nvSpPr>
        <p:spPr>
          <a:xfrm>
            <a:off x="1013929" y="1872902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 smtClean="0">
                <a:solidFill>
                  <a:srgbClr val="292934"/>
                </a:solidFill>
              </a:rPr>
              <a:t>Provenance</a:t>
            </a:r>
            <a:endParaRPr lang="en-US" altLang="ja-JP" sz="1050" b="1" dirty="0">
              <a:solidFill>
                <a:srgbClr val="292934"/>
              </a:solidFill>
            </a:endParaRPr>
          </a:p>
          <a:p>
            <a:pPr lvl="0" algn="ctr"/>
            <a:r>
              <a:rPr lang="ja-JP" altLang="en-US" sz="1050" dirty="0">
                <a:solidFill>
                  <a:srgbClr val="292934"/>
                </a:solidFill>
              </a:rPr>
              <a:t> </a:t>
            </a:r>
            <a:r>
              <a:rPr lang="en-US" altLang="ja-JP" sz="1050" dirty="0" smtClean="0">
                <a:solidFill>
                  <a:srgbClr val="292934"/>
                </a:solidFill>
              </a:rPr>
              <a:t>(chain of custody of it)</a:t>
            </a:r>
            <a:endParaRPr lang="ja-JP" altLang="en-US" sz="1050" dirty="0">
              <a:solidFill>
                <a:srgbClr val="292934"/>
              </a:solidFill>
            </a:endParaRPr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BF0CD82F-63C8-FB49-A5C5-319CD1331DA8}"/>
              </a:ext>
            </a:extLst>
          </p:cNvPr>
          <p:cNvSpPr/>
          <p:nvPr/>
        </p:nvSpPr>
        <p:spPr>
          <a:xfrm>
            <a:off x="1013929" y="2286360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Integrity</a:t>
            </a:r>
          </a:p>
          <a:p>
            <a:pPr lvl="0" algn="ctr"/>
            <a:r>
              <a:rPr lang="ja-JP" altLang="en-US" sz="1050" dirty="0">
                <a:solidFill>
                  <a:srgbClr val="292934"/>
                </a:solidFill>
              </a:rPr>
              <a:t> </a:t>
            </a:r>
            <a:r>
              <a:rPr lang="en-US" altLang="ja-JP" sz="1050" dirty="0">
                <a:solidFill>
                  <a:srgbClr val="292934"/>
                </a:solidFill>
              </a:rPr>
              <a:t>(cryptographic basis of </a:t>
            </a:r>
            <a:r>
              <a:rPr lang="en-US" altLang="ja-JP" sz="1050" dirty="0" err="1">
                <a:solidFill>
                  <a:srgbClr val="292934"/>
                </a:solidFill>
              </a:rPr>
              <a:t>unalteredness</a:t>
            </a:r>
            <a:r>
              <a:rPr lang="en-US" altLang="ja-JP" sz="1050" dirty="0">
                <a:solidFill>
                  <a:srgbClr val="292934"/>
                </a:solidFill>
              </a:rPr>
              <a:t>)</a:t>
            </a:r>
            <a:endParaRPr lang="ja-JP" altLang="en-US" sz="1050" dirty="0">
              <a:solidFill>
                <a:srgbClr val="292934"/>
              </a:solidFill>
            </a:endParaRPr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90B94108-B407-7A4A-85E2-0CB931220BA3}"/>
              </a:ext>
            </a:extLst>
          </p:cNvPr>
          <p:cNvSpPr/>
          <p:nvPr/>
        </p:nvSpPr>
        <p:spPr>
          <a:xfrm>
            <a:off x="1013929" y="2699818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Intellectual Property Constraints</a:t>
            </a:r>
            <a:endParaRPr lang="ja-JP" altLang="en-US" sz="1050" dirty="0">
              <a:solidFill>
                <a:srgbClr val="292934"/>
              </a:solidFill>
            </a:endParaRPr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944B47FE-DFB2-D347-954C-99AFAF4C91C5}"/>
              </a:ext>
            </a:extLst>
          </p:cNvPr>
          <p:cNvSpPr/>
          <p:nvPr/>
        </p:nvSpPr>
        <p:spPr>
          <a:xfrm>
            <a:off x="1013929" y="3119022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Known Software Vulnerabilities</a:t>
            </a:r>
          </a:p>
          <a:p>
            <a:pPr lvl="0" algn="ctr"/>
            <a:r>
              <a:rPr lang="ja-JP" altLang="en-US" sz="1050" dirty="0">
                <a:solidFill>
                  <a:srgbClr val="292934"/>
                </a:solidFill>
              </a:rPr>
              <a:t> </a:t>
            </a:r>
            <a:r>
              <a:rPr lang="en-US" altLang="ja-JP" sz="1050" dirty="0">
                <a:solidFill>
                  <a:srgbClr val="292934"/>
                </a:solidFill>
              </a:rPr>
              <a:t>(known fixes are applied to it)</a:t>
            </a:r>
            <a:endParaRPr lang="ja-JP" altLang="en-US" sz="1050" dirty="0">
              <a:solidFill>
                <a:srgbClr val="292934"/>
              </a:solidFill>
            </a:endParaRPr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A9967987-B399-8046-91BA-42F7909A18E3}"/>
              </a:ext>
            </a:extLst>
          </p:cNvPr>
          <p:cNvSpPr/>
          <p:nvPr/>
        </p:nvSpPr>
        <p:spPr>
          <a:xfrm>
            <a:off x="1013929" y="3538226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Assurance</a:t>
            </a:r>
          </a:p>
          <a:p>
            <a:pPr lvl="0" algn="ctr"/>
            <a:r>
              <a:rPr lang="ja-JP" altLang="en-US" sz="1050" dirty="0">
                <a:solidFill>
                  <a:srgbClr val="292934"/>
                </a:solidFill>
              </a:rPr>
              <a:t> </a:t>
            </a:r>
            <a:r>
              <a:rPr lang="en-US" altLang="ja-JP" sz="1050" dirty="0">
                <a:solidFill>
                  <a:srgbClr val="292934"/>
                </a:solidFill>
              </a:rPr>
              <a:t>(secure-safe-resilient)</a:t>
            </a:r>
            <a:endParaRPr lang="ja-JP" altLang="en-US" sz="1050" dirty="0">
              <a:solidFill>
                <a:srgbClr val="292934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77E7EA17-2BBA-C64E-B14B-AEB2F1DA9143}"/>
              </a:ext>
            </a:extLst>
          </p:cNvPr>
          <p:cNvSpPr/>
          <p:nvPr/>
        </p:nvSpPr>
        <p:spPr>
          <a:xfrm>
            <a:off x="1013929" y="3957117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SBOM of a Software Service</a:t>
            </a:r>
          </a:p>
          <a:p>
            <a:pPr lvl="0" algn="ctr"/>
            <a:r>
              <a:rPr lang="ja-JP" altLang="en-US" sz="1050">
                <a:solidFill>
                  <a:srgbClr val="292934"/>
                </a:solidFill>
              </a:rPr>
              <a:t> </a:t>
            </a:r>
            <a:r>
              <a:rPr lang="en-US" altLang="ja-JP" sz="1050" dirty="0">
                <a:solidFill>
                  <a:srgbClr val="292934"/>
                </a:solidFill>
              </a:rPr>
              <a:t>(definition of what it is)</a:t>
            </a:r>
            <a:endParaRPr lang="ja-JP" altLang="en-US" sz="1050">
              <a:solidFill>
                <a:srgbClr val="292934"/>
              </a:solidFill>
            </a:endParaRPr>
          </a:p>
        </p:txBody>
      </p:sp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49715902-5ADB-DC44-8B54-941A73469019}"/>
              </a:ext>
            </a:extLst>
          </p:cNvPr>
          <p:cNvSpPr/>
          <p:nvPr/>
        </p:nvSpPr>
        <p:spPr>
          <a:xfrm>
            <a:off x="1013929" y="4376008"/>
            <a:ext cx="253217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050" b="1" dirty="0">
                <a:solidFill>
                  <a:srgbClr val="292934"/>
                </a:solidFill>
              </a:rPr>
              <a:t>Supply Chain Sequence Integrity</a:t>
            </a:r>
            <a:endParaRPr lang="ja-JP" altLang="en-US" sz="1050">
              <a:solidFill>
                <a:srgbClr val="292934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F99757-C939-4946-879F-B3F82C1A42AC}"/>
              </a:ext>
            </a:extLst>
          </p:cNvPr>
          <p:cNvSpPr txBox="1"/>
          <p:nvPr/>
        </p:nvSpPr>
        <p:spPr>
          <a:xfrm>
            <a:off x="619535" y="1032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F954DA0-47FD-B448-8175-A0C101CFDDAC}"/>
              </a:ext>
            </a:extLst>
          </p:cNvPr>
          <p:cNvSpPr txBox="1"/>
          <p:nvPr/>
        </p:nvSpPr>
        <p:spPr>
          <a:xfrm>
            <a:off x="619535" y="1455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2</a:t>
            </a:r>
            <a:endParaRPr kumimoji="1" lang="ja-JP" altLang="en-US" b="1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60B2789-31FD-264F-8D42-6BC55339B601}"/>
              </a:ext>
            </a:extLst>
          </p:cNvPr>
          <p:cNvSpPr txBox="1"/>
          <p:nvPr/>
        </p:nvSpPr>
        <p:spPr>
          <a:xfrm>
            <a:off x="619535" y="1872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3</a:t>
            </a:r>
            <a:endParaRPr kumimoji="1" lang="ja-JP" altLang="en-US" b="1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EAA596-99CD-B04F-A761-B8987B5C2B8D}"/>
              </a:ext>
            </a:extLst>
          </p:cNvPr>
          <p:cNvSpPr txBox="1"/>
          <p:nvPr/>
        </p:nvSpPr>
        <p:spPr>
          <a:xfrm>
            <a:off x="619535" y="2305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4</a:t>
            </a:r>
            <a:endParaRPr kumimoji="1" lang="ja-JP" altLang="en-US" b="1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6F4E2B-56E7-5941-AAAD-30557F90ACF3}"/>
              </a:ext>
            </a:extLst>
          </p:cNvPr>
          <p:cNvSpPr txBox="1"/>
          <p:nvPr/>
        </p:nvSpPr>
        <p:spPr>
          <a:xfrm>
            <a:off x="619535" y="2725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5</a:t>
            </a:r>
            <a:endParaRPr kumimoji="1" lang="ja-JP" altLang="en-US" b="1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7A6AA3E-E6C3-F24C-B248-1AB771F164D9}"/>
              </a:ext>
            </a:extLst>
          </p:cNvPr>
          <p:cNvSpPr txBox="1"/>
          <p:nvPr/>
        </p:nvSpPr>
        <p:spPr>
          <a:xfrm>
            <a:off x="619535" y="3189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6</a:t>
            </a:r>
            <a:endParaRPr kumimoji="1" lang="ja-JP" altLang="en-US" b="1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FF9C5D-0107-A74A-B90F-ECB544356D8A}"/>
              </a:ext>
            </a:extLst>
          </p:cNvPr>
          <p:cNvSpPr txBox="1"/>
          <p:nvPr/>
        </p:nvSpPr>
        <p:spPr>
          <a:xfrm>
            <a:off x="619535" y="3588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7</a:t>
            </a:r>
            <a:endParaRPr kumimoji="1" lang="ja-JP" altLang="en-US" b="1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685080F-0C33-B04F-B0D5-57DA23387737}"/>
              </a:ext>
            </a:extLst>
          </p:cNvPr>
          <p:cNvSpPr txBox="1"/>
          <p:nvPr/>
        </p:nvSpPr>
        <p:spPr>
          <a:xfrm>
            <a:off x="619535" y="4025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8</a:t>
            </a:r>
            <a:endParaRPr kumimoji="1" lang="ja-JP" altLang="en-US" b="1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7CE43CE-BFB8-1446-8919-A5E2A5D5BCCF}"/>
              </a:ext>
            </a:extLst>
          </p:cNvPr>
          <p:cNvSpPr txBox="1"/>
          <p:nvPr/>
        </p:nvSpPr>
        <p:spPr>
          <a:xfrm>
            <a:off x="619535" y="4421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9</a:t>
            </a:r>
            <a:endParaRPr kumimoji="1" lang="ja-JP" altLang="en-US" b="1"/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759CA17D-668F-0149-9EF8-3E884AB31B7C}"/>
              </a:ext>
            </a:extLst>
          </p:cNvPr>
          <p:cNvSpPr/>
          <p:nvPr/>
        </p:nvSpPr>
        <p:spPr>
          <a:xfrm>
            <a:off x="4610448" y="1038502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Author of SBOM</a:t>
            </a:r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43010D3E-F0DE-E647-A7CD-63C93869CE75}"/>
              </a:ext>
            </a:extLst>
          </p:cNvPr>
          <p:cNvSpPr/>
          <p:nvPr/>
        </p:nvSpPr>
        <p:spPr>
          <a:xfrm>
            <a:off x="4610445" y="2218485"/>
            <a:ext cx="2532179" cy="36933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Components</a:t>
            </a:r>
          </a:p>
          <a:p>
            <a:pPr algn="ctr"/>
            <a:r>
              <a:rPr kumimoji="1" lang="ja-JP" altLang="en-US" sz="1050"/>
              <a:t> </a:t>
            </a:r>
            <a:r>
              <a:rPr kumimoji="1" lang="en-US" altLang="ja-JP" sz="1050" dirty="0"/>
              <a:t>(sources, executables, patches)</a:t>
            </a:r>
            <a:endParaRPr kumimoji="1" lang="ja-JP" altLang="en-US" sz="1050"/>
          </a:p>
        </p:txBody>
      </p: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42422338-7BF5-5549-9A24-3CF06D347221}"/>
              </a:ext>
            </a:extLst>
          </p:cNvPr>
          <p:cNvSpPr/>
          <p:nvPr/>
        </p:nvSpPr>
        <p:spPr>
          <a:xfrm>
            <a:off x="4610447" y="1337096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/>
              <a:t>SBOM population method</a:t>
            </a:r>
            <a:endParaRPr kumimoji="1" lang="en-US" altLang="ja-JP" sz="1050" b="1" dirty="0"/>
          </a:p>
        </p:txBody>
      </p: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89C92EC5-E711-3D4B-BCFF-C4EC7D1315BD}"/>
              </a:ext>
            </a:extLst>
          </p:cNvPr>
          <p:cNvSpPr/>
          <p:nvPr/>
        </p:nvSpPr>
        <p:spPr>
          <a:xfrm>
            <a:off x="4610447" y="1632455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SBOM </a:t>
            </a:r>
            <a:r>
              <a:rPr lang="en-US" altLang="ja-JP" sz="1050" b="1" dirty="0"/>
              <a:t>T</a:t>
            </a:r>
            <a:r>
              <a:rPr kumimoji="1" lang="en-US" altLang="ja-JP" sz="1050" b="1" dirty="0"/>
              <a:t>ime-</a:t>
            </a:r>
            <a:r>
              <a:rPr lang="en-US" altLang="ja-JP" sz="1050" b="1" dirty="0"/>
              <a:t>S</a:t>
            </a:r>
            <a:r>
              <a:rPr kumimoji="1" lang="en-US" altLang="ja-JP" sz="1050" b="1" dirty="0"/>
              <a:t>tamp</a:t>
            </a:r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AA47A0FB-FE3F-2949-9EE0-F840103643EC}"/>
              </a:ext>
            </a:extLst>
          </p:cNvPr>
          <p:cNvSpPr/>
          <p:nvPr/>
        </p:nvSpPr>
        <p:spPr>
          <a:xfrm>
            <a:off x="4610447" y="1925470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Supplier</a:t>
            </a: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9B1C138B-8AC3-C149-9EB7-3B11D332B5FB}"/>
              </a:ext>
            </a:extLst>
          </p:cNvPr>
          <p:cNvSpPr/>
          <p:nvPr/>
        </p:nvSpPr>
        <p:spPr>
          <a:xfrm>
            <a:off x="4610445" y="2647779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Version</a:t>
            </a:r>
          </a:p>
        </p:txBody>
      </p:sp>
      <p:sp>
        <p:nvSpPr>
          <p:cNvPr id="112" name="角丸四角形 111">
            <a:extLst>
              <a:ext uri="{FF2B5EF4-FFF2-40B4-BE49-F238E27FC236}">
                <a16:creationId xmlns:a16="http://schemas.microsoft.com/office/drawing/2014/main" id="{AE7F82A2-0156-F542-8633-3FAB820622FB}"/>
              </a:ext>
            </a:extLst>
          </p:cNvPr>
          <p:cNvSpPr/>
          <p:nvPr/>
        </p:nvSpPr>
        <p:spPr>
          <a:xfrm>
            <a:off x="4610444" y="2937141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Notes</a:t>
            </a:r>
          </a:p>
        </p:txBody>
      </p:sp>
      <p:sp>
        <p:nvSpPr>
          <p:cNvPr id="113" name="角丸四角形 112">
            <a:extLst>
              <a:ext uri="{FF2B5EF4-FFF2-40B4-BE49-F238E27FC236}">
                <a16:creationId xmlns:a16="http://schemas.microsoft.com/office/drawing/2014/main" id="{0141B9CD-6D2A-AD48-B3F3-BC6810FF67FE}"/>
              </a:ext>
            </a:extLst>
          </p:cNvPr>
          <p:cNvSpPr/>
          <p:nvPr/>
        </p:nvSpPr>
        <p:spPr>
          <a:xfrm>
            <a:off x="4610444" y="3226503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Licenses</a:t>
            </a:r>
          </a:p>
        </p:txBody>
      </p: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2C42D454-334B-224B-8A98-ED509654CF3E}"/>
              </a:ext>
            </a:extLst>
          </p:cNvPr>
          <p:cNvSpPr/>
          <p:nvPr/>
        </p:nvSpPr>
        <p:spPr>
          <a:xfrm>
            <a:off x="4610443" y="3515865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Created Using</a:t>
            </a:r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90D574B1-0302-994A-A2D8-42598B8751C2}"/>
              </a:ext>
            </a:extLst>
          </p:cNvPr>
          <p:cNvSpPr/>
          <p:nvPr/>
        </p:nvSpPr>
        <p:spPr>
          <a:xfrm>
            <a:off x="4610442" y="3815939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Created By</a:t>
            </a:r>
          </a:p>
        </p:txBody>
      </p:sp>
      <p:sp>
        <p:nvSpPr>
          <p:cNvPr id="116" name="角丸四角形 115">
            <a:extLst>
              <a:ext uri="{FF2B5EF4-FFF2-40B4-BE49-F238E27FC236}">
                <a16:creationId xmlns:a16="http://schemas.microsoft.com/office/drawing/2014/main" id="{0037EE5E-C214-F54D-9D19-0B0974F48C87}"/>
              </a:ext>
            </a:extLst>
          </p:cNvPr>
          <p:cNvSpPr/>
          <p:nvPr/>
        </p:nvSpPr>
        <p:spPr>
          <a:xfrm>
            <a:off x="4610441" y="4101895"/>
            <a:ext cx="2532179" cy="2367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Item Hash / Signature</a:t>
            </a:r>
          </a:p>
        </p:txBody>
      </p:sp>
      <p:sp>
        <p:nvSpPr>
          <p:cNvPr id="117" name="角丸四角形 116">
            <a:extLst>
              <a:ext uri="{FF2B5EF4-FFF2-40B4-BE49-F238E27FC236}">
                <a16:creationId xmlns:a16="http://schemas.microsoft.com/office/drawing/2014/main" id="{57595FBA-5286-0843-B92C-68038323341E}"/>
              </a:ext>
            </a:extLst>
          </p:cNvPr>
          <p:cNvSpPr/>
          <p:nvPr/>
        </p:nvSpPr>
        <p:spPr>
          <a:xfrm rot="16200000">
            <a:off x="6378166" y="2532702"/>
            <a:ext cx="3298892" cy="3129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Item Hash / Signature</a:t>
            </a:r>
          </a:p>
        </p:txBody>
      </p:sp>
      <p:sp>
        <p:nvSpPr>
          <p:cNvPr id="118" name="角丸四角形 117">
            <a:extLst>
              <a:ext uri="{FF2B5EF4-FFF2-40B4-BE49-F238E27FC236}">
                <a16:creationId xmlns:a16="http://schemas.microsoft.com/office/drawing/2014/main" id="{32416195-AAB7-1E48-A02C-AE3972B975A4}"/>
              </a:ext>
            </a:extLst>
          </p:cNvPr>
          <p:cNvSpPr/>
          <p:nvPr/>
        </p:nvSpPr>
        <p:spPr>
          <a:xfrm>
            <a:off x="7260084" y="1032012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b="1" dirty="0" smtClean="0"/>
              <a:t>1…9</a:t>
            </a:r>
            <a:endParaRPr kumimoji="1" lang="en-US" altLang="ja-JP" sz="1050" b="1" dirty="0"/>
          </a:p>
        </p:txBody>
      </p:sp>
      <p:sp>
        <p:nvSpPr>
          <p:cNvPr id="119" name="角丸四角形 118">
            <a:extLst>
              <a:ext uri="{FF2B5EF4-FFF2-40B4-BE49-F238E27FC236}">
                <a16:creationId xmlns:a16="http://schemas.microsoft.com/office/drawing/2014/main" id="{E2022CB3-1A86-F44C-835E-57B56C4AA1BD}"/>
              </a:ext>
            </a:extLst>
          </p:cNvPr>
          <p:cNvSpPr/>
          <p:nvPr/>
        </p:nvSpPr>
        <p:spPr>
          <a:xfrm>
            <a:off x="7260081" y="2211995"/>
            <a:ext cx="603754" cy="37945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1…9</a:t>
            </a:r>
            <a:endParaRPr lang="en-US" altLang="ja-JP" sz="1050" b="1" dirty="0"/>
          </a:p>
        </p:txBody>
      </p:sp>
      <p:sp>
        <p:nvSpPr>
          <p:cNvPr id="120" name="角丸四角形 119">
            <a:extLst>
              <a:ext uri="{FF2B5EF4-FFF2-40B4-BE49-F238E27FC236}">
                <a16:creationId xmlns:a16="http://schemas.microsoft.com/office/drawing/2014/main" id="{DDF137BC-F091-FE4F-883D-326BBB7286C7}"/>
              </a:ext>
            </a:extLst>
          </p:cNvPr>
          <p:cNvSpPr/>
          <p:nvPr/>
        </p:nvSpPr>
        <p:spPr>
          <a:xfrm>
            <a:off x="7260083" y="1330606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1…9</a:t>
            </a:r>
            <a:endParaRPr lang="en-US" altLang="ja-JP" sz="1050" b="1" dirty="0"/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C9FA1E52-6C89-8949-AE0C-246C567AC9CE}"/>
              </a:ext>
            </a:extLst>
          </p:cNvPr>
          <p:cNvSpPr/>
          <p:nvPr/>
        </p:nvSpPr>
        <p:spPr>
          <a:xfrm>
            <a:off x="7260083" y="1625965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1…9</a:t>
            </a:r>
            <a:endParaRPr lang="en-US" altLang="ja-JP" sz="1050" b="1" dirty="0"/>
          </a:p>
        </p:txBody>
      </p:sp>
      <p:sp>
        <p:nvSpPr>
          <p:cNvPr id="122" name="角丸四角形 121">
            <a:extLst>
              <a:ext uri="{FF2B5EF4-FFF2-40B4-BE49-F238E27FC236}">
                <a16:creationId xmlns:a16="http://schemas.microsoft.com/office/drawing/2014/main" id="{677153B6-F4EB-A747-9910-C164A0C706E5}"/>
              </a:ext>
            </a:extLst>
          </p:cNvPr>
          <p:cNvSpPr/>
          <p:nvPr/>
        </p:nvSpPr>
        <p:spPr>
          <a:xfrm>
            <a:off x="7260083" y="1918980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1…9</a:t>
            </a:r>
            <a:endParaRPr lang="en-US" altLang="ja-JP" sz="1050" b="1" dirty="0"/>
          </a:p>
        </p:txBody>
      </p:sp>
      <p:sp>
        <p:nvSpPr>
          <p:cNvPr id="123" name="角丸四角形 122">
            <a:extLst>
              <a:ext uri="{FF2B5EF4-FFF2-40B4-BE49-F238E27FC236}">
                <a16:creationId xmlns:a16="http://schemas.microsoft.com/office/drawing/2014/main" id="{BEFE69AC-9737-A444-A492-D53BF87B3BC9}"/>
              </a:ext>
            </a:extLst>
          </p:cNvPr>
          <p:cNvSpPr/>
          <p:nvPr/>
        </p:nvSpPr>
        <p:spPr>
          <a:xfrm>
            <a:off x="7260081" y="2641289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1…9</a:t>
            </a:r>
            <a:endParaRPr lang="en-US" altLang="ja-JP" sz="1050" b="1" dirty="0"/>
          </a:p>
        </p:txBody>
      </p:sp>
      <p:sp>
        <p:nvSpPr>
          <p:cNvPr id="124" name="角丸四角形 123">
            <a:extLst>
              <a:ext uri="{FF2B5EF4-FFF2-40B4-BE49-F238E27FC236}">
                <a16:creationId xmlns:a16="http://schemas.microsoft.com/office/drawing/2014/main" id="{F6DE838F-C92A-4D4A-BA00-E68CFE48BA5B}"/>
              </a:ext>
            </a:extLst>
          </p:cNvPr>
          <p:cNvSpPr/>
          <p:nvPr/>
        </p:nvSpPr>
        <p:spPr>
          <a:xfrm>
            <a:off x="7260080" y="2930651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6</a:t>
            </a:r>
            <a:r>
              <a:rPr lang="en-US" altLang="ja-JP" sz="1050" b="1" dirty="0"/>
              <a:t>, </a:t>
            </a:r>
            <a:r>
              <a:rPr lang="en-US" altLang="ja-JP" sz="1050" b="1" dirty="0" smtClean="0"/>
              <a:t>7</a:t>
            </a:r>
            <a:endParaRPr lang="en-US" altLang="ja-JP" sz="105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" name="角丸四角形 124">
            <a:extLst>
              <a:ext uri="{FF2B5EF4-FFF2-40B4-BE49-F238E27FC236}">
                <a16:creationId xmlns:a16="http://schemas.microsoft.com/office/drawing/2014/main" id="{831DE982-3D13-A64E-9A75-42C47B50DC5E}"/>
              </a:ext>
            </a:extLst>
          </p:cNvPr>
          <p:cNvSpPr/>
          <p:nvPr/>
        </p:nvSpPr>
        <p:spPr>
          <a:xfrm>
            <a:off x="7260080" y="3220013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5</a:t>
            </a:r>
            <a:endParaRPr lang="en-US" altLang="ja-JP" sz="105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6" name="角丸四角形 125">
            <a:extLst>
              <a:ext uri="{FF2B5EF4-FFF2-40B4-BE49-F238E27FC236}">
                <a16:creationId xmlns:a16="http://schemas.microsoft.com/office/drawing/2014/main" id="{E0E0F7D6-C774-384F-B4C8-F55CE852F048}"/>
              </a:ext>
            </a:extLst>
          </p:cNvPr>
          <p:cNvSpPr/>
          <p:nvPr/>
        </p:nvSpPr>
        <p:spPr>
          <a:xfrm>
            <a:off x="7260079" y="3509375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2</a:t>
            </a:r>
            <a:endParaRPr lang="en-US" altLang="ja-JP" sz="105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7" name="角丸四角形 126">
            <a:extLst>
              <a:ext uri="{FF2B5EF4-FFF2-40B4-BE49-F238E27FC236}">
                <a16:creationId xmlns:a16="http://schemas.microsoft.com/office/drawing/2014/main" id="{F7A1089B-A5E1-4A49-8F71-700944B59B8A}"/>
              </a:ext>
            </a:extLst>
          </p:cNvPr>
          <p:cNvSpPr/>
          <p:nvPr/>
        </p:nvSpPr>
        <p:spPr>
          <a:xfrm>
            <a:off x="7260078" y="3809449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3</a:t>
            </a:r>
            <a:r>
              <a:rPr lang="en-US" altLang="ja-JP" sz="1050" b="1" dirty="0"/>
              <a:t>, </a:t>
            </a:r>
            <a:r>
              <a:rPr lang="en-US" altLang="ja-JP" sz="1050" b="1" dirty="0" smtClean="0"/>
              <a:t>9</a:t>
            </a:r>
            <a:endParaRPr lang="en-US" altLang="ja-JP" sz="1050" b="1" dirty="0"/>
          </a:p>
        </p:txBody>
      </p:sp>
      <p:sp>
        <p:nvSpPr>
          <p:cNvPr id="128" name="角丸四角形 127">
            <a:extLst>
              <a:ext uri="{FF2B5EF4-FFF2-40B4-BE49-F238E27FC236}">
                <a16:creationId xmlns:a16="http://schemas.microsoft.com/office/drawing/2014/main" id="{D05CD385-0459-394E-AE76-A2AEE9C748FF}"/>
              </a:ext>
            </a:extLst>
          </p:cNvPr>
          <p:cNvSpPr/>
          <p:nvPr/>
        </p:nvSpPr>
        <p:spPr>
          <a:xfrm>
            <a:off x="7260077" y="4095405"/>
            <a:ext cx="603754" cy="24319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b="1" dirty="0" smtClean="0"/>
              <a:t>1…9</a:t>
            </a:r>
            <a:endParaRPr lang="en-US" altLang="ja-JP" sz="105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2D53AE1-EED5-974E-8187-EC362157C711}"/>
              </a:ext>
            </a:extLst>
          </p:cNvPr>
          <p:cNvCxnSpPr/>
          <p:nvPr/>
        </p:nvCxnSpPr>
        <p:spPr>
          <a:xfrm>
            <a:off x="7260076" y="1275207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BA5AA6B-A652-454F-88F9-7ED28EA90FC1}"/>
              </a:ext>
            </a:extLst>
          </p:cNvPr>
          <p:cNvCxnSpPr/>
          <p:nvPr/>
        </p:nvCxnSpPr>
        <p:spPr>
          <a:xfrm>
            <a:off x="7260076" y="1573801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0FE71BFA-C633-7246-A6D4-2F487BA7E932}"/>
              </a:ext>
            </a:extLst>
          </p:cNvPr>
          <p:cNvCxnSpPr/>
          <p:nvPr/>
        </p:nvCxnSpPr>
        <p:spPr>
          <a:xfrm>
            <a:off x="7260076" y="1869160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5D15EB1-A5B2-344B-A0F0-D1A9E080995A}"/>
              </a:ext>
            </a:extLst>
          </p:cNvPr>
          <p:cNvCxnSpPr/>
          <p:nvPr/>
        </p:nvCxnSpPr>
        <p:spPr>
          <a:xfrm>
            <a:off x="7260076" y="2162175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B0ADEBCA-A5EA-3047-8BC5-9109E76DA8F6}"/>
              </a:ext>
            </a:extLst>
          </p:cNvPr>
          <p:cNvCxnSpPr/>
          <p:nvPr/>
        </p:nvCxnSpPr>
        <p:spPr>
          <a:xfrm>
            <a:off x="7260076" y="2571750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18C53AF-BD44-2E42-9186-DAC271C42A85}"/>
              </a:ext>
            </a:extLst>
          </p:cNvPr>
          <p:cNvCxnSpPr/>
          <p:nvPr/>
        </p:nvCxnSpPr>
        <p:spPr>
          <a:xfrm>
            <a:off x="7260076" y="2884484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E9A16EB6-3C09-9646-BCB4-E1A63F443F3F}"/>
              </a:ext>
            </a:extLst>
          </p:cNvPr>
          <p:cNvCxnSpPr/>
          <p:nvPr/>
        </p:nvCxnSpPr>
        <p:spPr>
          <a:xfrm>
            <a:off x="7260076" y="3173846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72CA043C-0541-714D-ACBD-10C602CC3D2D}"/>
              </a:ext>
            </a:extLst>
          </p:cNvPr>
          <p:cNvCxnSpPr/>
          <p:nvPr/>
        </p:nvCxnSpPr>
        <p:spPr>
          <a:xfrm>
            <a:off x="7260076" y="3485805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C133BB2-E049-AE40-AADD-5B4A59C7E44F}"/>
              </a:ext>
            </a:extLst>
          </p:cNvPr>
          <p:cNvCxnSpPr/>
          <p:nvPr/>
        </p:nvCxnSpPr>
        <p:spPr>
          <a:xfrm>
            <a:off x="7260076" y="3762105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9EC167A-B9DD-954A-A108-136CC2FC4057}"/>
              </a:ext>
            </a:extLst>
          </p:cNvPr>
          <p:cNvCxnSpPr/>
          <p:nvPr/>
        </p:nvCxnSpPr>
        <p:spPr>
          <a:xfrm>
            <a:off x="7260076" y="4071708"/>
            <a:ext cx="48390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9"/>
          <p:cNvCxnSpPr/>
          <p:nvPr/>
        </p:nvCxnSpPr>
        <p:spPr bwMode="auto">
          <a:xfrm>
            <a:off x="3575913" y="1625635"/>
            <a:ext cx="938329" cy="200533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39"/>
          <p:cNvCxnSpPr/>
          <p:nvPr/>
        </p:nvCxnSpPr>
        <p:spPr bwMode="auto">
          <a:xfrm>
            <a:off x="3568586" y="2019943"/>
            <a:ext cx="975461" cy="193717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39"/>
          <p:cNvCxnSpPr/>
          <p:nvPr/>
        </p:nvCxnSpPr>
        <p:spPr bwMode="auto">
          <a:xfrm>
            <a:off x="3608528" y="2884484"/>
            <a:ext cx="935519" cy="4951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39"/>
          <p:cNvCxnSpPr/>
          <p:nvPr/>
        </p:nvCxnSpPr>
        <p:spPr bwMode="auto">
          <a:xfrm flipV="1">
            <a:off x="3559940" y="3132035"/>
            <a:ext cx="991428" cy="17453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Straight Arrow Connector 39"/>
          <p:cNvCxnSpPr/>
          <p:nvPr/>
        </p:nvCxnSpPr>
        <p:spPr bwMode="auto">
          <a:xfrm flipV="1">
            <a:off x="3601202" y="3132035"/>
            <a:ext cx="942845" cy="60387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39"/>
          <p:cNvCxnSpPr/>
          <p:nvPr/>
        </p:nvCxnSpPr>
        <p:spPr bwMode="auto">
          <a:xfrm flipV="1">
            <a:off x="3550139" y="3892582"/>
            <a:ext cx="964103" cy="66840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45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ありがとうございました</a:t>
            </a:r>
            <a:endParaRPr kumimoji="1" lang="ja-JP" altLang="en-US" sz="3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7879" y="1555793"/>
            <a:ext cx="4008926" cy="3084752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831"/>
              </a:spcBef>
              <a:buNone/>
            </a:pP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 SG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：次回会合の案内 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日時：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水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10:00-12:00</a:t>
            </a: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場所：オンライン開催　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お題：自由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発表者を募集します！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発表申込手順等、メーリングリストと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で案内予定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>
          <a:xfrm>
            <a:off x="457205" y="1555793"/>
            <a:ext cx="3854914" cy="3084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Font typeface="Arial"/>
              <a:buNone/>
            </a:pPr>
            <a:r>
              <a:rPr kumimoji="1" lang="en-US" altLang="ja-JP" sz="1400" b="1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Tooling SG</a:t>
            </a:r>
            <a:r>
              <a:rPr kumimoji="1" lang="ja-JP" altLang="en-US" sz="1400" b="1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：の情報や参加方法</a:t>
            </a:r>
            <a:endParaRPr lang="en-US" altLang="ja-JP" sz="1400" b="1" kern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8100" indent="0">
              <a:buFont typeface="Arial"/>
              <a:buNone/>
            </a:pPr>
            <a:endParaRPr kumimoji="1" lang="en-US" altLang="ja-JP" sz="1400" b="1" kern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8100" indent="0">
              <a:buFont typeface="Arial"/>
              <a:buNone/>
            </a:pPr>
            <a:r>
              <a:rPr kumimoji="1" lang="ja-JP" altLang="en-US" sz="14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日本語中心で</a:t>
            </a:r>
            <a:r>
              <a:rPr kumimoji="1" lang="en-US" altLang="ja-JP" sz="14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</a:p>
          <a:p>
            <a:pPr marL="97156" indent="0">
              <a:buNone/>
            </a:pPr>
            <a:endParaRPr kumimoji="1" lang="en-US" altLang="ja-JP" sz="1400" b="1" kern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sz="1400" b="1" kern="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en-US" altLang="ja-JP" sz="1400" b="1" kern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15290" lvl="1" indent="-171450">
              <a:buFont typeface="Arial" panose="020B0604020202020204" pitchFamily="34" charset="0"/>
              <a:buChar char="•"/>
            </a:pPr>
            <a:r>
              <a:rPr kumimoji="1" lang="en-US" altLang="ja-JP" sz="8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(https://openchain-project.github.io/OpenChain-JWG/subgroups/tooling/)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400" b="1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メーリングリスト</a:t>
            </a:r>
            <a:endParaRPr kumimoji="1" lang="en-US" altLang="ja-JP" sz="1400" b="1" kern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15290" lvl="1" indent="-171450"/>
            <a:r>
              <a:rPr kumimoji="1" lang="en-US" altLang="ja-JP" sz="8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(https://lists.openchainproject.org/g/japan-sg-tooling/)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sz="1400" b="1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Slack #tooling-sg</a:t>
            </a:r>
          </a:p>
          <a:p>
            <a:pPr marL="415290" lvl="1" indent="-171450"/>
            <a:r>
              <a:rPr kumimoji="1" lang="en-US" altLang="ja-JP" sz="8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(https://openchain-japanwg.slack.com/archives/CGHP86Y4T)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400" b="1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会合</a:t>
            </a:r>
            <a:endParaRPr kumimoji="1" lang="en-US" altLang="ja-JP" sz="1400" b="1" kern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15290" lvl="1" indent="-171450"/>
            <a:r>
              <a:rPr kumimoji="1" lang="en-US" altLang="ja-JP" sz="8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(1-2</a:t>
            </a:r>
            <a:r>
              <a:rPr kumimoji="1" lang="ja-JP" altLang="en-US" sz="8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ヶ月に一度の開催</a:t>
            </a:r>
            <a:r>
              <a:rPr kumimoji="1" lang="en-US" altLang="ja-JP" sz="8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800" kern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7156" indent="0">
              <a:buFont typeface="Arial"/>
              <a:buNone/>
            </a:pPr>
            <a:endParaRPr kumimoji="1" lang="ja-JP" altLang="en-US" sz="1400" kern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5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SG </a:t>
            </a:r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の目的</a:t>
            </a:r>
            <a:endParaRPr kumimoji="1" lang="ja-JP" altLang="en-US" b="1" dirty="0">
              <a:solidFill>
                <a:srgbClr val="18BDE3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OSS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管理運用のための</a:t>
            </a: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OSS(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利用して、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8100" indent="0">
              <a:buNone/>
            </a:pP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Source Compliance 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おいて次を実現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組織に応じたワークフローの構築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省力化 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オートメーション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95300" indent="-457200">
              <a:buFont typeface="+mj-lt"/>
              <a:buAutoNum type="arabicPeriod"/>
            </a:pP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質の向上 </a:t>
            </a: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ツール、ワークフロー、コンプライアンスについて</a:t>
            </a: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7156" indent="0">
              <a:buNone/>
            </a:pP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76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SG 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3200" b="1" dirty="0" smtClea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活動内容</a:t>
            </a:r>
            <a:endParaRPr kumimoji="1" lang="ja-JP" altLang="en-US" b="1" dirty="0">
              <a:solidFill>
                <a:srgbClr val="18BDE3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日本語中心で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</a:p>
          <a:p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ツールの情報をまとめる 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発信する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(Global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コミュニティ</a:t>
            </a:r>
            <a:r>
              <a:rPr kumimoji="1" lang="ja-JP" altLang="en-US" sz="1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と連携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実際に使いながら勉強や議論する場の提供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ツール紹介、セミナーやハンズオンの開催など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情報流通とツールのマッピング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ワークフロー実現のために課題を洗い出し、他と連携して改善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活動に賛同するメンバ拡大のためのプロモーション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7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以外の会合での発表、</a:t>
            </a:r>
            <a:r>
              <a:rPr kumimoji="1" lang="en-US" altLang="ja-JP" sz="17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やその他メディアの活用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7156" indent="0">
              <a:buNone/>
            </a:pP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6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関連する主なコミュニティ</a:t>
            </a:r>
            <a:endParaRPr kumimoji="1" lang="ja-JP" altLang="en-US" b="1" dirty="0">
              <a:solidFill>
                <a:srgbClr val="18BDE3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国内外に仲間がいます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Reference Tooling 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Work</a:t>
            </a:r>
            <a:r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Group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開発コミュニティ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https://github.com/Open-Source-Compliance/Sharing-creates-value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243840" lvl="1" indent="0">
              <a:buNone/>
            </a:pP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FOSSology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https://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www.fossology.org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243840" lvl="1" indent="0">
              <a:buNone/>
            </a:pP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SW360: https://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projects.eclipse.org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/projects/technology.sw360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243840" lvl="1" indent="0">
              <a:buNone/>
            </a:pP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OSS Review 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Toolkit:https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://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oss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-review-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toolkit.org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Japan-WG, 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ライセンス情報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SG</a:t>
            </a:r>
          </a:p>
          <a:p>
            <a:pPr marL="243840" lvl="1" indent="0">
              <a:buNone/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openchain-project.github.io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-JWG/subgroups/licensing/)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SPDX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Workgroup</a:t>
            </a:r>
          </a:p>
          <a:p>
            <a:pPr marL="243840" lvl="1" indent="0">
              <a:buNone/>
            </a:pP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(https://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spdx.org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これから開拓するかも：</a:t>
            </a:r>
            <a:r>
              <a:rPr kumimoji="1" lang="en-US" altLang="ja-JP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Group</a:t>
            </a:r>
          </a:p>
          <a:p>
            <a:pPr marL="243840" lvl="1" indent="0">
              <a:buNone/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(https://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todogroup.org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7156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2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</a:t>
            </a:r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SG</a:t>
            </a:r>
            <a:r>
              <a:rPr lang="ja-JP" altLang="en-US" sz="3200" b="1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の情報や参加方法</a:t>
            </a:r>
            <a:endParaRPr kumimoji="1" lang="ja-JP" altLang="en-US" b="1" dirty="0">
              <a:solidFill>
                <a:srgbClr val="18BDE3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日本語中心で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</a:p>
          <a:p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sz="20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openchain-project.github.io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OpenChain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-JWG/subgroups/tooling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メーリングリスト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lists.openchainproject.org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/g/japan-sg-tooling/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Slack #tooling-sg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https://openchain-japanwg.slack.com/archives/CGHP86Y4T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会合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ヶ月に一度の開催</a:t>
            </a:r>
            <a:r>
              <a:rPr kumimoji="1"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7156" indent="0">
              <a:buNone/>
            </a:pP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9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SG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2019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 活動概要</a:t>
            </a:r>
            <a:endParaRPr kumimoji="1" lang="ja-JP" altLang="en-US" sz="2400" b="1" dirty="0">
              <a:solidFill>
                <a:srgbClr val="18BDE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89213"/>
              </p:ext>
            </p:extLst>
          </p:nvPr>
        </p:nvGraphicFramePr>
        <p:xfrm>
          <a:off x="457205" y="957066"/>
          <a:ext cx="8229599" cy="3953689"/>
        </p:xfrm>
        <a:graphic>
          <a:graphicData uri="http://schemas.openxmlformats.org/drawingml/2006/table">
            <a:tbl>
              <a:tblPr firstRow="1" bandRow="1"/>
              <a:tblGrid>
                <a:gridCol w="114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761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日時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実施内容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参加</a:t>
                      </a:r>
                      <a:endParaRPr kumimoji="1" lang="en-US" altLang="ja-JP" sz="900" dirty="0"/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5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7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2019/3/13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CFP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確認と今後の活動方針についての議論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09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2019/4/25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SPDX  Tools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の紹介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コンプライアンス管理ツール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SW360</a:t>
                      </a: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OpenChain Tooling WG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活動状況紹介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09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2019/6/20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OpenChain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仕様を考慮した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SW360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の運用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Brief Introduction into </a:t>
                      </a: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ClearlyDefined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FOSSology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 / REST API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を叩いてみた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4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 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2019/8/29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ライセンス読み解き情報について</a:t>
                      </a: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OpenChain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Global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Tooling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WG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立ち上げ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OSSNA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参加報告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10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社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/>
                      </a:r>
                      <a:b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</a:b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19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8062"/>
                  </a:ext>
                </a:extLst>
              </a:tr>
              <a:tr h="418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5</a:t>
                      </a:r>
                      <a:r>
                        <a:rPr kumimoji="1" lang="ja-JP" altLang="en-US" sz="9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2019/10/17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FOSSology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- Install from Source</a:t>
                      </a: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ScanTool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Comparison 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7</a:t>
                      </a:r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社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17</a:t>
                      </a:r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7882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6</a:t>
                      </a:r>
                      <a:r>
                        <a:rPr kumimoji="1" lang="ja-JP" altLang="en-US" sz="9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2019/12/19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SW360 Workshop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　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Speaker: 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Michael C. Jaeger 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from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Siemens | Co-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Maintaining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FOSSology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and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SW360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19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社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36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Special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2019/12/20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FOSSology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Workshop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Speaker: 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Michael C. Jaeger 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from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Siemens | Co-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Maintaining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FOSSology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and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SW360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16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社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33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200"/>
                  </a:ext>
                </a:extLst>
              </a:tr>
              <a:tr h="753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7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2020/2/17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kumimoji="1" lang="ja-JP" altLang="en-US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オンライン開催</a:t>
                      </a: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CHAOSS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紹介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Managing OSS Vulnerability w/ Software Component Catalogue, SW360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Automotive WG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で発表した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sw360,FOSSology, SPDX Lite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SPDX Lite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と現状の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tool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のギャップ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Open Chain reference tooling </a:t>
                      </a:r>
                      <a:r>
                        <a:rPr kumimoji="1" lang="en-US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wg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f2fmtg 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参加報告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17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社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31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名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2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Tooling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SG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：次回会合の案内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ja-JP" altLang="en-US" sz="3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5" y="750770"/>
            <a:ext cx="8229599" cy="3476985"/>
          </a:xfrm>
        </p:spPr>
        <p:txBody>
          <a:bodyPr/>
          <a:lstStyle/>
          <a:p>
            <a:pPr marL="0" indent="0">
              <a:spcBef>
                <a:spcPts val="831"/>
              </a:spcBef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日時：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10:00-12:00</a:t>
            </a: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場所：オンライン開催　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お題：自由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831"/>
              </a:spcBef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発表者を募集します！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発表申込手順等、メーリングリストと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で案内予定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831"/>
              </a:spcBef>
              <a:buFont typeface="Wingdings" panose="05000000000000000000" pitchFamily="2" charset="2"/>
              <a:buChar char="p"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9D2EDC-050F-554C-A936-6D492DE72F26}"/>
              </a:ext>
            </a:extLst>
          </p:cNvPr>
          <p:cNvSpPr/>
          <p:nvPr/>
        </p:nvSpPr>
        <p:spPr>
          <a:xfrm>
            <a:off x="457205" y="4374114"/>
            <a:ext cx="7944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31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今後の運営についても、メーリングリストや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で議論しましょう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 smtClea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次回に向けて、ただいま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準備中</a:t>
            </a:r>
            <a:r>
              <a:rPr lang="en-US" altLang="ja-JP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3200" b="1" dirty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ja-JP" altLang="en-US" sz="3200" dirty="0"/>
          </a:p>
        </p:txBody>
      </p:sp>
      <p:sp>
        <p:nvSpPr>
          <p:cNvPr id="36" name="テキスト プレースホルダー 2">
            <a:extLst>
              <a:ext uri="{FF2B5EF4-FFF2-40B4-BE49-F238E27FC236}">
                <a16:creationId xmlns:a16="http://schemas.microsoft.com/office/drawing/2014/main" id="{87FBD15A-4FFE-4242-A67E-8BD663FD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</p:spPr>
        <p:txBody>
          <a:bodyPr/>
          <a:lstStyle/>
          <a:p>
            <a:pPr marL="3810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Review Toolkit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を試しています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...)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8100" indent="0">
              <a:buNone/>
            </a:pP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4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 smtClea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Breaking</a:t>
            </a:r>
            <a:r>
              <a:rPr lang="ja-JP" altLang="en-US" sz="3200" b="1" dirty="0" smtClea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b="1" dirty="0" smtClean="0">
                <a:solidFill>
                  <a:srgbClr val="18BD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News!</a:t>
            </a:r>
            <a:endParaRPr kumimoji="1" lang="ja-JP" altLang="en-US" sz="3200" dirty="0"/>
          </a:p>
        </p:txBody>
      </p:sp>
      <p:sp>
        <p:nvSpPr>
          <p:cNvPr id="36" name="テキスト プレースホルダー 2">
            <a:extLst>
              <a:ext uri="{FF2B5EF4-FFF2-40B4-BE49-F238E27FC236}">
                <a16:creationId xmlns:a16="http://schemas.microsoft.com/office/drawing/2014/main" id="{87FBD15A-4FFE-4242-A67E-8BD663FD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</p:spPr>
        <p:txBody>
          <a:bodyPr/>
          <a:lstStyle/>
          <a:p>
            <a:pPr marL="97156" indent="0">
              <a:buNone/>
            </a:pP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40056" indent="-342900">
              <a:buFont typeface="+mj-lt"/>
              <a:buAutoNum type="arabicPeriod"/>
            </a:pP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SW360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更新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情報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45796" lvl="1" indent="-342900">
              <a:buFont typeface="+mj-lt"/>
              <a:buAutoNum type="alphaLcPeriod"/>
            </a:pPr>
            <a:r>
              <a:rPr lang="ja-JP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多言語化</a:t>
            </a:r>
            <a:r>
              <a:rPr lang="ja-JP" altLang="en-US" sz="1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サポート！</a:t>
            </a:r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51536" lvl="2" indent="-342900">
              <a:buFont typeface="+mj-lt"/>
              <a:buAutoNum type="alphaLcPeriod"/>
            </a:pPr>
            <a:r>
              <a:rPr lang="en-US" altLang="ja-JP" sz="1700" u="sng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https://github.com/eclipse/sw360/releases/tag/sw360-8.2.0-M1</a:t>
            </a:r>
            <a:endParaRPr lang="en-US" altLang="ja-JP" sz="1700" u="sng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45796" lvl="1" indent="-342900">
              <a:buFont typeface="+mj-lt"/>
              <a:buAutoNum type="arabicPeriod"/>
            </a:pPr>
            <a:endParaRPr lang="en-US" altLang="ja-JP" sz="17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40056" indent="-342900">
              <a:buFont typeface="+mj-lt"/>
              <a:buAutoNum type="arabicPeriod"/>
            </a:pP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日本語訳のレビューを募集！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45796" lvl="1" indent="-342900">
              <a:buFont typeface="+mj-lt"/>
              <a:buAutoNum type="alphaLcPeriod"/>
            </a:pPr>
            <a:r>
              <a:rPr lang="en-US" altLang="ja-JP" sz="1700" u="sng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</a:t>
            </a:r>
            <a:r>
              <a:rPr lang="en-US" altLang="ja-JP" sz="1700" u="sng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://</a:t>
            </a:r>
            <a:r>
              <a:rPr lang="en-US" altLang="ja-JP" sz="1700" u="sng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github.com/KoukiHama/sw360/blob/addJapanese/frontend/sw360-portlet/src/main/resources/content/Language_ja.properties</a:t>
            </a:r>
            <a:endParaRPr lang="ja-JP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9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1119</Words>
  <Application>Microsoft Office PowerPoint</Application>
  <PresentationFormat>画面に合わせる (16:9)</PresentationFormat>
  <Paragraphs>333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3" baseType="lpstr">
      <vt:lpstr>DejaVu Sans</vt:lpstr>
      <vt:lpstr>Meiryo UI</vt:lpstr>
      <vt:lpstr>ＭＳ Ｐゴシック</vt:lpstr>
      <vt:lpstr>ＭＳ ゴシック</vt:lpstr>
      <vt:lpstr>Roboto</vt:lpstr>
      <vt:lpstr>メイリオ</vt:lpstr>
      <vt:lpstr>メイリオ</vt:lpstr>
      <vt:lpstr>Arial</vt:lpstr>
      <vt:lpstr>Calibri</vt:lpstr>
      <vt:lpstr>segoe ui</vt:lpstr>
      <vt:lpstr>segoe ui</vt:lpstr>
      <vt:lpstr>Times New Roman</vt:lpstr>
      <vt:lpstr>Wingdings</vt:lpstr>
      <vt:lpstr>2_Clarity</vt:lpstr>
      <vt:lpstr>PowerPoint プレゼンテーション</vt:lpstr>
      <vt:lpstr>Tooling SG の目的</vt:lpstr>
      <vt:lpstr>Tooling SG の活動内容</vt:lpstr>
      <vt:lpstr>関連する主なコミュニティ</vt:lpstr>
      <vt:lpstr>Tooling SGの情報や参加方法</vt:lpstr>
      <vt:lpstr>Tooling SG：2019年度 活動概要</vt:lpstr>
      <vt:lpstr>Tooling SG：次回会合の案内 </vt:lpstr>
      <vt:lpstr>(次回に向けて、ただいま準備中) </vt:lpstr>
      <vt:lpstr>Breaking News!</vt:lpstr>
      <vt:lpstr>Tooling コミュニティ及び関連の動向</vt:lpstr>
      <vt:lpstr>ありがとうございました</vt:lpstr>
      <vt:lpstr>次以降のスライドは、時間があまった場合</vt:lpstr>
      <vt:lpstr>OpenChain Specification 2.0 の概観</vt:lpstr>
      <vt:lpstr>コンプライアンス体制の例</vt:lpstr>
      <vt:lpstr>OpenChain Specification 2.0 の概観</vt:lpstr>
      <vt:lpstr>PowerPoint プレゼンテーション</vt:lpstr>
      <vt:lpstr>OSS管理とその自動化のためのOSS (Tools)</vt:lpstr>
      <vt:lpstr>PowerPoint プレゼンテーション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2020-03-16T01:56:07Z</dcterms:created>
  <dcterms:modified xsi:type="dcterms:W3CDTF">2020-05-22T19:41:18Z</dcterms:modified>
  <cp:category/>
</cp:coreProperties>
</file>