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62.xml" ContentType="application/vnd.openxmlformats-officedocument.presentationml.notesSlide+xml"/>
  <Override PartName="/ppt/notesSlides/_rels/notesSlide62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52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53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slides/_rels/slide62.xml.rels" ContentType="application/vnd.openxmlformats-package.relationships+xml"/>
  <Override PartName="/ppt/slides/_rels/slide63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jpeg" ContentType="image/jpeg"/>
  <Override PartName="/ppt/media/image22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3.png" ContentType="image/png"/>
  <Override PartName="/ppt/media/image17.png" ContentType="image/png"/>
  <Override PartName="/ppt/media/image6.png" ContentType="image/png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ppt/_rels/presentation.xml.rels" ContentType="application/vnd.openxmlformats-package.relationships+xml"/>
  <Override PartName="/customXml/itemProps3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4610100" cy="3460750"/>
  <p:notesSz cx="4610100" cy="3460750"/>
</p:presentation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" Type="http://schemas.openxmlformats.org/officeDocument/2006/relationships/slide" Target="slides/slide1.xml"/><Relationship Id="rId71" Type="http://schemas.openxmlformats.org/officeDocument/2006/relationships/customXml" Target="../customXml/item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5" Type="http://schemas.openxmlformats.org/officeDocument/2006/relationships/slideMaster" Target="slideMasters/slideMaster4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customXml" Target="../customXml/item3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customXml" Target="../customXml/item1.xml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1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1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5E91A11-ACDB-4B14-99BF-3126F6FFA12E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PlaceHolder 1"/>
          <p:cNvSpPr>
            <a:spLocks noGrp="1"/>
          </p:cNvSpPr>
          <p:nvPr>
            <p:ph type="sldImg"/>
          </p:nvPr>
        </p:nvSpPr>
        <p:spPr>
          <a:xfrm>
            <a:off x="1441440" y="260280"/>
            <a:ext cx="1726920" cy="1296720"/>
          </a:xfrm>
          <a:prstGeom prst="rect">
            <a:avLst/>
          </a:prstGeom>
        </p:spPr>
      </p:sp>
      <p:sp>
        <p:nvSpPr>
          <p:cNvPr id="792" name="PlaceHolder 2"/>
          <p:cNvSpPr>
            <a:spLocks noGrp="1"/>
          </p:cNvSpPr>
          <p:nvPr>
            <p:ph type="body"/>
          </p:nvPr>
        </p:nvSpPr>
        <p:spPr>
          <a:xfrm>
            <a:off x="460440" y="1644480"/>
            <a:ext cx="3688920" cy="1557000"/>
          </a:xfrm>
          <a:prstGeom prst="rect">
            <a:avLst/>
          </a:prstGeom>
        </p:spPr>
        <p:txBody>
          <a:bodyPr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793" name="Slide Number Placeholder 3"/>
          <p:cNvSpPr txBox="1"/>
          <p:nvPr/>
        </p:nvSpPr>
        <p:spPr>
          <a:xfrm>
            <a:off x="2611440" y="3287880"/>
            <a:ext cx="1996560" cy="172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5350261-B407-4E37-A2DF-B91BBDEB309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1633320" y="80964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3035880" y="80964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230400" y="185796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708840" y="198360"/>
            <a:ext cx="3191760" cy="1132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1633320" y="80964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3035880" y="80964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230400" y="185796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ubTitle"/>
          </p:nvPr>
        </p:nvSpPr>
        <p:spPr>
          <a:xfrm>
            <a:off x="708840" y="198360"/>
            <a:ext cx="3191760" cy="1132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1633320" y="80964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3035880" y="80964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230400" y="185796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PlaceHolder 6"/>
          <p:cNvSpPr>
            <a:spLocks noGrp="1"/>
          </p:cNvSpPr>
          <p:nvPr>
            <p:ph type="body"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PlaceHolder 7"/>
          <p:cNvSpPr>
            <a:spLocks noGrp="1"/>
          </p:cNvSpPr>
          <p:nvPr>
            <p:ph type="body"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ubTitle"/>
          </p:nvPr>
        </p:nvSpPr>
        <p:spPr>
          <a:xfrm>
            <a:off x="708840" y="198360"/>
            <a:ext cx="3191760" cy="1132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5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1633320" y="80964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3035880" y="80964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9" name="PlaceHolder 5"/>
          <p:cNvSpPr>
            <a:spLocks noGrp="1"/>
          </p:cNvSpPr>
          <p:nvPr>
            <p:ph type="body"/>
          </p:nvPr>
        </p:nvSpPr>
        <p:spPr>
          <a:xfrm>
            <a:off x="230400" y="185796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0" name="PlaceHolder 6"/>
          <p:cNvSpPr>
            <a:spLocks noGrp="1"/>
          </p:cNvSpPr>
          <p:nvPr>
            <p:ph type="body"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1" name="PlaceHolder 7"/>
          <p:cNvSpPr>
            <a:spLocks noGrp="1"/>
          </p:cNvSpPr>
          <p:nvPr>
            <p:ph type="body"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708840" y="198360"/>
            <a:ext cx="3191760" cy="1132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k object 16" hidden="1"/>
          <p:cNvSpPr/>
          <p:nvPr/>
        </p:nvSpPr>
        <p:spPr>
          <a:xfrm>
            <a:off x="3069000" y="3269880"/>
            <a:ext cx="42840" cy="30240"/>
          </a:xfrm>
          <a:custGeom>
            <a:avLst/>
            <a:gdLst/>
            <a:ah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bk object 17" hidden="1"/>
          <p:cNvSpPr/>
          <p:nvPr/>
        </p:nvSpPr>
        <p:spPr>
          <a:xfrm>
            <a:off x="2989440" y="3265920"/>
            <a:ext cx="25200" cy="37800"/>
          </a:xfrm>
          <a:custGeom>
            <a:avLst/>
            <a:gdLst/>
            <a:ah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bk object 18" hidden="1"/>
          <p:cNvSpPr/>
          <p:nvPr/>
        </p:nvSpPr>
        <p:spPr>
          <a:xfrm>
            <a:off x="3167280" y="3265920"/>
            <a:ext cx="25200" cy="37800"/>
          </a:xfrm>
          <a:custGeom>
            <a:avLst/>
            <a:gdLst/>
            <a:ah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bk object 19" hidden="1"/>
          <p:cNvSpPr/>
          <p:nvPr/>
        </p:nvSpPr>
        <p:spPr>
          <a:xfrm>
            <a:off x="3323520" y="3279960"/>
            <a:ext cx="42840" cy="30240"/>
          </a:xfrm>
          <a:custGeom>
            <a:avLst/>
            <a:gdLst/>
            <a:ah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bk object 20" hidden="1"/>
          <p:cNvSpPr/>
          <p:nvPr/>
        </p:nvSpPr>
        <p:spPr>
          <a:xfrm>
            <a:off x="3333960" y="3269880"/>
            <a:ext cx="42840" cy="30240"/>
          </a:xfrm>
          <a:custGeom>
            <a:avLst/>
            <a:gdLst/>
            <a:ah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bk object 21" hidden="1"/>
          <p:cNvSpPr/>
          <p:nvPr/>
        </p:nvSpPr>
        <p:spPr>
          <a:xfrm>
            <a:off x="3344400" y="3259800"/>
            <a:ext cx="42840" cy="30240"/>
          </a:xfrm>
          <a:custGeom>
            <a:avLst/>
            <a:gdLst/>
            <a:ah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bk object 22" hidden="1"/>
          <p:cNvSpPr/>
          <p:nvPr/>
        </p:nvSpPr>
        <p:spPr>
          <a:xfrm>
            <a:off x="3260520" y="3265920"/>
            <a:ext cx="202680" cy="3780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bk object 23" hidden="1"/>
          <p:cNvSpPr/>
          <p:nvPr/>
        </p:nvSpPr>
        <p:spPr>
          <a:xfrm>
            <a:off x="3620160" y="32724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bk object 24" hidden="1"/>
          <p:cNvSpPr/>
          <p:nvPr/>
        </p:nvSpPr>
        <p:spPr>
          <a:xfrm>
            <a:off x="3531600" y="3265920"/>
            <a:ext cx="202680" cy="3780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bk object 25" hidden="1"/>
          <p:cNvSpPr/>
          <p:nvPr/>
        </p:nvSpPr>
        <p:spPr>
          <a:xfrm>
            <a:off x="3607560" y="32598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bk object 26" hidden="1"/>
          <p:cNvSpPr/>
          <p:nvPr/>
        </p:nvSpPr>
        <p:spPr>
          <a:xfrm>
            <a:off x="3620160" y="32850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bk object 27" hidden="1"/>
          <p:cNvSpPr/>
          <p:nvPr/>
        </p:nvSpPr>
        <p:spPr>
          <a:xfrm>
            <a:off x="3607560" y="32979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bk object 28" hidden="1"/>
          <p:cNvSpPr/>
          <p:nvPr/>
        </p:nvSpPr>
        <p:spPr>
          <a:xfrm>
            <a:off x="3620160" y="33105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bk object 29" hidden="1"/>
          <p:cNvSpPr/>
          <p:nvPr/>
        </p:nvSpPr>
        <p:spPr>
          <a:xfrm>
            <a:off x="3878640" y="32598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bk object 30" hidden="1"/>
          <p:cNvSpPr/>
          <p:nvPr/>
        </p:nvSpPr>
        <p:spPr>
          <a:xfrm>
            <a:off x="3891240" y="32724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bk object 31" hidden="1"/>
          <p:cNvSpPr/>
          <p:nvPr/>
        </p:nvSpPr>
        <p:spPr>
          <a:xfrm>
            <a:off x="3891240" y="32850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bk object 32" hidden="1"/>
          <p:cNvSpPr/>
          <p:nvPr/>
        </p:nvSpPr>
        <p:spPr>
          <a:xfrm>
            <a:off x="3802320" y="3265920"/>
            <a:ext cx="202680" cy="3780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bk object 33" hidden="1"/>
          <p:cNvSpPr/>
          <p:nvPr/>
        </p:nvSpPr>
        <p:spPr>
          <a:xfrm>
            <a:off x="3878640" y="32979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bk object 34" hidden="1"/>
          <p:cNvSpPr/>
          <p:nvPr/>
        </p:nvSpPr>
        <p:spPr>
          <a:xfrm>
            <a:off x="3891240" y="33105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bk object 35" hidden="1"/>
          <p:cNvSpPr/>
          <p:nvPr/>
        </p:nvSpPr>
        <p:spPr>
          <a:xfrm>
            <a:off x="4149720" y="32598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bk object 36" hidden="1"/>
          <p:cNvSpPr/>
          <p:nvPr/>
        </p:nvSpPr>
        <p:spPr>
          <a:xfrm>
            <a:off x="4162320" y="32724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bk object 37" hidden="1"/>
          <p:cNvSpPr/>
          <p:nvPr/>
        </p:nvSpPr>
        <p:spPr>
          <a:xfrm>
            <a:off x="4162320" y="32850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bk object 16"/>
          <p:cNvSpPr/>
          <p:nvPr/>
        </p:nvSpPr>
        <p:spPr>
          <a:xfrm>
            <a:off x="3069000" y="3269880"/>
            <a:ext cx="42840" cy="30240"/>
          </a:xfrm>
          <a:custGeom>
            <a:avLst/>
            <a:gdLst/>
            <a:ah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bk object 17"/>
          <p:cNvSpPr/>
          <p:nvPr/>
        </p:nvSpPr>
        <p:spPr>
          <a:xfrm>
            <a:off x="2989440" y="3265920"/>
            <a:ext cx="25200" cy="37800"/>
          </a:xfrm>
          <a:custGeom>
            <a:avLst/>
            <a:gdLst/>
            <a:ah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bk object 18"/>
          <p:cNvSpPr/>
          <p:nvPr/>
        </p:nvSpPr>
        <p:spPr>
          <a:xfrm>
            <a:off x="3167280" y="3265920"/>
            <a:ext cx="25200" cy="37800"/>
          </a:xfrm>
          <a:custGeom>
            <a:avLst/>
            <a:gdLst/>
            <a:ah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bk object 19"/>
          <p:cNvSpPr/>
          <p:nvPr/>
        </p:nvSpPr>
        <p:spPr>
          <a:xfrm>
            <a:off x="3323520" y="3279960"/>
            <a:ext cx="42840" cy="30240"/>
          </a:xfrm>
          <a:custGeom>
            <a:avLst/>
            <a:gdLst/>
            <a:ah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bk object 20"/>
          <p:cNvSpPr/>
          <p:nvPr/>
        </p:nvSpPr>
        <p:spPr>
          <a:xfrm>
            <a:off x="3333960" y="3269880"/>
            <a:ext cx="42840" cy="30240"/>
          </a:xfrm>
          <a:custGeom>
            <a:avLst/>
            <a:gdLst/>
            <a:ah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bk object 21"/>
          <p:cNvSpPr/>
          <p:nvPr/>
        </p:nvSpPr>
        <p:spPr>
          <a:xfrm>
            <a:off x="3344400" y="3259800"/>
            <a:ext cx="42840" cy="30240"/>
          </a:xfrm>
          <a:custGeom>
            <a:avLst/>
            <a:gdLst/>
            <a:ah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bk object 22"/>
          <p:cNvSpPr/>
          <p:nvPr/>
        </p:nvSpPr>
        <p:spPr>
          <a:xfrm>
            <a:off x="3260520" y="3265920"/>
            <a:ext cx="202680" cy="3780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bk object 23"/>
          <p:cNvSpPr/>
          <p:nvPr/>
        </p:nvSpPr>
        <p:spPr>
          <a:xfrm>
            <a:off x="3620160" y="32724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bk object 24"/>
          <p:cNvSpPr/>
          <p:nvPr/>
        </p:nvSpPr>
        <p:spPr>
          <a:xfrm>
            <a:off x="3531600" y="3265920"/>
            <a:ext cx="202680" cy="3780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bk object 25"/>
          <p:cNvSpPr/>
          <p:nvPr/>
        </p:nvSpPr>
        <p:spPr>
          <a:xfrm>
            <a:off x="3607560" y="32598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bk object 26"/>
          <p:cNvSpPr/>
          <p:nvPr/>
        </p:nvSpPr>
        <p:spPr>
          <a:xfrm>
            <a:off x="3620160" y="32850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bk object 27"/>
          <p:cNvSpPr/>
          <p:nvPr/>
        </p:nvSpPr>
        <p:spPr>
          <a:xfrm>
            <a:off x="3607560" y="32979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bk object 28"/>
          <p:cNvSpPr/>
          <p:nvPr/>
        </p:nvSpPr>
        <p:spPr>
          <a:xfrm>
            <a:off x="3620160" y="33105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bk object 29"/>
          <p:cNvSpPr/>
          <p:nvPr/>
        </p:nvSpPr>
        <p:spPr>
          <a:xfrm>
            <a:off x="3878640" y="32598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bk object 30"/>
          <p:cNvSpPr/>
          <p:nvPr/>
        </p:nvSpPr>
        <p:spPr>
          <a:xfrm>
            <a:off x="3891240" y="32724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bk object 31"/>
          <p:cNvSpPr/>
          <p:nvPr/>
        </p:nvSpPr>
        <p:spPr>
          <a:xfrm>
            <a:off x="3891240" y="32850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bk object 32"/>
          <p:cNvSpPr/>
          <p:nvPr/>
        </p:nvSpPr>
        <p:spPr>
          <a:xfrm>
            <a:off x="3802320" y="3265920"/>
            <a:ext cx="202680" cy="3780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bk object 33"/>
          <p:cNvSpPr/>
          <p:nvPr/>
        </p:nvSpPr>
        <p:spPr>
          <a:xfrm>
            <a:off x="3878640" y="32979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bk object 34"/>
          <p:cNvSpPr/>
          <p:nvPr/>
        </p:nvSpPr>
        <p:spPr>
          <a:xfrm>
            <a:off x="3891240" y="33105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bk object 35"/>
          <p:cNvSpPr/>
          <p:nvPr/>
        </p:nvSpPr>
        <p:spPr>
          <a:xfrm>
            <a:off x="4149720" y="32598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bk object 36"/>
          <p:cNvSpPr/>
          <p:nvPr/>
        </p:nvSpPr>
        <p:spPr>
          <a:xfrm>
            <a:off x="4162320" y="32724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bk object 37"/>
          <p:cNvSpPr/>
          <p:nvPr/>
        </p:nvSpPr>
        <p:spPr>
          <a:xfrm>
            <a:off x="4162320" y="32850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bk object 38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bk object 39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bk object 40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bk object 41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bk object 42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bk object 43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bk object 44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bk object 45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969480" y="768600"/>
            <a:ext cx="2670840" cy="577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ftr"/>
          </p:nvPr>
        </p:nvSpPr>
        <p:spPr>
          <a:xfrm>
            <a:off x="1567440" y="3218400"/>
            <a:ext cx="1474920" cy="172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dt"/>
          </p:nvPr>
        </p:nvSpPr>
        <p:spPr>
          <a:xfrm>
            <a:off x="230400" y="3218400"/>
            <a:ext cx="1059840" cy="172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F4DDF9E5-CA90-4360-BC0F-7EA936A88845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6/2/21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sldNum"/>
          </p:nvPr>
        </p:nvSpPr>
        <p:spPr>
          <a:xfrm>
            <a:off x="4273560" y="3341160"/>
            <a:ext cx="266400" cy="101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5560">
              <a:lnSpc>
                <a:spcPts val="675"/>
              </a:lnSpc>
            </a:pPr>
            <a:fld id="{92D1E224-DF3A-4238-A492-9AB2A672C92B}" type="slidenum">
              <a:rPr b="0" lang="en-US" sz="600" spc="-21" strike="noStrike">
                <a:solidFill>
                  <a:srgbClr val="262685"/>
                </a:solidFill>
                <a:latin typeface="Arial"/>
              </a:rPr>
              <a:t>62</a:t>
            </a:fld>
            <a:r>
              <a:rPr b="0" lang="en-US" sz="600" spc="-97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148" strike="noStrike">
                <a:solidFill>
                  <a:srgbClr val="262685"/>
                </a:solidFill>
                <a:latin typeface="Arial"/>
              </a:rPr>
              <a:t>/</a:t>
            </a:r>
            <a:r>
              <a:rPr b="0" lang="en-US" sz="600" spc="-92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-21" strike="noStrike">
                <a:solidFill>
                  <a:srgbClr val="262685"/>
                </a:solidFill>
                <a:latin typeface="Arial"/>
              </a:rPr>
              <a:t>77</a:t>
            </a:r>
            <a:endParaRPr b="0" lang="en-IN" sz="600" spc="-1" strike="noStrike"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k object 16"/>
          <p:cNvSpPr/>
          <p:nvPr/>
        </p:nvSpPr>
        <p:spPr>
          <a:xfrm>
            <a:off x="3069000" y="3269880"/>
            <a:ext cx="42840" cy="30240"/>
          </a:xfrm>
          <a:custGeom>
            <a:avLst/>
            <a:gdLst/>
            <a:ah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bk object 17"/>
          <p:cNvSpPr/>
          <p:nvPr/>
        </p:nvSpPr>
        <p:spPr>
          <a:xfrm>
            <a:off x="2989440" y="3265920"/>
            <a:ext cx="25200" cy="37800"/>
          </a:xfrm>
          <a:custGeom>
            <a:avLst/>
            <a:gdLst/>
            <a:ah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bk object 18"/>
          <p:cNvSpPr/>
          <p:nvPr/>
        </p:nvSpPr>
        <p:spPr>
          <a:xfrm>
            <a:off x="3167280" y="3265920"/>
            <a:ext cx="25200" cy="37800"/>
          </a:xfrm>
          <a:custGeom>
            <a:avLst/>
            <a:gdLst/>
            <a:ah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bk object 19"/>
          <p:cNvSpPr/>
          <p:nvPr/>
        </p:nvSpPr>
        <p:spPr>
          <a:xfrm>
            <a:off x="3323520" y="3279960"/>
            <a:ext cx="42840" cy="30240"/>
          </a:xfrm>
          <a:custGeom>
            <a:avLst/>
            <a:gdLst/>
            <a:ah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bk object 20"/>
          <p:cNvSpPr/>
          <p:nvPr/>
        </p:nvSpPr>
        <p:spPr>
          <a:xfrm>
            <a:off x="3333960" y="3269880"/>
            <a:ext cx="42840" cy="30240"/>
          </a:xfrm>
          <a:custGeom>
            <a:avLst/>
            <a:gdLst/>
            <a:ah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bk object 21"/>
          <p:cNvSpPr/>
          <p:nvPr/>
        </p:nvSpPr>
        <p:spPr>
          <a:xfrm>
            <a:off x="3344400" y="3259800"/>
            <a:ext cx="42840" cy="30240"/>
          </a:xfrm>
          <a:custGeom>
            <a:avLst/>
            <a:gdLst/>
            <a:ah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bk object 22"/>
          <p:cNvSpPr/>
          <p:nvPr/>
        </p:nvSpPr>
        <p:spPr>
          <a:xfrm>
            <a:off x="3260520" y="3265920"/>
            <a:ext cx="202680" cy="3780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bk object 23"/>
          <p:cNvSpPr/>
          <p:nvPr/>
        </p:nvSpPr>
        <p:spPr>
          <a:xfrm>
            <a:off x="3620160" y="32724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bk object 24"/>
          <p:cNvSpPr/>
          <p:nvPr/>
        </p:nvSpPr>
        <p:spPr>
          <a:xfrm>
            <a:off x="3531600" y="3265920"/>
            <a:ext cx="202680" cy="3780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bk object 25"/>
          <p:cNvSpPr/>
          <p:nvPr/>
        </p:nvSpPr>
        <p:spPr>
          <a:xfrm>
            <a:off x="3607560" y="32598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bk object 26"/>
          <p:cNvSpPr/>
          <p:nvPr/>
        </p:nvSpPr>
        <p:spPr>
          <a:xfrm>
            <a:off x="3620160" y="32850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bk object 27"/>
          <p:cNvSpPr/>
          <p:nvPr/>
        </p:nvSpPr>
        <p:spPr>
          <a:xfrm>
            <a:off x="3607560" y="32979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bk object 28"/>
          <p:cNvSpPr/>
          <p:nvPr/>
        </p:nvSpPr>
        <p:spPr>
          <a:xfrm>
            <a:off x="3620160" y="33105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bk object 29"/>
          <p:cNvSpPr/>
          <p:nvPr/>
        </p:nvSpPr>
        <p:spPr>
          <a:xfrm>
            <a:off x="3878640" y="32598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bk object 30"/>
          <p:cNvSpPr/>
          <p:nvPr/>
        </p:nvSpPr>
        <p:spPr>
          <a:xfrm>
            <a:off x="3891240" y="32724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bk object 31"/>
          <p:cNvSpPr/>
          <p:nvPr/>
        </p:nvSpPr>
        <p:spPr>
          <a:xfrm>
            <a:off x="3891240" y="32850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bk object 32"/>
          <p:cNvSpPr/>
          <p:nvPr/>
        </p:nvSpPr>
        <p:spPr>
          <a:xfrm>
            <a:off x="3802320" y="3265920"/>
            <a:ext cx="202680" cy="3780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bk object 33"/>
          <p:cNvSpPr/>
          <p:nvPr/>
        </p:nvSpPr>
        <p:spPr>
          <a:xfrm>
            <a:off x="3878640" y="32979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bk object 34"/>
          <p:cNvSpPr/>
          <p:nvPr/>
        </p:nvSpPr>
        <p:spPr>
          <a:xfrm>
            <a:off x="3891240" y="33105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bk object 35"/>
          <p:cNvSpPr/>
          <p:nvPr/>
        </p:nvSpPr>
        <p:spPr>
          <a:xfrm>
            <a:off x="4149720" y="32598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bk object 36"/>
          <p:cNvSpPr/>
          <p:nvPr/>
        </p:nvSpPr>
        <p:spPr>
          <a:xfrm>
            <a:off x="4162320" y="32724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bk object 37"/>
          <p:cNvSpPr/>
          <p:nvPr/>
        </p:nvSpPr>
        <p:spPr>
          <a:xfrm>
            <a:off x="4162320" y="32850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311760" y="666000"/>
            <a:ext cx="3986280" cy="2345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ftr"/>
          </p:nvPr>
        </p:nvSpPr>
        <p:spPr>
          <a:xfrm>
            <a:off x="1567440" y="3218400"/>
            <a:ext cx="1474920" cy="172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dt"/>
          </p:nvPr>
        </p:nvSpPr>
        <p:spPr>
          <a:xfrm>
            <a:off x="230400" y="3218400"/>
            <a:ext cx="1059840" cy="172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890537D8-9A19-4A95-A35E-9460A5536A19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6/2/21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sldNum"/>
          </p:nvPr>
        </p:nvSpPr>
        <p:spPr>
          <a:xfrm>
            <a:off x="4273560" y="3341160"/>
            <a:ext cx="266400" cy="101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5560">
              <a:lnSpc>
                <a:spcPts val="675"/>
              </a:lnSpc>
            </a:pPr>
            <a:fld id="{8E2F4CEC-0D15-47D4-BB30-57C0AA0ECDC1}" type="slidenum">
              <a:rPr b="0" lang="en-US" sz="600" spc="-21" strike="noStrike">
                <a:solidFill>
                  <a:srgbClr val="262685"/>
                </a:solidFill>
                <a:latin typeface="Arial"/>
              </a:rPr>
              <a:t>&lt;number&gt;</a:t>
            </a:fld>
            <a:r>
              <a:rPr b="0" lang="en-US" sz="600" spc="-97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148" strike="noStrike">
                <a:solidFill>
                  <a:srgbClr val="262685"/>
                </a:solidFill>
                <a:latin typeface="Arial"/>
              </a:rPr>
              <a:t>/</a:t>
            </a:r>
            <a:r>
              <a:rPr b="0" lang="en-US" sz="600" spc="-92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-21" strike="noStrike">
                <a:solidFill>
                  <a:srgbClr val="262685"/>
                </a:solidFill>
                <a:latin typeface="Arial"/>
              </a:rPr>
              <a:t>77</a:t>
            </a:r>
            <a:endParaRPr b="0" lang="en-IN" sz="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bk object 16" hidden="1"/>
          <p:cNvSpPr/>
          <p:nvPr/>
        </p:nvSpPr>
        <p:spPr>
          <a:xfrm>
            <a:off x="3069000" y="3269880"/>
            <a:ext cx="42840" cy="30240"/>
          </a:xfrm>
          <a:custGeom>
            <a:avLst/>
            <a:gdLst/>
            <a:ah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bk object 17" hidden="1"/>
          <p:cNvSpPr/>
          <p:nvPr/>
        </p:nvSpPr>
        <p:spPr>
          <a:xfrm>
            <a:off x="2989440" y="3265920"/>
            <a:ext cx="25200" cy="37800"/>
          </a:xfrm>
          <a:custGeom>
            <a:avLst/>
            <a:gdLst/>
            <a:ah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bk object 18" hidden="1"/>
          <p:cNvSpPr/>
          <p:nvPr/>
        </p:nvSpPr>
        <p:spPr>
          <a:xfrm>
            <a:off x="3167280" y="3265920"/>
            <a:ext cx="25200" cy="37800"/>
          </a:xfrm>
          <a:custGeom>
            <a:avLst/>
            <a:gdLst/>
            <a:ah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bk object 19" hidden="1"/>
          <p:cNvSpPr/>
          <p:nvPr/>
        </p:nvSpPr>
        <p:spPr>
          <a:xfrm>
            <a:off x="3323520" y="3279960"/>
            <a:ext cx="42840" cy="30240"/>
          </a:xfrm>
          <a:custGeom>
            <a:avLst/>
            <a:gdLst/>
            <a:ah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bk object 20" hidden="1"/>
          <p:cNvSpPr/>
          <p:nvPr/>
        </p:nvSpPr>
        <p:spPr>
          <a:xfrm>
            <a:off x="3333960" y="3269880"/>
            <a:ext cx="42840" cy="30240"/>
          </a:xfrm>
          <a:custGeom>
            <a:avLst/>
            <a:gdLst/>
            <a:ah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bk object 21" hidden="1"/>
          <p:cNvSpPr/>
          <p:nvPr/>
        </p:nvSpPr>
        <p:spPr>
          <a:xfrm>
            <a:off x="3344400" y="3259800"/>
            <a:ext cx="42840" cy="30240"/>
          </a:xfrm>
          <a:custGeom>
            <a:avLst/>
            <a:gdLst/>
            <a:ah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bk object 22" hidden="1"/>
          <p:cNvSpPr/>
          <p:nvPr/>
        </p:nvSpPr>
        <p:spPr>
          <a:xfrm>
            <a:off x="3260520" y="3265920"/>
            <a:ext cx="202680" cy="3780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bk object 23" hidden="1"/>
          <p:cNvSpPr/>
          <p:nvPr/>
        </p:nvSpPr>
        <p:spPr>
          <a:xfrm>
            <a:off x="3620160" y="32724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bk object 24" hidden="1"/>
          <p:cNvSpPr/>
          <p:nvPr/>
        </p:nvSpPr>
        <p:spPr>
          <a:xfrm>
            <a:off x="3531600" y="3265920"/>
            <a:ext cx="202680" cy="3780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bk object 25" hidden="1"/>
          <p:cNvSpPr/>
          <p:nvPr/>
        </p:nvSpPr>
        <p:spPr>
          <a:xfrm>
            <a:off x="3607560" y="32598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bk object 26" hidden="1"/>
          <p:cNvSpPr/>
          <p:nvPr/>
        </p:nvSpPr>
        <p:spPr>
          <a:xfrm>
            <a:off x="3620160" y="32850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bk object 27" hidden="1"/>
          <p:cNvSpPr/>
          <p:nvPr/>
        </p:nvSpPr>
        <p:spPr>
          <a:xfrm>
            <a:off x="3607560" y="32979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bk object 28" hidden="1"/>
          <p:cNvSpPr/>
          <p:nvPr/>
        </p:nvSpPr>
        <p:spPr>
          <a:xfrm>
            <a:off x="3620160" y="33105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bk object 29" hidden="1"/>
          <p:cNvSpPr/>
          <p:nvPr/>
        </p:nvSpPr>
        <p:spPr>
          <a:xfrm>
            <a:off x="3878640" y="32598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bk object 30" hidden="1"/>
          <p:cNvSpPr/>
          <p:nvPr/>
        </p:nvSpPr>
        <p:spPr>
          <a:xfrm>
            <a:off x="3891240" y="32724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bk object 31" hidden="1"/>
          <p:cNvSpPr/>
          <p:nvPr/>
        </p:nvSpPr>
        <p:spPr>
          <a:xfrm>
            <a:off x="3891240" y="32850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bk object 32" hidden="1"/>
          <p:cNvSpPr/>
          <p:nvPr/>
        </p:nvSpPr>
        <p:spPr>
          <a:xfrm>
            <a:off x="3802320" y="3265920"/>
            <a:ext cx="202680" cy="3780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bk object 33" hidden="1"/>
          <p:cNvSpPr/>
          <p:nvPr/>
        </p:nvSpPr>
        <p:spPr>
          <a:xfrm>
            <a:off x="3878640" y="32979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bk object 34" hidden="1"/>
          <p:cNvSpPr/>
          <p:nvPr/>
        </p:nvSpPr>
        <p:spPr>
          <a:xfrm>
            <a:off x="3891240" y="33105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bk object 35" hidden="1"/>
          <p:cNvSpPr/>
          <p:nvPr/>
        </p:nvSpPr>
        <p:spPr>
          <a:xfrm>
            <a:off x="4149720" y="32598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bk object 36" hidden="1"/>
          <p:cNvSpPr/>
          <p:nvPr/>
        </p:nvSpPr>
        <p:spPr>
          <a:xfrm>
            <a:off x="4162320" y="32724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bk object 37" hidden="1"/>
          <p:cNvSpPr/>
          <p:nvPr/>
        </p:nvSpPr>
        <p:spPr>
          <a:xfrm>
            <a:off x="4162320" y="32850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bk object 16"/>
          <p:cNvSpPr/>
          <p:nvPr/>
        </p:nvSpPr>
        <p:spPr>
          <a:xfrm>
            <a:off x="3069000" y="3269880"/>
            <a:ext cx="42840" cy="30240"/>
          </a:xfrm>
          <a:custGeom>
            <a:avLst/>
            <a:gdLst/>
            <a:ah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bk object 17"/>
          <p:cNvSpPr/>
          <p:nvPr/>
        </p:nvSpPr>
        <p:spPr>
          <a:xfrm>
            <a:off x="2989440" y="3265920"/>
            <a:ext cx="25200" cy="37800"/>
          </a:xfrm>
          <a:custGeom>
            <a:avLst/>
            <a:gdLst/>
            <a:ah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bk object 18"/>
          <p:cNvSpPr/>
          <p:nvPr/>
        </p:nvSpPr>
        <p:spPr>
          <a:xfrm>
            <a:off x="3167280" y="3265920"/>
            <a:ext cx="25200" cy="37800"/>
          </a:xfrm>
          <a:custGeom>
            <a:avLst/>
            <a:gdLst/>
            <a:ah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bk object 19"/>
          <p:cNvSpPr/>
          <p:nvPr/>
        </p:nvSpPr>
        <p:spPr>
          <a:xfrm>
            <a:off x="3323520" y="3279960"/>
            <a:ext cx="42840" cy="30240"/>
          </a:xfrm>
          <a:custGeom>
            <a:avLst/>
            <a:gdLst/>
            <a:ah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bk object 20"/>
          <p:cNvSpPr/>
          <p:nvPr/>
        </p:nvSpPr>
        <p:spPr>
          <a:xfrm>
            <a:off x="3333960" y="3269880"/>
            <a:ext cx="42840" cy="30240"/>
          </a:xfrm>
          <a:custGeom>
            <a:avLst/>
            <a:gdLst/>
            <a:ah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bk object 21"/>
          <p:cNvSpPr/>
          <p:nvPr/>
        </p:nvSpPr>
        <p:spPr>
          <a:xfrm>
            <a:off x="3344400" y="3259800"/>
            <a:ext cx="42840" cy="30240"/>
          </a:xfrm>
          <a:custGeom>
            <a:avLst/>
            <a:gdLst/>
            <a:ah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bk object 22"/>
          <p:cNvSpPr/>
          <p:nvPr/>
        </p:nvSpPr>
        <p:spPr>
          <a:xfrm>
            <a:off x="3260520" y="3265920"/>
            <a:ext cx="202680" cy="3780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bk object 23"/>
          <p:cNvSpPr/>
          <p:nvPr/>
        </p:nvSpPr>
        <p:spPr>
          <a:xfrm>
            <a:off x="3620160" y="32724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bk object 24"/>
          <p:cNvSpPr/>
          <p:nvPr/>
        </p:nvSpPr>
        <p:spPr>
          <a:xfrm>
            <a:off x="3531600" y="3265920"/>
            <a:ext cx="202680" cy="3780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bk object 25"/>
          <p:cNvSpPr/>
          <p:nvPr/>
        </p:nvSpPr>
        <p:spPr>
          <a:xfrm>
            <a:off x="3607560" y="32598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bk object 26"/>
          <p:cNvSpPr/>
          <p:nvPr/>
        </p:nvSpPr>
        <p:spPr>
          <a:xfrm>
            <a:off x="3620160" y="32850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bk object 27"/>
          <p:cNvSpPr/>
          <p:nvPr/>
        </p:nvSpPr>
        <p:spPr>
          <a:xfrm>
            <a:off x="3607560" y="32979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bk object 28"/>
          <p:cNvSpPr/>
          <p:nvPr/>
        </p:nvSpPr>
        <p:spPr>
          <a:xfrm>
            <a:off x="3620160" y="33105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bk object 29"/>
          <p:cNvSpPr/>
          <p:nvPr/>
        </p:nvSpPr>
        <p:spPr>
          <a:xfrm>
            <a:off x="3878640" y="32598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bk object 30"/>
          <p:cNvSpPr/>
          <p:nvPr/>
        </p:nvSpPr>
        <p:spPr>
          <a:xfrm>
            <a:off x="3891240" y="32724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bk object 31"/>
          <p:cNvSpPr/>
          <p:nvPr/>
        </p:nvSpPr>
        <p:spPr>
          <a:xfrm>
            <a:off x="3891240" y="32850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bk object 32"/>
          <p:cNvSpPr/>
          <p:nvPr/>
        </p:nvSpPr>
        <p:spPr>
          <a:xfrm>
            <a:off x="3802320" y="3265920"/>
            <a:ext cx="202680" cy="3780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bk object 33"/>
          <p:cNvSpPr/>
          <p:nvPr/>
        </p:nvSpPr>
        <p:spPr>
          <a:xfrm>
            <a:off x="3878640" y="32979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bk object 34"/>
          <p:cNvSpPr/>
          <p:nvPr/>
        </p:nvSpPr>
        <p:spPr>
          <a:xfrm>
            <a:off x="3891240" y="33105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bk object 35"/>
          <p:cNvSpPr/>
          <p:nvPr/>
        </p:nvSpPr>
        <p:spPr>
          <a:xfrm>
            <a:off x="4149720" y="32598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bk object 36"/>
          <p:cNvSpPr/>
          <p:nvPr/>
        </p:nvSpPr>
        <p:spPr>
          <a:xfrm>
            <a:off x="4162320" y="32724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bk object 37"/>
          <p:cNvSpPr/>
          <p:nvPr/>
        </p:nvSpPr>
        <p:spPr>
          <a:xfrm>
            <a:off x="4162320" y="32850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bk object 38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bk object 39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bk object 40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bk object 41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bk object 42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bk object 43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bk object 44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bk object 45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ftr"/>
          </p:nvPr>
        </p:nvSpPr>
        <p:spPr>
          <a:xfrm>
            <a:off x="1567440" y="3218400"/>
            <a:ext cx="1474920" cy="172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dt"/>
          </p:nvPr>
        </p:nvSpPr>
        <p:spPr>
          <a:xfrm>
            <a:off x="230400" y="3218400"/>
            <a:ext cx="1059840" cy="172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F70B5101-CF03-4EE3-837D-D4BB504A0A4D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6/2/21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sldNum"/>
          </p:nvPr>
        </p:nvSpPr>
        <p:spPr>
          <a:xfrm>
            <a:off x="4273560" y="3341160"/>
            <a:ext cx="266400" cy="101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5560">
              <a:lnSpc>
                <a:spcPts val="675"/>
              </a:lnSpc>
            </a:pPr>
            <a:fld id="{8E2BC1D1-8A94-4CBA-85C6-074AFE0E9A78}" type="slidenum">
              <a:rPr b="0" lang="en-US" sz="600" spc="-21" strike="noStrike">
                <a:solidFill>
                  <a:srgbClr val="262685"/>
                </a:solidFill>
                <a:latin typeface="Arial"/>
              </a:rPr>
              <a:t>&lt;number&gt;</a:t>
            </a:fld>
            <a:r>
              <a:rPr b="0" lang="en-US" sz="600" spc="-97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148" strike="noStrike">
                <a:solidFill>
                  <a:srgbClr val="262685"/>
                </a:solidFill>
                <a:latin typeface="Arial"/>
              </a:rPr>
              <a:t>/</a:t>
            </a:r>
            <a:r>
              <a:rPr b="0" lang="en-US" sz="600" spc="-92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-21" strike="noStrike">
                <a:solidFill>
                  <a:srgbClr val="262685"/>
                </a:solidFill>
                <a:latin typeface="Arial"/>
              </a:rPr>
              <a:t>77</a:t>
            </a:r>
            <a:endParaRPr b="0" lang="en-IN" sz="600" spc="-1" strike="noStrike">
              <a:latin typeface="Times New Roman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bk object 16"/>
          <p:cNvSpPr/>
          <p:nvPr/>
        </p:nvSpPr>
        <p:spPr>
          <a:xfrm>
            <a:off x="3069000" y="3269880"/>
            <a:ext cx="42840" cy="30240"/>
          </a:xfrm>
          <a:custGeom>
            <a:avLst/>
            <a:gdLst/>
            <a:ah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bk object 17"/>
          <p:cNvSpPr/>
          <p:nvPr/>
        </p:nvSpPr>
        <p:spPr>
          <a:xfrm>
            <a:off x="2989440" y="3265920"/>
            <a:ext cx="25200" cy="37800"/>
          </a:xfrm>
          <a:custGeom>
            <a:avLst/>
            <a:gdLst/>
            <a:ah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bk object 18"/>
          <p:cNvSpPr/>
          <p:nvPr/>
        </p:nvSpPr>
        <p:spPr>
          <a:xfrm>
            <a:off x="3167280" y="3265920"/>
            <a:ext cx="25200" cy="37800"/>
          </a:xfrm>
          <a:custGeom>
            <a:avLst/>
            <a:gdLst/>
            <a:ah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bk object 19"/>
          <p:cNvSpPr/>
          <p:nvPr/>
        </p:nvSpPr>
        <p:spPr>
          <a:xfrm>
            <a:off x="3323520" y="3279960"/>
            <a:ext cx="42840" cy="30240"/>
          </a:xfrm>
          <a:custGeom>
            <a:avLst/>
            <a:gdLst/>
            <a:ah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bk object 20"/>
          <p:cNvSpPr/>
          <p:nvPr/>
        </p:nvSpPr>
        <p:spPr>
          <a:xfrm>
            <a:off x="3333960" y="3269880"/>
            <a:ext cx="42840" cy="30240"/>
          </a:xfrm>
          <a:custGeom>
            <a:avLst/>
            <a:gdLst/>
            <a:ah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bk object 21"/>
          <p:cNvSpPr/>
          <p:nvPr/>
        </p:nvSpPr>
        <p:spPr>
          <a:xfrm>
            <a:off x="3344400" y="3259800"/>
            <a:ext cx="42840" cy="30240"/>
          </a:xfrm>
          <a:custGeom>
            <a:avLst/>
            <a:gdLst/>
            <a:ah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bk object 22"/>
          <p:cNvSpPr/>
          <p:nvPr/>
        </p:nvSpPr>
        <p:spPr>
          <a:xfrm>
            <a:off x="3260520" y="3265920"/>
            <a:ext cx="202680" cy="3780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bk object 23"/>
          <p:cNvSpPr/>
          <p:nvPr/>
        </p:nvSpPr>
        <p:spPr>
          <a:xfrm>
            <a:off x="3620160" y="32724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bk object 24"/>
          <p:cNvSpPr/>
          <p:nvPr/>
        </p:nvSpPr>
        <p:spPr>
          <a:xfrm>
            <a:off x="3531600" y="3265920"/>
            <a:ext cx="202680" cy="3780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bk object 25"/>
          <p:cNvSpPr/>
          <p:nvPr/>
        </p:nvSpPr>
        <p:spPr>
          <a:xfrm>
            <a:off x="3607560" y="32598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bk object 26"/>
          <p:cNvSpPr/>
          <p:nvPr/>
        </p:nvSpPr>
        <p:spPr>
          <a:xfrm>
            <a:off x="3620160" y="32850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bk object 27"/>
          <p:cNvSpPr/>
          <p:nvPr/>
        </p:nvSpPr>
        <p:spPr>
          <a:xfrm>
            <a:off x="3607560" y="32979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bk object 28"/>
          <p:cNvSpPr/>
          <p:nvPr/>
        </p:nvSpPr>
        <p:spPr>
          <a:xfrm>
            <a:off x="3620160" y="33105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bk object 29"/>
          <p:cNvSpPr/>
          <p:nvPr/>
        </p:nvSpPr>
        <p:spPr>
          <a:xfrm>
            <a:off x="3878640" y="32598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bk object 30"/>
          <p:cNvSpPr/>
          <p:nvPr/>
        </p:nvSpPr>
        <p:spPr>
          <a:xfrm>
            <a:off x="3891240" y="32724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bk object 31"/>
          <p:cNvSpPr/>
          <p:nvPr/>
        </p:nvSpPr>
        <p:spPr>
          <a:xfrm>
            <a:off x="3891240" y="32850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bk object 32"/>
          <p:cNvSpPr/>
          <p:nvPr/>
        </p:nvSpPr>
        <p:spPr>
          <a:xfrm>
            <a:off x="3802320" y="3265920"/>
            <a:ext cx="202680" cy="3780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bk object 33"/>
          <p:cNvSpPr/>
          <p:nvPr/>
        </p:nvSpPr>
        <p:spPr>
          <a:xfrm>
            <a:off x="3878640" y="32979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bk object 34"/>
          <p:cNvSpPr/>
          <p:nvPr/>
        </p:nvSpPr>
        <p:spPr>
          <a:xfrm>
            <a:off x="3891240" y="33105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bk object 35"/>
          <p:cNvSpPr/>
          <p:nvPr/>
        </p:nvSpPr>
        <p:spPr>
          <a:xfrm>
            <a:off x="4149720" y="32598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bk object 36"/>
          <p:cNvSpPr/>
          <p:nvPr/>
        </p:nvSpPr>
        <p:spPr>
          <a:xfrm>
            <a:off x="4162320" y="32724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bk object 37"/>
          <p:cNvSpPr/>
          <p:nvPr/>
        </p:nvSpPr>
        <p:spPr>
          <a:xfrm>
            <a:off x="4162320" y="328500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311760" y="666000"/>
            <a:ext cx="3986280" cy="2345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ftr"/>
          </p:nvPr>
        </p:nvSpPr>
        <p:spPr>
          <a:xfrm>
            <a:off x="1567440" y="3218400"/>
            <a:ext cx="1474920" cy="172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dt"/>
          </p:nvPr>
        </p:nvSpPr>
        <p:spPr>
          <a:xfrm>
            <a:off x="230400" y="3218400"/>
            <a:ext cx="1059840" cy="172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17391EBF-039F-43BC-B3DD-A2E6975D9B65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6/2/21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 type="sldNum"/>
          </p:nvPr>
        </p:nvSpPr>
        <p:spPr>
          <a:xfrm>
            <a:off x="4273560" y="3341160"/>
            <a:ext cx="266400" cy="101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5560">
              <a:lnSpc>
                <a:spcPts val="675"/>
              </a:lnSpc>
            </a:pPr>
            <a:fld id="{C0FA5CD0-B168-4710-98AE-1C7D5BE3531E}" type="slidenum">
              <a:rPr b="0" lang="en-US" sz="600" spc="-21" strike="noStrike">
                <a:solidFill>
                  <a:srgbClr val="262685"/>
                </a:solidFill>
                <a:latin typeface="Arial"/>
              </a:rPr>
              <a:t>&lt;number&gt;</a:t>
            </a:fld>
            <a:r>
              <a:rPr b="0" lang="en-US" sz="600" spc="-97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148" strike="noStrike">
                <a:solidFill>
                  <a:srgbClr val="262685"/>
                </a:solidFill>
                <a:latin typeface="Arial"/>
              </a:rPr>
              <a:t>/</a:t>
            </a:r>
            <a:r>
              <a:rPr b="0" lang="en-US" sz="600" spc="-92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-21" strike="noStrike">
                <a:solidFill>
                  <a:srgbClr val="262685"/>
                </a:solidFill>
                <a:latin typeface="Arial"/>
              </a:rPr>
              <a:t>77</a:t>
            </a:r>
            <a:endParaRPr b="0" lang="en-IN" sz="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object 2"/>
          <p:cNvSpPr txBox="1"/>
          <p:nvPr/>
        </p:nvSpPr>
        <p:spPr>
          <a:xfrm>
            <a:off x="171360" y="768600"/>
            <a:ext cx="4438440" cy="583920"/>
          </a:xfrm>
          <a:prstGeom prst="rect">
            <a:avLst/>
          </a:prstGeom>
          <a:noFill/>
          <a:ln w="0">
            <a:noFill/>
          </a:ln>
        </p:spPr>
        <p:txBody>
          <a:bodyPr lIns="0" rIns="0" tIns="2520" bIns="0">
            <a:noAutofit/>
          </a:bodyPr>
          <a:p>
            <a:pPr marL="388800" indent="-376200" algn="ctr">
              <a:lnSpc>
                <a:spcPct val="106000"/>
              </a:lnSpc>
              <a:spcBef>
                <a:spcPts val="20"/>
              </a:spcBef>
              <a:tabLst>
                <a:tab algn="l" pos="0"/>
              </a:tabLst>
            </a:pPr>
            <a:r>
              <a:rPr b="0" lang="en-US" sz="1800" spc="-12" strike="noStrike">
                <a:solidFill>
                  <a:srgbClr val="3333b2"/>
                </a:solidFill>
                <a:latin typeface="Tahoma"/>
              </a:rPr>
              <a:t>Time </a:t>
            </a:r>
            <a:r>
              <a:rPr b="0" lang="en-US" sz="1800" spc="-66" strike="noStrike">
                <a:solidFill>
                  <a:srgbClr val="3333b2"/>
                </a:solidFill>
                <a:latin typeface="Tahoma"/>
              </a:rPr>
              <a:t>Series: </a:t>
            </a:r>
            <a:r>
              <a:rPr b="0" lang="en-US" sz="1800" spc="-55" strike="noStrike">
                <a:solidFill>
                  <a:srgbClr val="3333b2"/>
                </a:solidFill>
                <a:latin typeface="Tahoma"/>
              </a:rPr>
              <a:t>Autoregressive </a:t>
            </a:r>
            <a:r>
              <a:rPr b="0" lang="en-US" sz="1800" spc="-60" strike="noStrike">
                <a:solidFill>
                  <a:srgbClr val="3333b2"/>
                </a:solidFill>
                <a:latin typeface="Tahoma"/>
              </a:rPr>
              <a:t>models</a:t>
            </a:r>
            <a:br/>
            <a:r>
              <a:rPr b="0" lang="en-US" sz="1800" spc="38" strike="noStrike">
                <a:solidFill>
                  <a:srgbClr val="3333b2"/>
                </a:solidFill>
                <a:latin typeface="Tahoma"/>
              </a:rPr>
              <a:t>ARIMA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9" name="object 4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25560">
              <a:lnSpc>
                <a:spcPts val="675"/>
              </a:lnSpc>
            </a:pPr>
            <a:fld id="{4B19E62C-81FA-4F37-A13A-CC8DD87DED32}" type="slidenum">
              <a:rPr b="0" lang="en-US" sz="600" spc="-21" strike="noStrike">
                <a:solidFill>
                  <a:srgbClr val="262685"/>
                </a:solidFill>
                <a:latin typeface="Arial"/>
              </a:rPr>
              <a:t>&lt;number&gt;</a:t>
            </a:fld>
            <a:r>
              <a:rPr b="0" lang="en-US" sz="600" spc="-97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148" strike="noStrike">
                <a:solidFill>
                  <a:srgbClr val="262685"/>
                </a:solidFill>
                <a:latin typeface="Arial"/>
              </a:rPr>
              <a:t>/</a:t>
            </a:r>
            <a:r>
              <a:rPr b="0" lang="en-US" sz="600" spc="-92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-21" strike="noStrike">
                <a:solidFill>
                  <a:srgbClr val="262685"/>
                </a:solidFill>
                <a:latin typeface="Arial"/>
              </a:rPr>
              <a:t>77</a:t>
            </a:r>
            <a:endParaRPr b="0" lang="en-IN" sz="600" spc="-1" strike="noStrike">
              <a:latin typeface="Times New Roman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object 2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object 3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object 4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object 5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object 6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object 7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object 8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object 9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object 10"/>
          <p:cNvSpPr txBox="1"/>
          <p:nvPr/>
        </p:nvSpPr>
        <p:spPr>
          <a:xfrm>
            <a:off x="-209520" y="0"/>
            <a:ext cx="4438440" cy="595080"/>
          </a:xfrm>
          <a:prstGeom prst="rect">
            <a:avLst/>
          </a:prstGeom>
          <a:noFill/>
          <a:ln w="0">
            <a:noFill/>
          </a:ln>
        </p:spPr>
        <p:txBody>
          <a:bodyPr lIns="0" rIns="0" tIns="17280" bIns="0">
            <a:noAutofit/>
          </a:bodyPr>
          <a:p>
            <a:pPr marL="1649880">
              <a:lnSpc>
                <a:spcPct val="100000"/>
              </a:lnSpc>
              <a:spcBef>
                <a:spcPts val="136"/>
              </a:spcBef>
            </a:pPr>
            <a:r>
              <a:rPr b="0" lang="en-US" sz="2000" spc="-12" strike="noStrike">
                <a:solidFill>
                  <a:srgbClr val="3333b2"/>
                </a:solidFill>
                <a:latin typeface="Tahoma"/>
              </a:rPr>
              <a:t>Time </a:t>
            </a:r>
            <a:r>
              <a:rPr b="0" lang="en-US" sz="2000" spc="-60" strike="noStrike">
                <a:solidFill>
                  <a:srgbClr val="3333b2"/>
                </a:solidFill>
                <a:latin typeface="Tahoma"/>
              </a:rPr>
              <a:t>Series</a:t>
            </a:r>
            <a:r>
              <a:rPr b="0" lang="en-US" sz="2000" spc="43" strike="noStrike">
                <a:solidFill>
                  <a:srgbClr val="3333b2"/>
                </a:solidFill>
                <a:latin typeface="Tahoma"/>
              </a:rPr>
              <a:t> </a:t>
            </a:r>
            <a:r>
              <a:rPr b="0" lang="en-US" sz="2000" spc="-35" strike="noStrike">
                <a:solidFill>
                  <a:srgbClr val="3333b2"/>
                </a:solidFill>
                <a:latin typeface="Tahoma"/>
              </a:rPr>
              <a:t>Analysis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7" name="object 15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25560">
              <a:lnSpc>
                <a:spcPts val="675"/>
              </a:lnSpc>
            </a:pPr>
            <a:fld id="{72C5D91A-DB8B-4764-99A4-E5BF010D178F}" type="slidenum">
              <a:rPr b="0" lang="en-US" sz="600" spc="-21" strike="noStrike">
                <a:solidFill>
                  <a:srgbClr val="262685"/>
                </a:solidFill>
                <a:latin typeface="Arial"/>
              </a:rPr>
              <a:t>&lt;number&gt;</a:t>
            </a:fld>
            <a:r>
              <a:rPr b="0" lang="en-US" sz="600" spc="-97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148" strike="noStrike">
                <a:solidFill>
                  <a:srgbClr val="262685"/>
                </a:solidFill>
                <a:latin typeface="Arial"/>
              </a:rPr>
              <a:t>/</a:t>
            </a:r>
            <a:r>
              <a:rPr b="0" lang="en-US" sz="600" spc="-92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-21" strike="noStrike">
                <a:solidFill>
                  <a:srgbClr val="262685"/>
                </a:solidFill>
                <a:latin typeface="Arial"/>
              </a:rPr>
              <a:t>77</a:t>
            </a:r>
            <a:endParaRPr b="0" lang="en-IN" sz="600" spc="-1" strike="noStrike">
              <a:latin typeface="Times New Roman"/>
            </a:endParaRPr>
          </a:p>
        </p:txBody>
      </p:sp>
      <p:sp>
        <p:nvSpPr>
          <p:cNvPr id="478" name="object 11"/>
          <p:cNvSpPr/>
          <p:nvPr/>
        </p:nvSpPr>
        <p:spPr>
          <a:xfrm>
            <a:off x="171360" y="892080"/>
            <a:ext cx="4343040" cy="200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151200" indent="-138600">
              <a:lnSpc>
                <a:spcPct val="102000"/>
              </a:lnSpc>
              <a:spcBef>
                <a:spcPts val="54"/>
              </a:spcBef>
              <a:buClr>
                <a:srgbClr val="3333b2"/>
              </a:buClr>
              <a:buFont typeface="Lucida Sans Unicode"/>
              <a:buChar char="•"/>
              <a:tabLst>
                <a:tab algn="l" pos="151920"/>
              </a:tabLst>
            </a:pPr>
            <a:r>
              <a:rPr b="0" lang="en-US" sz="1600" spc="-41" strike="noStrike">
                <a:solidFill>
                  <a:srgbClr val="3333ff"/>
                </a:solidFill>
                <a:latin typeface="Arial"/>
              </a:rPr>
              <a:t>The </a:t>
            </a:r>
            <a:r>
              <a:rPr b="0" lang="en-US" sz="1600" spc="-60" strike="noStrike">
                <a:solidFill>
                  <a:srgbClr val="3333ff"/>
                </a:solidFill>
                <a:latin typeface="Arial"/>
              </a:rPr>
              <a:t>procedure </a:t>
            </a:r>
            <a:r>
              <a:rPr b="0" lang="en-US" sz="1600" spc="-21" strike="noStrike">
                <a:solidFill>
                  <a:srgbClr val="3333ff"/>
                </a:solidFill>
                <a:latin typeface="Arial"/>
              </a:rPr>
              <a:t>of </a:t>
            </a:r>
            <a:r>
              <a:rPr b="0" lang="en-US" sz="1600" spc="-60" strike="noStrike">
                <a:solidFill>
                  <a:srgbClr val="c00000"/>
                </a:solidFill>
                <a:latin typeface="Arial"/>
              </a:rPr>
              <a:t>using </a:t>
            </a:r>
            <a:r>
              <a:rPr b="0" lang="en-US" sz="1600" spc="-55" strike="noStrike">
                <a:solidFill>
                  <a:srgbClr val="c00000"/>
                </a:solidFill>
                <a:latin typeface="Arial"/>
              </a:rPr>
              <a:t>known </a:t>
            </a:r>
            <a:r>
              <a:rPr b="0" lang="en-US" sz="1600" spc="-35" strike="noStrike">
                <a:solidFill>
                  <a:srgbClr val="c00000"/>
                </a:solidFill>
                <a:latin typeface="Arial"/>
              </a:rPr>
              <a:t>data </a:t>
            </a:r>
            <a:r>
              <a:rPr b="0" lang="en-US" sz="1600" spc="-75" strike="noStrike">
                <a:solidFill>
                  <a:srgbClr val="c00000"/>
                </a:solidFill>
                <a:latin typeface="Arial"/>
              </a:rPr>
              <a:t>values </a:t>
            </a:r>
            <a:r>
              <a:rPr b="0" lang="en-US" sz="1600" spc="9" strike="noStrike">
                <a:solidFill>
                  <a:srgbClr val="3333ff"/>
                </a:solidFill>
                <a:latin typeface="Arial"/>
              </a:rPr>
              <a:t>to </a:t>
            </a:r>
            <a:r>
              <a:rPr b="0" lang="en-US" sz="1600" spc="38" strike="noStrike">
                <a:solidFill>
                  <a:srgbClr val="c00000"/>
                </a:solidFill>
                <a:latin typeface="Arial"/>
              </a:rPr>
              <a:t>fit </a:t>
            </a:r>
            <a:r>
              <a:rPr b="0" lang="en-US" sz="1600" spc="-92" strike="noStrike">
                <a:solidFill>
                  <a:srgbClr val="c00000"/>
                </a:solidFill>
                <a:latin typeface="Arial"/>
              </a:rPr>
              <a:t>a </a:t>
            </a:r>
            <a:r>
              <a:rPr b="0" lang="en-US" sz="1600" spc="-21" strike="noStrike">
                <a:solidFill>
                  <a:srgbClr val="c00000"/>
                </a:solidFill>
                <a:latin typeface="Arial"/>
              </a:rPr>
              <a:t>time </a:t>
            </a:r>
            <a:r>
              <a:rPr b="0" lang="en-US" sz="1600" spc="-86" strike="noStrike">
                <a:solidFill>
                  <a:srgbClr val="c00000"/>
                </a:solidFill>
                <a:latin typeface="Arial"/>
              </a:rPr>
              <a:t>series  </a:t>
            </a:r>
            <a:r>
              <a:rPr b="0" lang="en-US" sz="1600" spc="-1" strike="noStrike">
                <a:solidFill>
                  <a:srgbClr val="c00000"/>
                </a:solidFill>
                <a:latin typeface="Arial"/>
              </a:rPr>
              <a:t>with </a:t>
            </a:r>
            <a:r>
              <a:rPr b="0" lang="en-US" sz="1600" spc="-46" strike="noStrike">
                <a:solidFill>
                  <a:srgbClr val="c00000"/>
                </a:solidFill>
                <a:latin typeface="Arial"/>
              </a:rPr>
              <a:t>suitable </a:t>
            </a:r>
            <a:r>
              <a:rPr b="0" lang="en-US" sz="1600" spc="-55" strike="noStrike">
                <a:solidFill>
                  <a:srgbClr val="c00000"/>
                </a:solidFill>
                <a:latin typeface="Arial"/>
              </a:rPr>
              <a:t>model </a:t>
            </a:r>
            <a:r>
              <a:rPr b="0" lang="en-US" sz="1600" spc="-66" strike="noStrike">
                <a:solidFill>
                  <a:srgbClr val="3333ff"/>
                </a:solidFill>
                <a:latin typeface="Arial"/>
              </a:rPr>
              <a:t>and </a:t>
            </a:r>
            <a:r>
              <a:rPr b="0" lang="en-US" sz="1600" spc="-35" strike="noStrike">
                <a:solidFill>
                  <a:srgbClr val="3333ff"/>
                </a:solidFill>
                <a:latin typeface="Arial"/>
              </a:rPr>
              <a:t>estimating </a:t>
            </a:r>
            <a:r>
              <a:rPr b="0" lang="en-US" sz="1600" spc="-32" strike="noStrike">
                <a:solidFill>
                  <a:srgbClr val="3333ff"/>
                </a:solidFill>
                <a:latin typeface="Arial"/>
              </a:rPr>
              <a:t>the </a:t>
            </a:r>
            <a:r>
              <a:rPr b="0" lang="en-US" sz="1600" spc="-55" strike="noStrike">
                <a:solidFill>
                  <a:srgbClr val="3333ff"/>
                </a:solidFill>
                <a:latin typeface="Arial"/>
              </a:rPr>
              <a:t>corresponding  parameters</a:t>
            </a:r>
            <a:r>
              <a:rPr b="0" lang="en-US" sz="1600" spc="-55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2000"/>
              </a:lnSpc>
              <a:spcBef>
                <a:spcPts val="54"/>
              </a:spcBef>
              <a:tabLst>
                <a:tab algn="l" pos="151920"/>
              </a:tabLst>
            </a:pPr>
            <a:endParaRPr b="0" lang="en-IN" sz="1600" spc="-1" strike="noStrike">
              <a:latin typeface="Arial"/>
            </a:endParaRPr>
          </a:p>
          <a:p>
            <a:pPr marL="151200" indent="-138600" algn="just">
              <a:lnSpc>
                <a:spcPct val="102000"/>
              </a:lnSpc>
              <a:spcBef>
                <a:spcPts val="54"/>
              </a:spcBef>
              <a:buClr>
                <a:srgbClr val="3333b2"/>
              </a:buClr>
              <a:buFont typeface="Lucida Sans Unicode"/>
              <a:buChar char="•"/>
              <a:tabLst>
                <a:tab algn="l" pos="151920"/>
              </a:tabLst>
            </a:pPr>
            <a:r>
              <a:rPr b="0" lang="en-US" sz="160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600" spc="38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1600" spc="-75" strike="noStrike">
                <a:solidFill>
                  <a:srgbClr val="000000"/>
                </a:solidFill>
                <a:latin typeface="Arial"/>
              </a:rPr>
              <a:t>comprises </a:t>
            </a:r>
            <a:r>
              <a:rPr b="0" lang="en-US" sz="1600" spc="-55" strike="noStrike">
                <a:solidFill>
                  <a:srgbClr val="000000"/>
                </a:solidFill>
                <a:latin typeface="Arial"/>
              </a:rPr>
              <a:t>methods </a:t>
            </a:r>
            <a:r>
              <a:rPr b="0" lang="en-US" sz="1600" spc="4" strike="noStrike">
                <a:solidFill>
                  <a:srgbClr val="000000"/>
                </a:solidFill>
                <a:latin typeface="Arial"/>
              </a:rPr>
              <a:t>that </a:t>
            </a:r>
            <a:r>
              <a:rPr b="0" lang="en-US" sz="1600" spc="-12" strike="noStrike">
                <a:solidFill>
                  <a:srgbClr val="000000"/>
                </a:solidFill>
                <a:latin typeface="Arial"/>
              </a:rPr>
              <a:t>attempt </a:t>
            </a:r>
            <a:r>
              <a:rPr b="0" lang="en-US" sz="1600" spc="9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600" spc="-52" strike="noStrike">
                <a:solidFill>
                  <a:srgbClr val="c00000"/>
                </a:solidFill>
                <a:latin typeface="Arial"/>
              </a:rPr>
              <a:t>understand  </a:t>
            </a:r>
            <a:r>
              <a:rPr b="0" lang="en-US" sz="1600" spc="-32" strike="noStrike">
                <a:solidFill>
                  <a:srgbClr val="c00000"/>
                </a:solidFill>
                <a:latin typeface="Arial"/>
              </a:rPr>
              <a:t>the </a:t>
            </a:r>
            <a:r>
              <a:rPr b="0" lang="en-US" sz="1600" spc="-41" strike="noStrike">
                <a:solidFill>
                  <a:srgbClr val="c00000"/>
                </a:solidFill>
                <a:latin typeface="Arial"/>
              </a:rPr>
              <a:t>nature </a:t>
            </a:r>
            <a:r>
              <a:rPr b="0" lang="en-US" sz="1600" spc="-21" strike="noStrike">
                <a:solidFill>
                  <a:srgbClr val="c00000"/>
                </a:solidFill>
                <a:latin typeface="Arial"/>
              </a:rPr>
              <a:t>of </a:t>
            </a:r>
            <a:r>
              <a:rPr b="0" lang="en-US" sz="1600" spc="-32" strike="noStrike">
                <a:solidFill>
                  <a:srgbClr val="c00000"/>
                </a:solidFill>
                <a:latin typeface="Arial"/>
              </a:rPr>
              <a:t>the </a:t>
            </a:r>
            <a:r>
              <a:rPr b="0" lang="en-US" sz="1600" spc="-21" strike="noStrike">
                <a:solidFill>
                  <a:srgbClr val="c00000"/>
                </a:solidFill>
                <a:latin typeface="Arial"/>
              </a:rPr>
              <a:t>time </a:t>
            </a:r>
            <a:r>
              <a:rPr b="0" lang="en-US" sz="1600" spc="-86" strike="noStrike">
                <a:solidFill>
                  <a:srgbClr val="c00000"/>
                </a:solidFill>
                <a:latin typeface="Arial"/>
              </a:rPr>
              <a:t>series </a:t>
            </a:r>
            <a:r>
              <a:rPr b="0" lang="en-US" sz="1600" spc="-66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0" lang="en-US" sz="1600" spc="-60" strike="noStrike">
                <a:solidFill>
                  <a:srgbClr val="000000"/>
                </a:solidFill>
                <a:latin typeface="Arial"/>
              </a:rPr>
              <a:t>is </a:t>
            </a:r>
            <a:r>
              <a:rPr b="0" lang="en-US" sz="1600" spc="-32" strike="noStrike">
                <a:solidFill>
                  <a:srgbClr val="000000"/>
                </a:solidFill>
                <a:latin typeface="Arial"/>
              </a:rPr>
              <a:t>often </a:t>
            </a:r>
            <a:r>
              <a:rPr b="0" lang="en-US" sz="1600" spc="-55" strike="noStrike">
                <a:solidFill>
                  <a:srgbClr val="000000"/>
                </a:solidFill>
                <a:latin typeface="Arial"/>
              </a:rPr>
              <a:t>useful </a:t>
            </a:r>
            <a:r>
              <a:rPr b="0" lang="en-US" sz="1600" spc="-26" strike="noStrike">
                <a:solidFill>
                  <a:srgbClr val="000000"/>
                </a:solidFill>
                <a:latin typeface="Arial"/>
              </a:rPr>
              <a:t>for </a:t>
            </a:r>
            <a:r>
              <a:rPr b="0" lang="en-US" sz="1600" spc="-21" strike="noStrike">
                <a:solidFill>
                  <a:srgbClr val="000000"/>
                </a:solidFill>
                <a:latin typeface="Arial"/>
              </a:rPr>
              <a:t>future  </a:t>
            </a:r>
            <a:r>
              <a:rPr b="0" lang="en-US" sz="1600" spc="-46" strike="noStrike">
                <a:solidFill>
                  <a:srgbClr val="3333ff"/>
                </a:solidFill>
                <a:latin typeface="Arial"/>
              </a:rPr>
              <a:t>forecasting </a:t>
            </a:r>
            <a:r>
              <a:rPr b="0" lang="en-US" sz="1600" spc="-66" strike="noStrike">
                <a:solidFill>
                  <a:srgbClr val="3333ff"/>
                </a:solidFill>
                <a:latin typeface="Arial"/>
              </a:rPr>
              <a:t>and</a:t>
            </a:r>
            <a:r>
              <a:rPr b="0" lang="en-US" sz="1600" spc="-111" strike="noStrike">
                <a:solidFill>
                  <a:srgbClr val="3333ff"/>
                </a:solidFill>
                <a:latin typeface="Arial"/>
              </a:rPr>
              <a:t> </a:t>
            </a:r>
            <a:r>
              <a:rPr b="0" lang="en-US" sz="1600" spc="-32" strike="noStrike">
                <a:solidFill>
                  <a:srgbClr val="3333ff"/>
                </a:solidFill>
                <a:latin typeface="Arial"/>
              </a:rPr>
              <a:t>simulation</a:t>
            </a:r>
            <a:r>
              <a:rPr b="0" lang="en-US" sz="1100" spc="-32" strike="noStrike">
                <a:solidFill>
                  <a:srgbClr val="3333ff"/>
                </a:solidFill>
                <a:latin typeface="Arial"/>
              </a:rPr>
              <a:t>.</a:t>
            </a:r>
            <a:endParaRPr b="0" lang="en-IN" sz="11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object 2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object 3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object 4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object 5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object 6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object 7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object 8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object 9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object 10"/>
          <p:cNvSpPr txBox="1"/>
          <p:nvPr/>
        </p:nvSpPr>
        <p:spPr>
          <a:xfrm>
            <a:off x="0" y="0"/>
            <a:ext cx="4057200" cy="595080"/>
          </a:xfrm>
          <a:prstGeom prst="rect">
            <a:avLst/>
          </a:prstGeom>
          <a:noFill/>
          <a:ln w="0">
            <a:noFill/>
          </a:ln>
        </p:spPr>
        <p:txBody>
          <a:bodyPr lIns="0" rIns="0" tIns="17280" bIns="0">
            <a:noAutofit/>
          </a:bodyPr>
          <a:p>
            <a:pPr marL="1649880">
              <a:lnSpc>
                <a:spcPct val="100000"/>
              </a:lnSpc>
              <a:spcBef>
                <a:spcPts val="136"/>
              </a:spcBef>
            </a:pPr>
            <a:r>
              <a:rPr b="0" lang="en-US" sz="2000" spc="-12" strike="noStrike">
                <a:solidFill>
                  <a:srgbClr val="3333b2"/>
                </a:solidFill>
                <a:latin typeface="Tahoma"/>
              </a:rPr>
              <a:t>Time </a:t>
            </a:r>
            <a:r>
              <a:rPr b="0" lang="en-US" sz="2000" spc="-60" strike="noStrike">
                <a:solidFill>
                  <a:srgbClr val="3333b2"/>
                </a:solidFill>
                <a:latin typeface="Tahoma"/>
              </a:rPr>
              <a:t>Series</a:t>
            </a:r>
            <a:r>
              <a:rPr b="0" lang="en-US" sz="2000" spc="43" strike="noStrike">
                <a:solidFill>
                  <a:srgbClr val="3333b2"/>
                </a:solidFill>
                <a:latin typeface="Tahoma"/>
              </a:rPr>
              <a:t> </a:t>
            </a:r>
            <a:r>
              <a:rPr b="0" lang="en-US" sz="2000" spc="-35" strike="noStrike">
                <a:solidFill>
                  <a:srgbClr val="3333b2"/>
                </a:solidFill>
                <a:latin typeface="Tahoma"/>
              </a:rPr>
              <a:t>Analysis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8" name="object 15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25560">
              <a:lnSpc>
                <a:spcPts val="675"/>
              </a:lnSpc>
            </a:pPr>
            <a:fld id="{357B4086-A1A9-4E59-B6E8-7B01B5FE0625}" type="slidenum">
              <a:rPr b="0" lang="en-US" sz="600" spc="-21" strike="noStrike">
                <a:solidFill>
                  <a:srgbClr val="262685"/>
                </a:solidFill>
                <a:latin typeface="Arial"/>
              </a:rPr>
              <a:t>&lt;number&gt;</a:t>
            </a:fld>
            <a:r>
              <a:rPr b="0" lang="en-US" sz="600" spc="-97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148" strike="noStrike">
                <a:solidFill>
                  <a:srgbClr val="262685"/>
                </a:solidFill>
                <a:latin typeface="Arial"/>
              </a:rPr>
              <a:t>/</a:t>
            </a:r>
            <a:r>
              <a:rPr b="0" lang="en-US" sz="600" spc="-92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-21" strike="noStrike">
                <a:solidFill>
                  <a:srgbClr val="262685"/>
                </a:solidFill>
                <a:latin typeface="Arial"/>
              </a:rPr>
              <a:t>77</a:t>
            </a:r>
            <a:endParaRPr b="0" lang="en-IN" sz="600" spc="-1" strike="noStrike">
              <a:latin typeface="Times New Roman"/>
            </a:endParaRPr>
          </a:p>
        </p:txBody>
      </p:sp>
      <p:sp>
        <p:nvSpPr>
          <p:cNvPr id="489" name="object 12"/>
          <p:cNvSpPr/>
          <p:nvPr/>
        </p:nvSpPr>
        <p:spPr>
          <a:xfrm>
            <a:off x="95400" y="511200"/>
            <a:ext cx="4514400" cy="19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51200" indent="-138600">
              <a:lnSpc>
                <a:spcPct val="100000"/>
              </a:lnSpc>
              <a:spcBef>
                <a:spcPts val="91"/>
              </a:spcBef>
              <a:buClr>
                <a:srgbClr val="3333b2"/>
              </a:buClr>
              <a:buFont typeface="Lucida Sans Unicode"/>
              <a:buChar char="•"/>
              <a:tabLst>
                <a:tab algn="l" pos="151920"/>
              </a:tabLst>
            </a:pPr>
            <a:r>
              <a:rPr b="0" i="1" lang="en-US" sz="1200" spc="-52" strike="noStrike">
                <a:solidFill>
                  <a:srgbClr val="c00000"/>
                </a:solidFill>
                <a:latin typeface="Arial"/>
              </a:rPr>
              <a:t>There </a:t>
            </a:r>
            <a:r>
              <a:rPr b="0" i="1" lang="en-US" sz="1200" spc="-80" strike="noStrike">
                <a:solidFill>
                  <a:srgbClr val="c00000"/>
                </a:solidFill>
                <a:latin typeface="Arial"/>
              </a:rPr>
              <a:t>are </a:t>
            </a:r>
            <a:r>
              <a:rPr b="0" i="1" lang="en-US" sz="1200" spc="-75" strike="noStrike">
                <a:solidFill>
                  <a:srgbClr val="c00000"/>
                </a:solidFill>
                <a:latin typeface="Arial"/>
              </a:rPr>
              <a:t>several </a:t>
            </a:r>
            <a:r>
              <a:rPr b="0" i="1" lang="en-US" sz="1200" spc="-100" strike="noStrike">
                <a:solidFill>
                  <a:srgbClr val="c00000"/>
                </a:solidFill>
                <a:latin typeface="Arial"/>
              </a:rPr>
              <a:t>ways </a:t>
            </a:r>
            <a:r>
              <a:rPr b="0" i="1" lang="en-US" sz="1200" spc="9" strike="noStrike">
                <a:solidFill>
                  <a:srgbClr val="c00000"/>
                </a:solidFill>
                <a:latin typeface="Arial"/>
              </a:rPr>
              <a:t>to </a:t>
            </a:r>
            <a:r>
              <a:rPr b="0" i="1" lang="en-US" sz="1200" spc="-26" strike="noStrike">
                <a:solidFill>
                  <a:srgbClr val="c00000"/>
                </a:solidFill>
                <a:latin typeface="Arial"/>
              </a:rPr>
              <a:t>build </a:t>
            </a:r>
            <a:r>
              <a:rPr b="0" i="1" lang="en-US" sz="1200" spc="-21" strike="noStrike">
                <a:solidFill>
                  <a:srgbClr val="c00000"/>
                </a:solidFill>
                <a:latin typeface="Arial"/>
              </a:rPr>
              <a:t>time </a:t>
            </a:r>
            <a:r>
              <a:rPr b="0" i="1" lang="en-US" sz="1200" spc="-86" strike="noStrike">
                <a:solidFill>
                  <a:srgbClr val="c00000"/>
                </a:solidFill>
                <a:latin typeface="Arial"/>
              </a:rPr>
              <a:t>series </a:t>
            </a:r>
            <a:r>
              <a:rPr b="0" i="1" lang="en-US" sz="1200" spc="-46" strike="noStrike">
                <a:solidFill>
                  <a:srgbClr val="c00000"/>
                </a:solidFill>
                <a:latin typeface="Arial"/>
              </a:rPr>
              <a:t>forecasting</a:t>
            </a:r>
            <a:r>
              <a:rPr b="0" i="1" lang="en-US" sz="1200" spc="32" strike="noStrike">
                <a:solidFill>
                  <a:srgbClr val="c00000"/>
                </a:solidFill>
                <a:latin typeface="Arial"/>
              </a:rPr>
              <a:t> </a:t>
            </a:r>
            <a:r>
              <a:rPr b="0" i="1" lang="en-US" sz="1200" spc="-55" strike="noStrike">
                <a:solidFill>
                  <a:srgbClr val="c00000"/>
                </a:solidFill>
                <a:latin typeface="Arial"/>
              </a:rPr>
              <a:t>models</a:t>
            </a:r>
            <a:r>
              <a:rPr b="0" i="1" lang="en-US" sz="1050" spc="-55" strike="noStrike">
                <a:solidFill>
                  <a:srgbClr val="000000"/>
                </a:solidFill>
                <a:latin typeface="Arial"/>
              </a:rPr>
              <a:t>,</a:t>
            </a:r>
            <a:endParaRPr b="0" lang="en-IN" sz="1050" spc="-1" strike="noStrike">
              <a:latin typeface="Arial"/>
            </a:endParaRPr>
          </a:p>
        </p:txBody>
      </p:sp>
      <p:sp>
        <p:nvSpPr>
          <p:cNvPr id="490" name="object 13"/>
          <p:cNvSpPr/>
          <p:nvPr/>
        </p:nvSpPr>
        <p:spPr>
          <a:xfrm>
            <a:off x="0" y="968400"/>
            <a:ext cx="4285800" cy="149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120" bIns="0">
            <a:spAutoFit/>
          </a:bodyPr>
          <a:p>
            <a:pPr marL="38160">
              <a:lnSpc>
                <a:spcPct val="100000"/>
              </a:lnSpc>
              <a:spcBef>
                <a:spcPts val="615"/>
              </a:spcBef>
            </a:pPr>
            <a:r>
              <a:rPr b="0" lang="en-US" sz="1400" spc="-7" strike="noStrike">
                <a:solidFill>
                  <a:srgbClr val="000000"/>
                </a:solidFill>
                <a:latin typeface="Arial"/>
              </a:rPr>
              <a:t>We will </a:t>
            </a:r>
            <a:r>
              <a:rPr b="0" lang="en-US" sz="1400" spc="-55" strike="noStrike">
                <a:solidFill>
                  <a:srgbClr val="000000"/>
                </a:solidFill>
                <a:latin typeface="Arial"/>
              </a:rPr>
              <a:t>focus </a:t>
            </a:r>
            <a:r>
              <a:rPr b="0" lang="en-US" sz="1400" spc="-60" strike="noStrike">
                <a:solidFill>
                  <a:srgbClr val="000000"/>
                </a:solidFill>
                <a:latin typeface="Arial"/>
              </a:rPr>
              <a:t>on </a:t>
            </a:r>
            <a:r>
              <a:rPr b="1" lang="en-US" sz="1400" spc="-21" strike="noStrike">
                <a:solidFill>
                  <a:srgbClr val="c00000"/>
                </a:solidFill>
                <a:latin typeface="Gill Sans MT"/>
              </a:rPr>
              <a:t>stochastic</a:t>
            </a:r>
            <a:r>
              <a:rPr b="1" lang="en-US" sz="1400" spc="-151" strike="noStrike">
                <a:solidFill>
                  <a:srgbClr val="c00000"/>
                </a:solidFill>
                <a:latin typeface="Gill Sans MT"/>
              </a:rPr>
              <a:t> </a:t>
            </a:r>
            <a:r>
              <a:rPr b="1" lang="en-US" sz="1400" spc="-35" strike="noStrike">
                <a:solidFill>
                  <a:srgbClr val="c00000"/>
                </a:solidFill>
                <a:latin typeface="Gill Sans MT"/>
              </a:rPr>
              <a:t>process</a:t>
            </a:r>
            <a:r>
              <a:rPr b="0" lang="en-US" sz="1400" spc="-35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IN" sz="1400" spc="-1" strike="noStrike">
              <a:latin typeface="Arial"/>
            </a:endParaRPr>
          </a:p>
          <a:p>
            <a:pPr marL="315000" indent="-132480">
              <a:lnSpc>
                <a:spcPct val="100000"/>
              </a:lnSpc>
              <a:spcBef>
                <a:spcPts val="476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100" spc="-75" strike="noStrike">
                <a:solidFill>
                  <a:srgbClr val="000000"/>
                </a:solidFill>
                <a:latin typeface="Arial"/>
              </a:rPr>
              <a:t>We </a:t>
            </a:r>
            <a:r>
              <a:rPr b="0" lang="en-US" sz="1100" spc="-92" strike="noStrike">
                <a:solidFill>
                  <a:srgbClr val="000000"/>
                </a:solidFill>
                <a:latin typeface="Arial"/>
              </a:rPr>
              <a:t>assume </a:t>
            </a:r>
            <a:r>
              <a:rPr b="0" lang="en-US" sz="1100" spc="-80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1100" spc="-15" strike="noStrike">
                <a:solidFill>
                  <a:srgbClr val="000000"/>
                </a:solidFill>
                <a:latin typeface="Arial"/>
              </a:rPr>
              <a:t>time </a:t>
            </a:r>
            <a:r>
              <a:rPr b="0" lang="en-US" sz="1100" spc="-75" strike="noStrike">
                <a:solidFill>
                  <a:srgbClr val="000000"/>
                </a:solidFill>
                <a:latin typeface="Arial"/>
              </a:rPr>
              <a:t>series 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can </a:t>
            </a:r>
            <a:r>
              <a:rPr b="0" lang="en-US" sz="1100" spc="-72" strike="noStrike">
                <a:solidFill>
                  <a:srgbClr val="000000"/>
                </a:solidFill>
                <a:latin typeface="Arial"/>
              </a:rPr>
              <a:t>be 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defined </a:t>
            </a:r>
            <a:r>
              <a:rPr b="0" lang="en-US" sz="1100" spc="-100" strike="noStrike">
                <a:solidFill>
                  <a:srgbClr val="000000"/>
                </a:solidFill>
                <a:latin typeface="Arial"/>
              </a:rPr>
              <a:t>as </a:t>
            </a:r>
            <a:r>
              <a:rPr b="0" lang="en-US" sz="1100" spc="-80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collection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1100" spc="-21" strike="noStrike">
                <a:solidFill>
                  <a:srgbClr val="3333b2"/>
                </a:solidFill>
                <a:latin typeface="Arial"/>
              </a:rPr>
              <a:t> </a:t>
            </a:r>
            <a:r>
              <a:rPr b="0" lang="en-US" sz="1100" spc="-46" strike="noStrike">
                <a:solidFill>
                  <a:srgbClr val="3333b2"/>
                </a:solidFill>
                <a:latin typeface="Arial"/>
              </a:rPr>
              <a:t>random </a:t>
            </a:r>
            <a:r>
              <a:rPr b="0" lang="en-US" sz="1100" spc="-55" strike="noStrike">
                <a:solidFill>
                  <a:srgbClr val="3333b2"/>
                </a:solidFill>
                <a:latin typeface="Arial"/>
              </a:rPr>
              <a:t>variables </a:t>
            </a:r>
            <a:r>
              <a:rPr b="0" lang="en-US" sz="1100" spc="-55" strike="noStrike" u="sng">
                <a:solidFill>
                  <a:srgbClr val="000000"/>
                </a:solidFill>
                <a:uFillTx/>
                <a:latin typeface="Arial"/>
              </a:rPr>
              <a:t>indexed </a:t>
            </a:r>
            <a:r>
              <a:rPr b="0" lang="en-US" sz="1100" spc="-46" strike="noStrike" u="sng">
                <a:solidFill>
                  <a:srgbClr val="000000"/>
                </a:solidFill>
                <a:uFillTx/>
                <a:latin typeface="Arial"/>
              </a:rPr>
              <a:t>according </a:t>
            </a:r>
            <a:r>
              <a:rPr b="0" lang="en-US" sz="1100" spc="9" strike="noStrike" u="sng">
                <a:solidFill>
                  <a:srgbClr val="000000"/>
                </a:solidFill>
                <a:uFillTx/>
                <a:latin typeface="Arial"/>
              </a:rPr>
              <a:t>to </a:t>
            </a:r>
            <a:r>
              <a:rPr b="0" lang="en-US" sz="1100" spc="-26" strike="noStrike" u="sng">
                <a:solidFill>
                  <a:srgbClr val="000000"/>
                </a:solidFill>
                <a:uFillTx/>
                <a:latin typeface="Arial"/>
              </a:rPr>
              <a:t>the </a:t>
            </a:r>
            <a:r>
              <a:rPr b="0" lang="en-US" sz="1100" spc="-52" strike="noStrike" u="sng">
                <a:solidFill>
                  <a:srgbClr val="000000"/>
                </a:solidFill>
                <a:uFillTx/>
                <a:latin typeface="Arial"/>
              </a:rPr>
              <a:t>order </a:t>
            </a:r>
            <a:r>
              <a:rPr b="0" lang="en-US" sz="1100" spc="-32" strike="noStrike" u="sng">
                <a:solidFill>
                  <a:srgbClr val="000000"/>
                </a:solidFill>
                <a:uFillTx/>
                <a:latin typeface="Arial"/>
              </a:rPr>
              <a:t>they </a:t>
            </a:r>
            <a:r>
              <a:rPr b="0" lang="en-US" sz="1100" spc="-75" strike="noStrike" u="sng">
                <a:solidFill>
                  <a:srgbClr val="000000"/>
                </a:solidFill>
                <a:uFillTx/>
                <a:latin typeface="Arial"/>
              </a:rPr>
              <a:t>are  </a:t>
            </a:r>
            <a:r>
              <a:rPr b="0" lang="en-US" sz="1100" spc="-35" strike="noStrike" u="sng">
                <a:solidFill>
                  <a:srgbClr val="000000"/>
                </a:solidFill>
                <a:uFillTx/>
                <a:latin typeface="Arial"/>
              </a:rPr>
              <a:t>obtained </a:t>
            </a:r>
            <a:r>
              <a:rPr b="0" lang="en-US" sz="1100" spc="-15" strike="noStrike" u="sng">
                <a:solidFill>
                  <a:srgbClr val="000000"/>
                </a:solidFill>
                <a:uFillTx/>
                <a:latin typeface="Arial"/>
              </a:rPr>
              <a:t>in time</a:t>
            </a:r>
            <a:r>
              <a:rPr b="0" lang="en-US" sz="1100" spc="-15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i="1" lang="en-US" sz="1100" spc="12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lang="en-US" sz="1200" spc="21" strike="noStrike" baseline="-11000">
                <a:solidFill>
                  <a:srgbClr val="000000"/>
                </a:solidFill>
                <a:latin typeface="Arial"/>
              </a:rPr>
              <a:t>1</a:t>
            </a:r>
            <a:r>
              <a:rPr b="0" i="1" lang="en-US" sz="1100" spc="12" strike="noStrike">
                <a:solidFill>
                  <a:srgbClr val="000000"/>
                </a:solidFill>
                <a:latin typeface="Verdana"/>
              </a:rPr>
              <a:t>, </a:t>
            </a:r>
            <a:r>
              <a:rPr b="0" i="1" lang="en-US" sz="1100" spc="12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lang="en-US" sz="1200" spc="21" strike="noStrike" baseline="-11000">
                <a:solidFill>
                  <a:srgbClr val="000000"/>
                </a:solidFill>
                <a:latin typeface="Arial"/>
              </a:rPr>
              <a:t>2</a:t>
            </a:r>
            <a:r>
              <a:rPr b="0" i="1" lang="en-US" sz="1100" spc="12" strike="noStrike">
                <a:solidFill>
                  <a:srgbClr val="000000"/>
                </a:solidFill>
                <a:latin typeface="Verdana"/>
              </a:rPr>
              <a:t>, </a:t>
            </a:r>
            <a:r>
              <a:rPr b="0" i="1" lang="en-US" sz="1100" spc="12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lang="en-US" sz="1200" spc="21" strike="noStrike" baseline="-11000">
                <a:solidFill>
                  <a:srgbClr val="000000"/>
                </a:solidFill>
                <a:latin typeface="Arial"/>
              </a:rPr>
              <a:t>3</a:t>
            </a:r>
            <a:r>
              <a:rPr b="0" i="1" lang="en-US" sz="1100" spc="12" strike="noStrike">
                <a:solidFill>
                  <a:srgbClr val="000000"/>
                </a:solidFill>
                <a:latin typeface="Verdana"/>
              </a:rPr>
              <a:t>, </a:t>
            </a:r>
            <a:r>
              <a:rPr b="0" i="1" lang="en-US" sz="1100" spc="-92" strike="noStrike">
                <a:solidFill>
                  <a:srgbClr val="000000"/>
                </a:solidFill>
                <a:latin typeface="Verdana"/>
              </a:rPr>
              <a:t>. . . </a:t>
            </a:r>
            <a:r>
              <a:rPr b="0" i="1" lang="en-US" sz="1100" spc="12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i="1" lang="en-US" sz="1200" spc="21" strike="noStrike" baseline="-11000">
                <a:solidFill>
                  <a:srgbClr val="000000"/>
                </a:solidFill>
                <a:latin typeface="Arial"/>
              </a:rPr>
              <a:t>t</a:t>
            </a:r>
            <a:endParaRPr b="0" lang="en-IN" sz="1200" spc="-1" strike="noStrike">
              <a:latin typeface="Arial"/>
            </a:endParaRPr>
          </a:p>
          <a:p>
            <a:pPr marL="315000" indent="-132480">
              <a:lnSpc>
                <a:spcPct val="100000"/>
              </a:lnSpc>
              <a:spcBef>
                <a:spcPts val="476"/>
              </a:spcBef>
              <a:tabLst>
                <a:tab algn="l" pos="0"/>
              </a:tabLst>
            </a:pPr>
            <a:endParaRPr b="0" lang="en-IN" sz="1200" spc="-1" strike="noStrike">
              <a:latin typeface="Arial"/>
            </a:endParaRPr>
          </a:p>
          <a:p>
            <a:pPr marL="315000" indent="-132480">
              <a:lnSpc>
                <a:spcPct val="100000"/>
              </a:lnSpc>
              <a:spcBef>
                <a:spcPts val="476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1100" spc="-66" strike="noStrike">
                <a:solidFill>
                  <a:srgbClr val="000000"/>
                </a:solidFill>
                <a:latin typeface="Trebuchet MS"/>
              </a:rPr>
              <a:t>t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will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typically </a:t>
            </a:r>
            <a:r>
              <a:rPr b="0" lang="en-US" sz="1100" spc="-72" strike="noStrike">
                <a:solidFill>
                  <a:srgbClr val="000000"/>
                </a:solidFill>
                <a:latin typeface="Arial"/>
              </a:rPr>
              <a:t>be 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discrete 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and  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vary 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over 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integers </a:t>
            </a:r>
            <a:r>
              <a:rPr b="0" i="1" lang="en-US" sz="1100" spc="-66" strike="noStrike">
                <a:solidFill>
                  <a:srgbClr val="000000"/>
                </a:solidFill>
                <a:latin typeface="Trebuchet MS"/>
              </a:rPr>
              <a:t>t </a:t>
            </a:r>
            <a:r>
              <a:rPr b="0" lang="en-US" sz="1100" spc="188" strike="noStrike">
                <a:solidFill>
                  <a:srgbClr val="000000"/>
                </a:solidFill>
                <a:latin typeface="Arial"/>
              </a:rPr>
              <a:t>=</a:t>
            </a:r>
            <a:r>
              <a:rPr b="0" lang="en-US" sz="1100" spc="-7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80" strike="noStrike">
                <a:solidFill>
                  <a:srgbClr val="000000"/>
                </a:solidFill>
                <a:latin typeface="Arial"/>
              </a:rPr>
              <a:t>0</a:t>
            </a:r>
            <a:r>
              <a:rPr b="0" i="1" lang="en-US" sz="1100" spc="-80" strike="noStrike">
                <a:solidFill>
                  <a:srgbClr val="000000"/>
                </a:solidFill>
                <a:latin typeface="Verdana"/>
              </a:rPr>
              <a:t>, </a:t>
            </a:r>
            <a:r>
              <a:rPr b="0" lang="en-US" sz="1100" spc="-60" strike="noStrike">
                <a:solidFill>
                  <a:srgbClr val="000000"/>
                </a:solidFill>
                <a:latin typeface="Lucida Sans Unicode"/>
              </a:rPr>
              <a:t>±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1</a:t>
            </a:r>
            <a:r>
              <a:rPr b="0" i="1" lang="en-US" sz="1100" spc="-60" strike="noStrike">
                <a:solidFill>
                  <a:srgbClr val="000000"/>
                </a:solidFill>
                <a:latin typeface="Verdana"/>
              </a:rPr>
              <a:t>, </a:t>
            </a:r>
            <a:r>
              <a:rPr b="0" lang="en-US" sz="1100" spc="-60" strike="noStrike">
                <a:solidFill>
                  <a:srgbClr val="000000"/>
                </a:solidFill>
                <a:latin typeface="Lucida Sans Unicode"/>
              </a:rPr>
              <a:t>±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i="1" lang="en-US" sz="1100" spc="-60" strike="noStrike">
                <a:solidFill>
                  <a:srgbClr val="000000"/>
                </a:solidFill>
                <a:latin typeface="Verdana"/>
              </a:rPr>
              <a:t>, </a:t>
            </a:r>
            <a:r>
              <a:rPr b="0" i="1" lang="en-US" sz="1100" spc="-92" strike="noStrike">
                <a:solidFill>
                  <a:srgbClr val="000000"/>
                </a:solidFill>
                <a:latin typeface="Verdana"/>
              </a:rPr>
              <a:t>. . .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491" name="object 14"/>
          <p:cNvSpPr/>
          <p:nvPr/>
        </p:nvSpPr>
        <p:spPr>
          <a:xfrm>
            <a:off x="0" y="2568600"/>
            <a:ext cx="4609800" cy="50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82880" indent="-132480">
              <a:lnSpc>
                <a:spcPct val="100000"/>
              </a:lnSpc>
              <a:spcBef>
                <a:spcPts val="96"/>
              </a:spcBef>
              <a:tabLst>
                <a:tab algn="l" pos="0"/>
              </a:tabLst>
            </a:pPr>
            <a:r>
              <a:rPr b="0" lang="en-US" sz="1000" spc="-32" strike="noStrike">
                <a:solidFill>
                  <a:srgbClr val="000000"/>
                </a:solidFill>
                <a:latin typeface="Arial"/>
              </a:rPr>
              <a:t>Note </a:t>
            </a:r>
            <a:endParaRPr b="0" lang="en-IN" sz="1000" spc="-1" strike="noStrike">
              <a:latin typeface="Arial"/>
            </a:endParaRPr>
          </a:p>
          <a:p>
            <a:pPr marL="182880" indent="-13248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000" spc="-26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000" spc="-32" strike="noStrike">
                <a:solidFill>
                  <a:srgbClr val="c00000"/>
                </a:solidFill>
                <a:latin typeface="Arial"/>
              </a:rPr>
              <a:t>collection </a:t>
            </a:r>
            <a:r>
              <a:rPr b="0" lang="en-US" sz="1000" spc="-21" strike="noStrike">
                <a:solidFill>
                  <a:srgbClr val="c00000"/>
                </a:solidFill>
                <a:latin typeface="Arial"/>
              </a:rPr>
              <a:t>of </a:t>
            </a:r>
            <a:r>
              <a:rPr b="0" lang="en-US" sz="1000" spc="-46" strike="noStrike">
                <a:solidFill>
                  <a:srgbClr val="c00000"/>
                </a:solidFill>
                <a:latin typeface="Arial"/>
              </a:rPr>
              <a:t>random </a:t>
            </a:r>
            <a:r>
              <a:rPr b="0" lang="en-US" sz="1000" spc="-55" strike="noStrike">
                <a:solidFill>
                  <a:srgbClr val="c00000"/>
                </a:solidFill>
                <a:latin typeface="Arial"/>
              </a:rPr>
              <a:t>variables </a:t>
            </a:r>
            <a:r>
              <a:rPr b="0" lang="en-US" sz="1000" spc="111" strike="noStrike">
                <a:solidFill>
                  <a:srgbClr val="c00000"/>
                </a:solidFill>
                <a:latin typeface="Lucida Sans Unicode"/>
              </a:rPr>
              <a:t>{</a:t>
            </a:r>
            <a:r>
              <a:rPr b="0" i="1" lang="en-US" sz="1000" spc="111" strike="noStrike">
                <a:solidFill>
                  <a:srgbClr val="c00000"/>
                </a:solidFill>
                <a:latin typeface="Trebuchet MS"/>
              </a:rPr>
              <a:t>X</a:t>
            </a:r>
            <a:r>
              <a:rPr b="0" i="1" lang="en-US" sz="1050" spc="171" strike="noStrike" baseline="-11000">
                <a:solidFill>
                  <a:srgbClr val="c00000"/>
                </a:solidFill>
                <a:latin typeface="Arial"/>
              </a:rPr>
              <a:t>t </a:t>
            </a:r>
            <a:r>
              <a:rPr b="0" lang="en-US" sz="1000" spc="168" strike="noStrike">
                <a:solidFill>
                  <a:srgbClr val="c00000"/>
                </a:solidFill>
                <a:latin typeface="Lucida Sans Unicode"/>
              </a:rPr>
              <a:t>} </a:t>
            </a:r>
            <a:r>
              <a:rPr b="0" lang="en-US" sz="1000" spc="-55" strike="noStrike">
                <a:solidFill>
                  <a:srgbClr val="000000"/>
                </a:solidFill>
                <a:latin typeface="Arial"/>
              </a:rPr>
              <a:t>is </a:t>
            </a:r>
            <a:r>
              <a:rPr b="0" lang="en-US" sz="1000" spc="-46" strike="noStrike">
                <a:solidFill>
                  <a:srgbClr val="000000"/>
                </a:solidFill>
                <a:latin typeface="Arial"/>
              </a:rPr>
              <a:t>referred </a:t>
            </a:r>
            <a:r>
              <a:rPr b="0" lang="en-US" sz="1000" spc="9" strike="noStrike">
                <a:solidFill>
                  <a:srgbClr val="000000"/>
                </a:solidFill>
                <a:latin typeface="Arial"/>
              </a:rPr>
              <a:t>to  </a:t>
            </a:r>
            <a:r>
              <a:rPr b="0" lang="en-US" sz="1000" spc="-100" strike="noStrike">
                <a:solidFill>
                  <a:srgbClr val="000000"/>
                </a:solidFill>
                <a:latin typeface="Arial"/>
              </a:rPr>
              <a:t>as </a:t>
            </a:r>
            <a:r>
              <a:rPr b="0" lang="en-US" sz="1000" spc="-80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1000" spc="-35" strike="noStrike">
                <a:solidFill>
                  <a:srgbClr val="c00000"/>
                </a:solidFill>
                <a:latin typeface="Arial"/>
              </a:rPr>
              <a:t>stochastic </a:t>
            </a:r>
            <a:r>
              <a:rPr b="0" lang="en-US" sz="1000" spc="-66" strike="noStrike">
                <a:solidFill>
                  <a:srgbClr val="c00000"/>
                </a:solidFill>
                <a:latin typeface="Arial"/>
              </a:rPr>
              <a:t>process</a:t>
            </a:r>
            <a:r>
              <a:rPr b="0" lang="en-US" sz="1000" spc="-66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1000" spc="-35" strike="noStrike">
                <a:solidFill>
                  <a:srgbClr val="000000"/>
                </a:solidFill>
                <a:latin typeface="Arial"/>
              </a:rPr>
              <a:t>while</a:t>
            </a:r>
            <a:endParaRPr b="0" lang="en-IN" sz="1000" spc="-1" strike="noStrike">
              <a:latin typeface="Arial"/>
            </a:endParaRPr>
          </a:p>
          <a:p>
            <a:pPr marL="182880" indent="-13248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000" spc="-26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000" spc="-72" strike="noStrike">
                <a:solidFill>
                  <a:srgbClr val="c00000"/>
                </a:solidFill>
                <a:latin typeface="Arial"/>
              </a:rPr>
              <a:t>observed </a:t>
            </a:r>
            <a:r>
              <a:rPr b="0" lang="en-US" sz="1000" spc="-66" strike="noStrike">
                <a:solidFill>
                  <a:srgbClr val="c00000"/>
                </a:solidFill>
                <a:latin typeface="Arial"/>
              </a:rPr>
              <a:t>values </a:t>
            </a:r>
            <a:r>
              <a:rPr b="0" lang="en-US" sz="1000" spc="-75" strike="noStrike">
                <a:solidFill>
                  <a:srgbClr val="000000"/>
                </a:solidFill>
                <a:latin typeface="Arial"/>
              </a:rPr>
              <a:t>are </a:t>
            </a:r>
            <a:r>
              <a:rPr b="0" lang="en-US" sz="1000" spc="-46" strike="noStrike">
                <a:solidFill>
                  <a:srgbClr val="000000"/>
                </a:solidFill>
                <a:latin typeface="Arial"/>
              </a:rPr>
              <a:t>referred  </a:t>
            </a:r>
            <a:r>
              <a:rPr b="0" lang="en-US" sz="1000" spc="9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000" spc="-100" strike="noStrike">
                <a:solidFill>
                  <a:srgbClr val="000000"/>
                </a:solidFill>
                <a:latin typeface="Arial"/>
              </a:rPr>
              <a:t>as </a:t>
            </a:r>
            <a:r>
              <a:rPr b="0" lang="en-US" sz="1000" spc="-80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1000" spc="-32" strike="noStrike">
                <a:solidFill>
                  <a:srgbClr val="c00000"/>
                </a:solidFill>
                <a:latin typeface="Arial"/>
              </a:rPr>
              <a:t>realization </a:t>
            </a:r>
            <a:r>
              <a:rPr b="0" lang="en-US" sz="1000" spc="-21" strike="noStrike">
                <a:solidFill>
                  <a:srgbClr val="c00000"/>
                </a:solidFill>
                <a:latin typeface="Arial"/>
              </a:rPr>
              <a:t>of </a:t>
            </a:r>
            <a:r>
              <a:rPr b="0" lang="en-US" sz="1000" spc="-32" strike="noStrike">
                <a:solidFill>
                  <a:srgbClr val="c00000"/>
                </a:solidFill>
                <a:latin typeface="Arial"/>
              </a:rPr>
              <a:t>the </a:t>
            </a:r>
            <a:r>
              <a:rPr b="0" lang="en-US" sz="1000" spc="-35" strike="noStrike">
                <a:solidFill>
                  <a:srgbClr val="c00000"/>
                </a:solidFill>
                <a:latin typeface="Arial"/>
              </a:rPr>
              <a:t>stochastic</a:t>
            </a:r>
            <a:r>
              <a:rPr b="0" lang="en-US" sz="1000" spc="-15" strike="noStrike">
                <a:solidFill>
                  <a:srgbClr val="c00000"/>
                </a:solidFill>
                <a:latin typeface="Arial"/>
              </a:rPr>
              <a:t> </a:t>
            </a:r>
            <a:r>
              <a:rPr b="0" lang="en-US" sz="1000" spc="-66" strike="noStrike">
                <a:solidFill>
                  <a:srgbClr val="c00000"/>
                </a:solidFill>
                <a:latin typeface="Arial"/>
              </a:rPr>
              <a:t>process</a:t>
            </a:r>
            <a:r>
              <a:rPr b="0" lang="en-US" sz="1000" spc="-66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IN" sz="10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itle 1"/>
          <p:cNvSpPr txBox="1"/>
          <p:nvPr/>
        </p:nvSpPr>
        <p:spPr>
          <a:xfrm>
            <a:off x="708840" y="198360"/>
            <a:ext cx="319176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3" name="Text Placeholder 2"/>
          <p:cNvSpPr txBox="1"/>
          <p:nvPr/>
        </p:nvSpPr>
        <p:spPr>
          <a:xfrm>
            <a:off x="311760" y="666000"/>
            <a:ext cx="3986280" cy="234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94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4866840" cy="35618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object 2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object 3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object 4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object 5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object 6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object 7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object 8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object 9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object 10"/>
          <p:cNvSpPr txBox="1"/>
          <p:nvPr/>
        </p:nvSpPr>
        <p:spPr>
          <a:xfrm>
            <a:off x="1348560" y="198360"/>
            <a:ext cx="2550600" cy="595080"/>
          </a:xfrm>
          <a:prstGeom prst="rect">
            <a:avLst/>
          </a:prstGeom>
          <a:noFill/>
          <a:ln w="0">
            <a:noFill/>
          </a:ln>
        </p:spPr>
        <p:txBody>
          <a:bodyPr lIns="0" rIns="0" tIns="17280" bIns="0">
            <a:no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n-US" sz="1400" spc="-35" strike="noStrike">
                <a:solidFill>
                  <a:srgbClr val="3333b2"/>
                </a:solidFill>
                <a:latin typeface="Tahoma"/>
              </a:rPr>
              <a:t>Combination </a:t>
            </a:r>
            <a:r>
              <a:rPr b="0" lang="en-US" sz="1400" spc="-41" strike="noStrike">
                <a:solidFill>
                  <a:srgbClr val="3333b2"/>
                </a:solidFill>
                <a:latin typeface="Tahoma"/>
              </a:rPr>
              <a:t>of </a:t>
            </a:r>
            <a:r>
              <a:rPr b="0" lang="en-US" sz="1400" spc="-32" strike="noStrike">
                <a:solidFill>
                  <a:srgbClr val="3333b2"/>
                </a:solidFill>
                <a:latin typeface="Tahoma"/>
              </a:rPr>
              <a:t>Four</a:t>
            </a:r>
            <a:r>
              <a:rPr b="0" lang="en-US" sz="1400" spc="103" strike="noStrike">
                <a:solidFill>
                  <a:srgbClr val="3333b2"/>
                </a:solidFill>
                <a:latin typeface="Tahoma"/>
              </a:rPr>
              <a:t> </a:t>
            </a:r>
            <a:r>
              <a:rPr b="0" lang="en-US" sz="1400" spc="-46" strike="noStrike">
                <a:solidFill>
                  <a:srgbClr val="3333b2"/>
                </a:solidFill>
                <a:latin typeface="Tahoma"/>
              </a:rPr>
              <a:t>Components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4" name="object 12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25560">
              <a:lnSpc>
                <a:spcPts val="675"/>
              </a:lnSpc>
            </a:pPr>
            <a:fld id="{322E9412-96D9-4997-97B8-2B4A48B10411}" type="slidenum">
              <a:rPr b="0" lang="en-US" sz="600" spc="-21" strike="noStrike">
                <a:solidFill>
                  <a:srgbClr val="262685"/>
                </a:solidFill>
                <a:latin typeface="Arial"/>
              </a:rPr>
              <a:t>&lt;number&gt;</a:t>
            </a:fld>
            <a:r>
              <a:rPr b="0" lang="en-US" sz="600" spc="-97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148" strike="noStrike">
                <a:solidFill>
                  <a:srgbClr val="262685"/>
                </a:solidFill>
                <a:latin typeface="Arial"/>
              </a:rPr>
              <a:t>/</a:t>
            </a:r>
            <a:r>
              <a:rPr b="0" lang="en-US" sz="600" spc="-92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-21" strike="noStrike">
                <a:solidFill>
                  <a:srgbClr val="262685"/>
                </a:solidFill>
                <a:latin typeface="Arial"/>
              </a:rPr>
              <a:t>77</a:t>
            </a:r>
            <a:endParaRPr b="0" lang="en-IN" sz="600" spc="-1" strike="noStrike">
              <a:latin typeface="Times New Roman"/>
            </a:endParaRPr>
          </a:p>
        </p:txBody>
      </p:sp>
      <p:sp>
        <p:nvSpPr>
          <p:cNvPr id="505" name="object 11"/>
          <p:cNvSpPr/>
          <p:nvPr/>
        </p:nvSpPr>
        <p:spPr>
          <a:xfrm>
            <a:off x="95400" y="644760"/>
            <a:ext cx="4343040" cy="226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151200" indent="-138600" algn="just">
              <a:lnSpc>
                <a:spcPct val="102000"/>
              </a:lnSpc>
              <a:spcBef>
                <a:spcPts val="54"/>
              </a:spcBef>
              <a:buClr>
                <a:srgbClr val="3333b2"/>
              </a:buClr>
              <a:buFont typeface="Lucida Sans Unicode"/>
              <a:buChar char="•"/>
              <a:tabLst>
                <a:tab algn="l" pos="151920"/>
              </a:tabLst>
            </a:pP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Considering 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effects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1100" spc="-72" strike="noStrike">
                <a:solidFill>
                  <a:srgbClr val="000000"/>
                </a:solidFill>
                <a:latin typeface="Arial"/>
              </a:rPr>
              <a:t>these 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four 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components, </a:t>
            </a:r>
            <a:r>
              <a:rPr b="0" lang="en-US" sz="1100" spc="-35" strike="noStrike">
                <a:solidFill>
                  <a:srgbClr val="000000"/>
                </a:solidFill>
                <a:latin typeface="Arial"/>
              </a:rPr>
              <a:t>two  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different 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types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1100" spc="-66" strike="noStrike">
                <a:solidFill>
                  <a:srgbClr val="000000"/>
                </a:solidFill>
                <a:latin typeface="Arial"/>
              </a:rPr>
              <a:t>models </a:t>
            </a:r>
            <a:r>
              <a:rPr b="0" lang="en-US" sz="1100" spc="-80" strike="noStrike">
                <a:solidFill>
                  <a:srgbClr val="000000"/>
                </a:solidFill>
                <a:latin typeface="Arial"/>
              </a:rPr>
              <a:t>are 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generally </a:t>
            </a:r>
            <a:r>
              <a:rPr b="0" lang="en-US" sz="1100" spc="-92" strike="noStrike">
                <a:solidFill>
                  <a:srgbClr val="000000"/>
                </a:solidFill>
                <a:latin typeface="Arial"/>
              </a:rPr>
              <a:t>used 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for </a:t>
            </a:r>
            <a:r>
              <a:rPr b="0" lang="en-US" sz="1100" spc="-92" strike="noStrike">
                <a:solidFill>
                  <a:srgbClr val="000000"/>
                </a:solidFill>
                <a:latin typeface="Arial"/>
              </a:rPr>
              <a:t>a 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time</a:t>
            </a:r>
            <a:r>
              <a:rPr b="0" lang="en-US" sz="1100" spc="14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75" strike="noStrike">
                <a:solidFill>
                  <a:srgbClr val="000000"/>
                </a:solidFill>
                <a:latin typeface="Arial"/>
              </a:rPr>
              <a:t>series.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tabLst>
                <a:tab algn="l" pos="151920"/>
              </a:tabLst>
            </a:pPr>
            <a:endParaRPr b="0" lang="en-IN" sz="1100" spc="-1" strike="noStrike">
              <a:latin typeface="Arial"/>
            </a:endParaRPr>
          </a:p>
          <a:p>
            <a:pPr lvl="1" marL="428040" indent="-132840">
              <a:lnSpc>
                <a:spcPct val="100000"/>
              </a:lnSpc>
              <a:spcBef>
                <a:spcPts val="6"/>
              </a:spcBef>
              <a:buClr>
                <a:srgbClr val="3333b2"/>
              </a:buClr>
              <a:buFont typeface="Symbol" charset="2"/>
              <a:buChar char=""/>
              <a:tabLst>
                <a:tab algn="l" pos="428760"/>
              </a:tabLst>
            </a:pPr>
            <a:r>
              <a:rPr b="1" lang="en-US" sz="1000" spc="-21" strike="noStrike">
                <a:solidFill>
                  <a:srgbClr val="3333ff"/>
                </a:solidFill>
                <a:latin typeface="Arial"/>
              </a:rPr>
              <a:t>Additive</a:t>
            </a:r>
            <a:r>
              <a:rPr b="1" lang="en-US" sz="1000" spc="49" strike="noStrike">
                <a:solidFill>
                  <a:srgbClr val="3333ff"/>
                </a:solidFill>
                <a:latin typeface="Arial"/>
              </a:rPr>
              <a:t> </a:t>
            </a:r>
            <a:r>
              <a:rPr b="1" lang="en-US" sz="1000" spc="-32" strike="noStrike">
                <a:solidFill>
                  <a:srgbClr val="3333ff"/>
                </a:solidFill>
                <a:latin typeface="Arial"/>
              </a:rPr>
              <a:t>Model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  <a:tabLst>
                <a:tab algn="l" pos="428760"/>
              </a:tabLst>
            </a:pPr>
            <a:endParaRPr b="0" lang="en-IN" sz="1000" spc="-1" strike="noStrike">
              <a:latin typeface="Arial"/>
            </a:endParaRPr>
          </a:p>
          <a:p>
            <a:pPr marL="1176120">
              <a:lnSpc>
                <a:spcPct val="100000"/>
              </a:lnSpc>
              <a:tabLst>
                <a:tab algn="l" pos="428760"/>
              </a:tabLst>
            </a:pPr>
            <a:r>
              <a:rPr b="0" i="1" lang="en-US" sz="1000" spc="89" strike="noStrike">
                <a:solidFill>
                  <a:srgbClr val="000000"/>
                </a:solidFill>
                <a:latin typeface="Trebuchet MS"/>
              </a:rPr>
              <a:t>Y</a:t>
            </a:r>
            <a:r>
              <a:rPr b="0" i="1" lang="en-US" sz="1000" spc="-13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US" sz="1000" spc="32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1000" spc="32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0" lang="en-US" sz="1000" spc="32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00" spc="188" strike="noStrike">
                <a:solidFill>
                  <a:srgbClr val="000000"/>
                </a:solidFill>
                <a:latin typeface="Arial"/>
              </a:rPr>
              <a:t>=</a:t>
            </a:r>
            <a:r>
              <a:rPr b="0" lang="en-US" sz="1000" spc="-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1000" spc="94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0" i="1" lang="en-US" sz="1000" spc="-17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US" sz="1000" spc="32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1000" spc="32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0" lang="en-US" sz="1000" spc="32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1000" spc="-6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00" spc="188" strike="noStrike">
                <a:solidFill>
                  <a:srgbClr val="000000"/>
                </a:solidFill>
                <a:latin typeface="Arial"/>
              </a:rPr>
              <a:t>+</a:t>
            </a:r>
            <a:r>
              <a:rPr b="0" lang="en-US" sz="1000" spc="-6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1000" spc="63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0" lang="en-US" sz="1000" spc="63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1000" spc="63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0" lang="en-US" sz="1000" spc="63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1000" spc="-6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00" spc="188" strike="noStrike">
                <a:solidFill>
                  <a:srgbClr val="000000"/>
                </a:solidFill>
                <a:latin typeface="Arial"/>
              </a:rPr>
              <a:t>+</a:t>
            </a:r>
            <a:r>
              <a:rPr b="0" lang="en-US" sz="1000" spc="-6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1000" spc="32" strike="noStrike">
                <a:solidFill>
                  <a:srgbClr val="000000"/>
                </a:solidFill>
                <a:latin typeface="Trebuchet MS"/>
              </a:rPr>
              <a:t>C</a:t>
            </a:r>
            <a:r>
              <a:rPr b="0" i="1" lang="en-US" sz="1000" spc="-19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US" sz="1000" spc="32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1000" spc="32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0" lang="en-US" sz="1000" spc="32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1000" spc="-6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00" spc="188" strike="noStrike">
                <a:solidFill>
                  <a:srgbClr val="000000"/>
                </a:solidFill>
                <a:latin typeface="Arial"/>
              </a:rPr>
              <a:t>+</a:t>
            </a:r>
            <a:r>
              <a:rPr b="0" lang="en-US" sz="1000" spc="-6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1000" spc="-7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0" i="1" lang="en-US" sz="1000" spc="-17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US" sz="1000" spc="32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1000" spc="32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0" lang="en-US" sz="1000" spc="32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"/>
              </a:spcBef>
              <a:tabLst>
                <a:tab algn="l" pos="428760"/>
              </a:tabLst>
            </a:pPr>
            <a:endParaRPr b="0" lang="en-IN" sz="1000" spc="-1" strike="noStrike">
              <a:latin typeface="Arial"/>
            </a:endParaRPr>
          </a:p>
          <a:p>
            <a:pPr marL="428040">
              <a:lnSpc>
                <a:spcPct val="100000"/>
              </a:lnSpc>
              <a:tabLst>
                <a:tab algn="l" pos="428760"/>
              </a:tabLst>
            </a:pPr>
            <a:r>
              <a:rPr b="0" lang="en-US" sz="1000" spc="-35" strike="noStrike">
                <a:solidFill>
                  <a:srgbClr val="000000"/>
                </a:solidFill>
                <a:latin typeface="Arial"/>
              </a:rPr>
              <a:t>Assumption: </a:t>
            </a:r>
            <a:r>
              <a:rPr b="0" lang="en-US" sz="1000" spc="-66" strike="noStrike">
                <a:solidFill>
                  <a:srgbClr val="000000"/>
                </a:solidFill>
                <a:latin typeface="Arial"/>
              </a:rPr>
              <a:t>These </a:t>
            </a:r>
            <a:r>
              <a:rPr b="0" lang="en-US" sz="1000" spc="-21" strike="noStrike">
                <a:solidFill>
                  <a:srgbClr val="000000"/>
                </a:solidFill>
                <a:latin typeface="Arial"/>
              </a:rPr>
              <a:t>four </a:t>
            </a:r>
            <a:r>
              <a:rPr b="0" lang="en-US" sz="1000" spc="-52" strike="noStrike">
                <a:solidFill>
                  <a:srgbClr val="000000"/>
                </a:solidFill>
                <a:latin typeface="Arial"/>
              </a:rPr>
              <a:t>components </a:t>
            </a:r>
            <a:r>
              <a:rPr b="0" lang="en-US" sz="1000" spc="-75" strike="noStrike">
                <a:solidFill>
                  <a:srgbClr val="000000"/>
                </a:solidFill>
                <a:latin typeface="Arial"/>
              </a:rPr>
              <a:t>are </a:t>
            </a:r>
            <a:r>
              <a:rPr b="0" lang="en-US" sz="1000" spc="-46" strike="noStrike">
                <a:solidFill>
                  <a:srgbClr val="000000"/>
                </a:solidFill>
                <a:latin typeface="Arial"/>
              </a:rPr>
              <a:t>independent </a:t>
            </a:r>
            <a:r>
              <a:rPr b="0" lang="en-US" sz="1000" spc="-21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1000" spc="-75" strike="noStrike">
                <a:solidFill>
                  <a:srgbClr val="000000"/>
                </a:solidFill>
                <a:latin typeface="Arial"/>
              </a:rPr>
              <a:t>each  </a:t>
            </a:r>
            <a:r>
              <a:rPr b="0" lang="en-US" sz="1000" spc="-26" strike="noStrike">
                <a:solidFill>
                  <a:srgbClr val="000000"/>
                </a:solidFill>
                <a:latin typeface="Arial"/>
              </a:rPr>
              <a:t>other.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  <a:tabLst>
                <a:tab algn="l" pos="428760"/>
              </a:tabLst>
            </a:pPr>
            <a:endParaRPr b="0" lang="en-IN" sz="1000" spc="-1" strike="noStrike">
              <a:latin typeface="Arial"/>
            </a:endParaRPr>
          </a:p>
          <a:p>
            <a:pPr lvl="1" marL="428040" indent="-132840">
              <a:lnSpc>
                <a:spcPct val="100000"/>
              </a:lnSpc>
              <a:buClr>
                <a:srgbClr val="3333b2"/>
              </a:buClr>
              <a:buFont typeface="Arial"/>
              <a:buChar char="–"/>
              <a:tabLst>
                <a:tab algn="l" pos="428760"/>
              </a:tabLst>
            </a:pPr>
            <a:r>
              <a:rPr b="1" lang="en-US" sz="1000" spc="-12" strike="noStrike">
                <a:solidFill>
                  <a:srgbClr val="3333ff"/>
                </a:solidFill>
                <a:latin typeface="Arial"/>
              </a:rPr>
              <a:t>Multiplicative</a:t>
            </a:r>
            <a:r>
              <a:rPr b="1" lang="en-US" sz="1000" spc="49" strike="noStrike">
                <a:solidFill>
                  <a:srgbClr val="3333ff"/>
                </a:solidFill>
                <a:latin typeface="Arial"/>
              </a:rPr>
              <a:t> </a:t>
            </a:r>
            <a:r>
              <a:rPr b="1" lang="en-US" sz="1000" spc="-32" strike="noStrike">
                <a:solidFill>
                  <a:srgbClr val="3333ff"/>
                </a:solidFill>
                <a:latin typeface="Arial"/>
              </a:rPr>
              <a:t>Model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"/>
              </a:spcBef>
              <a:tabLst>
                <a:tab algn="l" pos="428760"/>
              </a:tabLst>
            </a:pPr>
            <a:endParaRPr b="0" lang="en-IN" sz="1000" spc="-1" strike="noStrike">
              <a:latin typeface="Arial"/>
            </a:endParaRPr>
          </a:p>
          <a:p>
            <a:pPr marL="1176120">
              <a:lnSpc>
                <a:spcPct val="100000"/>
              </a:lnSpc>
              <a:tabLst>
                <a:tab algn="l" pos="428760"/>
              </a:tabLst>
            </a:pPr>
            <a:r>
              <a:rPr b="0" i="1" lang="en-US" sz="1000" spc="89" strike="noStrike">
                <a:solidFill>
                  <a:srgbClr val="000000"/>
                </a:solidFill>
                <a:latin typeface="Trebuchet MS"/>
              </a:rPr>
              <a:t>Y</a:t>
            </a:r>
            <a:r>
              <a:rPr b="0" i="1" lang="en-US" sz="1000" spc="-13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US" sz="1000" spc="32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1000" spc="32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0" lang="en-US" sz="1000" spc="32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00" spc="188" strike="noStrike">
                <a:solidFill>
                  <a:srgbClr val="000000"/>
                </a:solidFill>
                <a:latin typeface="Arial"/>
              </a:rPr>
              <a:t>=</a:t>
            </a:r>
            <a:r>
              <a:rPr b="0" lang="en-US" sz="1000" spc="-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1000" spc="94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0" i="1" lang="en-US" sz="1000" spc="-17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US" sz="1000" spc="32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1000" spc="32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0" lang="en-US" sz="1000" spc="32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1000" spc="-6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00" spc="-26" strike="noStrike">
                <a:solidFill>
                  <a:srgbClr val="000000"/>
                </a:solidFill>
                <a:latin typeface="Lucida Sans Unicode"/>
              </a:rPr>
              <a:t>×</a:t>
            </a:r>
            <a:r>
              <a:rPr b="0" lang="en-US" sz="1000" spc="-97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i="1" lang="en-US" sz="1000" spc="63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0" lang="en-US" sz="1000" spc="63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1000" spc="63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0" lang="en-US" sz="1000" spc="63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1000" spc="-6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00" spc="-26" strike="noStrike">
                <a:solidFill>
                  <a:srgbClr val="000000"/>
                </a:solidFill>
                <a:latin typeface="Lucida Sans Unicode"/>
              </a:rPr>
              <a:t>×</a:t>
            </a:r>
            <a:r>
              <a:rPr b="0" lang="en-US" sz="1000" spc="-97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i="1" lang="en-US" sz="1000" spc="32" strike="noStrike">
                <a:solidFill>
                  <a:srgbClr val="000000"/>
                </a:solidFill>
                <a:latin typeface="Trebuchet MS"/>
              </a:rPr>
              <a:t>C</a:t>
            </a:r>
            <a:r>
              <a:rPr b="0" i="1" lang="en-US" sz="1000" spc="-18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US" sz="1000" spc="32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1000" spc="32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0" lang="en-US" sz="1000" spc="32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1000" spc="-6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00" spc="-26" strike="noStrike">
                <a:solidFill>
                  <a:srgbClr val="000000"/>
                </a:solidFill>
                <a:latin typeface="Lucida Sans Unicode"/>
              </a:rPr>
              <a:t>×</a:t>
            </a:r>
            <a:r>
              <a:rPr b="0" lang="en-US" sz="1000" spc="-97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i="1" lang="en-US" sz="1000" spc="-7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0" i="1" lang="en-US" sz="1000" spc="-17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US" sz="1000" spc="32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1000" spc="32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0" lang="en-US" sz="1000" spc="32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IN" sz="1000" spc="-1" strike="noStrike">
              <a:latin typeface="Arial"/>
            </a:endParaRPr>
          </a:p>
          <a:p>
            <a:pPr marL="428040">
              <a:lnSpc>
                <a:spcPct val="100000"/>
              </a:lnSpc>
              <a:spcBef>
                <a:spcPts val="989"/>
              </a:spcBef>
              <a:tabLst>
                <a:tab algn="l" pos="428760"/>
              </a:tabLst>
            </a:pPr>
            <a:r>
              <a:rPr b="0" lang="en-US" sz="1000" spc="-35" strike="noStrike">
                <a:solidFill>
                  <a:srgbClr val="000000"/>
                </a:solidFill>
                <a:latin typeface="Arial"/>
              </a:rPr>
              <a:t>Assumption: </a:t>
            </a:r>
            <a:r>
              <a:rPr b="0" lang="en-US" sz="1000" spc="-66" strike="noStrike">
                <a:solidFill>
                  <a:srgbClr val="000000"/>
                </a:solidFill>
                <a:latin typeface="Arial"/>
              </a:rPr>
              <a:t>These </a:t>
            </a:r>
            <a:r>
              <a:rPr b="0" lang="en-US" sz="1000" spc="-21" strike="noStrike">
                <a:solidFill>
                  <a:srgbClr val="000000"/>
                </a:solidFill>
                <a:latin typeface="Arial"/>
              </a:rPr>
              <a:t>four </a:t>
            </a:r>
            <a:r>
              <a:rPr b="0" lang="en-US" sz="1000" spc="-52" strike="noStrike">
                <a:solidFill>
                  <a:srgbClr val="000000"/>
                </a:solidFill>
                <a:latin typeface="Arial"/>
              </a:rPr>
              <a:t>components </a:t>
            </a:r>
            <a:r>
              <a:rPr b="0" lang="en-US" sz="1000" spc="-21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1000" spc="-80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1000" spc="-15" strike="noStrike">
                <a:solidFill>
                  <a:srgbClr val="000000"/>
                </a:solidFill>
                <a:latin typeface="Arial"/>
              </a:rPr>
              <a:t>time </a:t>
            </a:r>
            <a:r>
              <a:rPr b="0" lang="en-US" sz="1000" spc="-75" strike="noStrike">
                <a:solidFill>
                  <a:srgbClr val="000000"/>
                </a:solidFill>
                <a:latin typeface="Arial"/>
              </a:rPr>
              <a:t>series are </a:t>
            </a:r>
            <a:r>
              <a:rPr b="0" lang="en-US" sz="1000" spc="-12" strike="noStrike" u="sng">
                <a:solidFill>
                  <a:srgbClr val="c00000"/>
                </a:solidFill>
                <a:uFillTx/>
                <a:latin typeface="Arial"/>
              </a:rPr>
              <a:t>not  </a:t>
            </a:r>
            <a:r>
              <a:rPr b="0" lang="en-US" sz="1000" spc="-66" strike="noStrike" u="sng">
                <a:solidFill>
                  <a:srgbClr val="c00000"/>
                </a:solidFill>
                <a:uFillTx/>
                <a:latin typeface="Arial"/>
              </a:rPr>
              <a:t>necessarily </a:t>
            </a:r>
            <a:r>
              <a:rPr b="0" lang="en-US" sz="1000" spc="-46" strike="noStrike" u="sng">
                <a:solidFill>
                  <a:srgbClr val="c00000"/>
                </a:solidFill>
                <a:uFillTx/>
                <a:latin typeface="Arial"/>
              </a:rPr>
              <a:t>independent </a:t>
            </a:r>
            <a:r>
              <a:rPr b="0" lang="en-US" sz="1000" spc="-55" strike="noStrike" u="sng">
                <a:solidFill>
                  <a:srgbClr val="c00000"/>
                </a:solidFill>
                <a:uFillTx/>
                <a:latin typeface="Arial"/>
              </a:rPr>
              <a:t>and </a:t>
            </a:r>
            <a:r>
              <a:rPr b="0" lang="en-US" sz="1000" spc="-32" strike="noStrike" u="sng">
                <a:solidFill>
                  <a:srgbClr val="c00000"/>
                </a:solidFill>
                <a:uFillTx/>
                <a:latin typeface="Arial"/>
              </a:rPr>
              <a:t>they </a:t>
            </a:r>
            <a:r>
              <a:rPr b="0" lang="en-US" sz="1000" spc="-60" strike="noStrike" u="sng">
                <a:solidFill>
                  <a:srgbClr val="c00000"/>
                </a:solidFill>
                <a:uFillTx/>
                <a:latin typeface="Arial"/>
              </a:rPr>
              <a:t>can </a:t>
            </a:r>
            <a:r>
              <a:rPr b="0" lang="en-US" sz="1000" spc="-26" strike="noStrike" u="sng">
                <a:solidFill>
                  <a:srgbClr val="c00000"/>
                </a:solidFill>
                <a:uFillTx/>
                <a:latin typeface="Arial"/>
              </a:rPr>
              <a:t>affect </a:t>
            </a:r>
            <a:r>
              <a:rPr b="0" lang="en-US" sz="1000" spc="-75" strike="noStrike" u="sng">
                <a:solidFill>
                  <a:srgbClr val="c00000"/>
                </a:solidFill>
                <a:uFillTx/>
                <a:latin typeface="Arial"/>
              </a:rPr>
              <a:t>one</a:t>
            </a:r>
            <a:r>
              <a:rPr b="0" lang="en-US" sz="1000" spc="-1" strike="noStrike" u="sng">
                <a:solidFill>
                  <a:srgbClr val="c00000"/>
                </a:solidFill>
                <a:uFillTx/>
                <a:latin typeface="Arial"/>
              </a:rPr>
              <a:t> </a:t>
            </a:r>
            <a:r>
              <a:rPr b="0" lang="en-US" sz="1000" spc="-35" strike="noStrike" u="sng">
                <a:solidFill>
                  <a:srgbClr val="c00000"/>
                </a:solidFill>
                <a:uFillTx/>
                <a:latin typeface="Arial"/>
              </a:rPr>
              <a:t>another.</a:t>
            </a:r>
            <a:endParaRPr b="0" lang="en-IN" sz="10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Title 1"/>
          <p:cNvSpPr txBox="1"/>
          <p:nvPr/>
        </p:nvSpPr>
        <p:spPr>
          <a:xfrm>
            <a:off x="708840" y="198360"/>
            <a:ext cx="319176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7" name="Text Placeholder 2"/>
          <p:cNvSpPr txBox="1"/>
          <p:nvPr/>
        </p:nvSpPr>
        <p:spPr>
          <a:xfrm>
            <a:off x="311760" y="666000"/>
            <a:ext cx="3986280" cy="234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08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4914720" cy="36478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Title 1"/>
          <p:cNvSpPr txBox="1"/>
          <p:nvPr/>
        </p:nvSpPr>
        <p:spPr>
          <a:xfrm>
            <a:off x="708840" y="198360"/>
            <a:ext cx="319176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10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4809600" cy="35715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Title 1"/>
          <p:cNvSpPr txBox="1"/>
          <p:nvPr/>
        </p:nvSpPr>
        <p:spPr>
          <a:xfrm>
            <a:off x="247680" y="816120"/>
            <a:ext cx="3648960" cy="18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3333b2"/>
                </a:solidFill>
                <a:latin typeface="Tahoma"/>
              </a:rPr>
              <a:t>Autocorrelation </a:t>
            </a:r>
            <a:br/>
            <a:br/>
            <a:r>
              <a:rPr b="1" lang="en-US" sz="2400" spc="-1" strike="noStrike">
                <a:solidFill>
                  <a:srgbClr val="3333b2"/>
                </a:solidFill>
                <a:latin typeface="Tahoma"/>
              </a:rPr>
              <a:t>and </a:t>
            </a:r>
            <a:br/>
            <a:br/>
            <a:r>
              <a:rPr b="1" lang="en-US" sz="2400" spc="-1" strike="noStrike">
                <a:solidFill>
                  <a:srgbClr val="3333b2"/>
                </a:solidFill>
                <a:latin typeface="Tahoma"/>
              </a:rPr>
              <a:t>ARIMA Models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object 2_0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object 3_1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object 4_1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object 5_1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object 6_1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object 7_1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object 8_1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object 9_1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object 10_1"/>
          <p:cNvSpPr txBox="1"/>
          <p:nvPr/>
        </p:nvSpPr>
        <p:spPr>
          <a:xfrm>
            <a:off x="0" y="0"/>
            <a:ext cx="4057200" cy="595080"/>
          </a:xfrm>
          <a:prstGeom prst="rect">
            <a:avLst/>
          </a:prstGeom>
          <a:noFill/>
          <a:ln w="0">
            <a:noFill/>
          </a:ln>
        </p:spPr>
        <p:txBody>
          <a:bodyPr lIns="0" rIns="0" tIns="17280" bIns="0">
            <a:noAutofit/>
          </a:bodyPr>
          <a:p>
            <a:pPr marL="1649880">
              <a:lnSpc>
                <a:spcPct val="100000"/>
              </a:lnSpc>
              <a:spcBef>
                <a:spcPts val="136"/>
              </a:spcBef>
            </a:pPr>
            <a:r>
              <a:rPr b="0" lang="en-US" sz="2000" spc="-12" strike="noStrike">
                <a:solidFill>
                  <a:srgbClr val="3333b2"/>
                </a:solidFill>
                <a:latin typeface="Tahoma"/>
              </a:rPr>
              <a:t>Time </a:t>
            </a:r>
            <a:r>
              <a:rPr b="0" lang="en-US" sz="2000" spc="-60" strike="noStrike">
                <a:solidFill>
                  <a:srgbClr val="3333b2"/>
                </a:solidFill>
                <a:latin typeface="Tahoma"/>
              </a:rPr>
              <a:t>Series</a:t>
            </a:r>
            <a:r>
              <a:rPr b="0" lang="en-US" sz="2000" spc="43" strike="noStrike">
                <a:solidFill>
                  <a:srgbClr val="3333b2"/>
                </a:solidFill>
                <a:latin typeface="Tahoma"/>
              </a:rPr>
              <a:t> </a:t>
            </a:r>
            <a:r>
              <a:rPr b="0" lang="en-US" sz="2000" spc="-35" strike="noStrike">
                <a:solidFill>
                  <a:srgbClr val="3333b2"/>
                </a:solidFill>
                <a:latin typeface="Tahoma"/>
              </a:rPr>
              <a:t>Analysis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1" name="object 15_1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25560">
              <a:lnSpc>
                <a:spcPts val="675"/>
              </a:lnSpc>
            </a:pPr>
            <a:fld id="{B27E3EE9-5102-477A-AF6D-C4AE0617AC1D}" type="slidenum">
              <a:rPr b="0" lang="en-US" sz="600" spc="-21" strike="noStrike">
                <a:solidFill>
                  <a:srgbClr val="262685"/>
                </a:solidFill>
                <a:latin typeface="Arial"/>
              </a:rPr>
              <a:t>&lt;number&gt;</a:t>
            </a:fld>
            <a:r>
              <a:rPr b="0" lang="en-US" sz="600" spc="-97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148" strike="noStrike">
                <a:solidFill>
                  <a:srgbClr val="262685"/>
                </a:solidFill>
                <a:latin typeface="Arial"/>
              </a:rPr>
              <a:t>/</a:t>
            </a:r>
            <a:r>
              <a:rPr b="0" lang="en-US" sz="600" spc="-92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-21" strike="noStrike">
                <a:solidFill>
                  <a:srgbClr val="262685"/>
                </a:solidFill>
                <a:latin typeface="Arial"/>
              </a:rPr>
              <a:t>77</a:t>
            </a:r>
            <a:endParaRPr b="0" lang="en-IN" sz="600" spc="-1" strike="noStrike">
              <a:latin typeface="Times New Roman"/>
            </a:endParaRPr>
          </a:p>
        </p:txBody>
      </p:sp>
      <p:sp>
        <p:nvSpPr>
          <p:cNvPr id="522" name="object 12_1"/>
          <p:cNvSpPr/>
          <p:nvPr/>
        </p:nvSpPr>
        <p:spPr>
          <a:xfrm>
            <a:off x="95400" y="511200"/>
            <a:ext cx="4514400" cy="19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51200" indent="-138600">
              <a:lnSpc>
                <a:spcPct val="100000"/>
              </a:lnSpc>
              <a:spcBef>
                <a:spcPts val="91"/>
              </a:spcBef>
              <a:buClr>
                <a:srgbClr val="3333b2"/>
              </a:buClr>
              <a:buFont typeface="Lucida Sans Unicode"/>
              <a:buChar char="•"/>
              <a:tabLst>
                <a:tab algn="l" pos="151920"/>
              </a:tabLst>
            </a:pPr>
            <a:r>
              <a:rPr b="0" i="1" lang="en-US" sz="1200" spc="-52" strike="noStrike">
                <a:solidFill>
                  <a:srgbClr val="000000"/>
                </a:solidFill>
                <a:latin typeface="Arial"/>
              </a:rPr>
              <a:t>Seen earlier: </a:t>
            </a:r>
            <a:r>
              <a:rPr b="0" i="1" lang="en-US" sz="900" spc="-52" strike="noStrike">
                <a:solidFill>
                  <a:srgbClr val="c00000"/>
                </a:solidFill>
                <a:latin typeface="Arial"/>
              </a:rPr>
              <a:t>There </a:t>
            </a:r>
            <a:r>
              <a:rPr b="0" i="1" lang="en-US" sz="900" spc="-80" strike="noStrike">
                <a:solidFill>
                  <a:srgbClr val="c00000"/>
                </a:solidFill>
                <a:latin typeface="Arial"/>
              </a:rPr>
              <a:t>are </a:t>
            </a:r>
            <a:r>
              <a:rPr b="0" i="1" lang="en-US" sz="900" spc="-75" strike="noStrike">
                <a:solidFill>
                  <a:srgbClr val="c00000"/>
                </a:solidFill>
                <a:latin typeface="Arial"/>
              </a:rPr>
              <a:t>several </a:t>
            </a:r>
            <a:r>
              <a:rPr b="0" i="1" lang="en-US" sz="900" spc="-100" strike="noStrike">
                <a:solidFill>
                  <a:srgbClr val="c00000"/>
                </a:solidFill>
                <a:latin typeface="Arial"/>
              </a:rPr>
              <a:t>ways </a:t>
            </a:r>
            <a:r>
              <a:rPr b="0" i="1" lang="en-US" sz="900" spc="9" strike="noStrike">
                <a:solidFill>
                  <a:srgbClr val="c00000"/>
                </a:solidFill>
                <a:latin typeface="Arial"/>
              </a:rPr>
              <a:t>to </a:t>
            </a:r>
            <a:r>
              <a:rPr b="0" i="1" lang="en-US" sz="900" spc="-26" strike="noStrike">
                <a:solidFill>
                  <a:srgbClr val="c00000"/>
                </a:solidFill>
                <a:latin typeface="Arial"/>
              </a:rPr>
              <a:t>build </a:t>
            </a:r>
            <a:r>
              <a:rPr b="0" i="1" lang="en-US" sz="900" spc="-21" strike="noStrike">
                <a:solidFill>
                  <a:srgbClr val="c00000"/>
                </a:solidFill>
                <a:latin typeface="Arial"/>
              </a:rPr>
              <a:t>time </a:t>
            </a:r>
            <a:r>
              <a:rPr b="0" i="1" lang="en-US" sz="900" spc="-86" strike="noStrike">
                <a:solidFill>
                  <a:srgbClr val="c00000"/>
                </a:solidFill>
                <a:latin typeface="Arial"/>
              </a:rPr>
              <a:t>series </a:t>
            </a:r>
            <a:r>
              <a:rPr b="0" i="1" lang="en-US" sz="900" spc="-46" strike="noStrike">
                <a:solidFill>
                  <a:srgbClr val="c00000"/>
                </a:solidFill>
                <a:latin typeface="Arial"/>
              </a:rPr>
              <a:t>forecasting</a:t>
            </a:r>
            <a:r>
              <a:rPr b="0" i="1" lang="en-US" sz="900" spc="32" strike="noStrike">
                <a:solidFill>
                  <a:srgbClr val="c00000"/>
                </a:solidFill>
                <a:latin typeface="Arial"/>
              </a:rPr>
              <a:t> </a:t>
            </a:r>
            <a:r>
              <a:rPr b="0" i="1" lang="en-US" sz="900" spc="-55" strike="noStrike">
                <a:solidFill>
                  <a:srgbClr val="c00000"/>
                </a:solidFill>
                <a:latin typeface="Arial"/>
              </a:rPr>
              <a:t>models</a:t>
            </a:r>
            <a:r>
              <a:rPr b="0" i="1" lang="en-US" sz="700" spc="-55" strike="noStrike">
                <a:solidFill>
                  <a:srgbClr val="000000"/>
                </a:solidFill>
                <a:latin typeface="Arial"/>
              </a:rPr>
              <a:t>,</a:t>
            </a:r>
            <a:endParaRPr b="0" lang="en-IN" sz="700" spc="-1" strike="noStrike">
              <a:latin typeface="Arial"/>
            </a:endParaRPr>
          </a:p>
        </p:txBody>
      </p:sp>
      <p:sp>
        <p:nvSpPr>
          <p:cNvPr id="523" name="object 13_1"/>
          <p:cNvSpPr/>
          <p:nvPr/>
        </p:nvSpPr>
        <p:spPr>
          <a:xfrm>
            <a:off x="0" y="968400"/>
            <a:ext cx="4285800" cy="149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120" bIns="0">
            <a:spAutoFit/>
          </a:bodyPr>
          <a:p>
            <a:pPr marL="38160">
              <a:lnSpc>
                <a:spcPct val="100000"/>
              </a:lnSpc>
              <a:spcBef>
                <a:spcPts val="615"/>
              </a:spcBef>
            </a:pPr>
            <a:r>
              <a:rPr b="0" lang="en-US" sz="1400" spc="-55" strike="noStrike">
                <a:solidFill>
                  <a:srgbClr val="000000"/>
                </a:solidFill>
                <a:latin typeface="Arial"/>
              </a:rPr>
              <a:t>Focus </a:t>
            </a:r>
            <a:r>
              <a:rPr b="0" lang="en-US" sz="1400" spc="-60" strike="noStrike">
                <a:solidFill>
                  <a:srgbClr val="000000"/>
                </a:solidFill>
                <a:latin typeface="Arial"/>
              </a:rPr>
              <a:t>on </a:t>
            </a:r>
            <a:r>
              <a:rPr b="1" lang="en-US" sz="1400" spc="-21" strike="noStrike">
                <a:solidFill>
                  <a:srgbClr val="c00000"/>
                </a:solidFill>
                <a:latin typeface="Gill Sans MT"/>
              </a:rPr>
              <a:t>stochastic</a:t>
            </a:r>
            <a:r>
              <a:rPr b="1" lang="en-US" sz="1400" spc="-151" strike="noStrike">
                <a:solidFill>
                  <a:srgbClr val="c00000"/>
                </a:solidFill>
                <a:latin typeface="Gill Sans MT"/>
              </a:rPr>
              <a:t> </a:t>
            </a:r>
            <a:r>
              <a:rPr b="1" lang="en-US" sz="1400" spc="-35" strike="noStrike">
                <a:solidFill>
                  <a:srgbClr val="c00000"/>
                </a:solidFill>
                <a:latin typeface="Gill Sans MT"/>
              </a:rPr>
              <a:t>process</a:t>
            </a:r>
            <a:r>
              <a:rPr b="0" lang="en-US" sz="1400" spc="-35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IN" sz="1400" spc="-1" strike="noStrike">
              <a:latin typeface="Arial"/>
            </a:endParaRPr>
          </a:p>
          <a:p>
            <a:pPr marL="315000" indent="-132480">
              <a:lnSpc>
                <a:spcPct val="100000"/>
              </a:lnSpc>
              <a:spcBef>
                <a:spcPts val="476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100" spc="-92" strike="noStrike">
                <a:solidFill>
                  <a:srgbClr val="000000"/>
                </a:solidFill>
                <a:latin typeface="Arial"/>
              </a:rPr>
              <a:t>assume </a:t>
            </a:r>
            <a:r>
              <a:rPr b="0" lang="en-US" sz="1100" spc="-80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1100" spc="-15" strike="noStrike">
                <a:solidFill>
                  <a:srgbClr val="000000"/>
                </a:solidFill>
                <a:latin typeface="Arial"/>
              </a:rPr>
              <a:t>time </a:t>
            </a:r>
            <a:r>
              <a:rPr b="0" lang="en-US" sz="1100" spc="-75" strike="noStrike">
                <a:solidFill>
                  <a:srgbClr val="000000"/>
                </a:solidFill>
                <a:latin typeface="Arial"/>
              </a:rPr>
              <a:t>series 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can </a:t>
            </a:r>
            <a:r>
              <a:rPr b="0" lang="en-US" sz="1100" spc="-72" strike="noStrike">
                <a:solidFill>
                  <a:srgbClr val="000000"/>
                </a:solidFill>
                <a:latin typeface="Arial"/>
              </a:rPr>
              <a:t>be 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defined </a:t>
            </a:r>
            <a:r>
              <a:rPr b="0" lang="en-US" sz="1100" spc="-100" strike="noStrike">
                <a:solidFill>
                  <a:srgbClr val="000000"/>
                </a:solidFill>
                <a:latin typeface="Arial"/>
              </a:rPr>
              <a:t>as </a:t>
            </a:r>
            <a:r>
              <a:rPr b="0" lang="en-US" sz="1100" spc="-80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collection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1100" spc="-21" strike="noStrike">
                <a:solidFill>
                  <a:srgbClr val="3333b2"/>
                </a:solidFill>
                <a:latin typeface="Arial"/>
              </a:rPr>
              <a:t> </a:t>
            </a:r>
            <a:r>
              <a:rPr b="0" lang="en-US" sz="1100" spc="-46" strike="noStrike">
                <a:solidFill>
                  <a:srgbClr val="3333b2"/>
                </a:solidFill>
                <a:latin typeface="Arial"/>
              </a:rPr>
              <a:t>random </a:t>
            </a:r>
            <a:r>
              <a:rPr b="0" lang="en-US" sz="1100" spc="-55" strike="noStrike">
                <a:solidFill>
                  <a:srgbClr val="3333b2"/>
                </a:solidFill>
                <a:latin typeface="Arial"/>
              </a:rPr>
              <a:t>variables </a:t>
            </a:r>
            <a:r>
              <a:rPr b="0" lang="en-US" sz="1100" spc="-55" strike="noStrike" u="sng">
                <a:solidFill>
                  <a:srgbClr val="000000"/>
                </a:solidFill>
                <a:uFillTx/>
                <a:latin typeface="Arial"/>
              </a:rPr>
              <a:t>indexed </a:t>
            </a:r>
            <a:r>
              <a:rPr b="0" lang="en-US" sz="1100" spc="-46" strike="noStrike" u="sng">
                <a:solidFill>
                  <a:srgbClr val="000000"/>
                </a:solidFill>
                <a:uFillTx/>
                <a:latin typeface="Arial"/>
              </a:rPr>
              <a:t>according </a:t>
            </a:r>
            <a:r>
              <a:rPr b="0" lang="en-US" sz="1100" spc="9" strike="noStrike" u="sng">
                <a:solidFill>
                  <a:srgbClr val="000000"/>
                </a:solidFill>
                <a:uFillTx/>
                <a:latin typeface="Arial"/>
              </a:rPr>
              <a:t>to </a:t>
            </a:r>
            <a:r>
              <a:rPr b="0" lang="en-US" sz="1100" spc="-26" strike="noStrike" u="sng">
                <a:solidFill>
                  <a:srgbClr val="000000"/>
                </a:solidFill>
                <a:uFillTx/>
                <a:latin typeface="Arial"/>
              </a:rPr>
              <a:t>the </a:t>
            </a:r>
            <a:r>
              <a:rPr b="0" lang="en-US" sz="1100" spc="-52" strike="noStrike" u="sng">
                <a:solidFill>
                  <a:srgbClr val="000000"/>
                </a:solidFill>
                <a:uFillTx/>
                <a:latin typeface="Arial"/>
              </a:rPr>
              <a:t>order </a:t>
            </a:r>
            <a:r>
              <a:rPr b="0" lang="en-US" sz="1100" spc="-32" strike="noStrike" u="sng">
                <a:solidFill>
                  <a:srgbClr val="000000"/>
                </a:solidFill>
                <a:uFillTx/>
                <a:latin typeface="Arial"/>
              </a:rPr>
              <a:t>they </a:t>
            </a:r>
            <a:r>
              <a:rPr b="0" lang="en-US" sz="1100" spc="-75" strike="noStrike" u="sng">
                <a:solidFill>
                  <a:srgbClr val="000000"/>
                </a:solidFill>
                <a:uFillTx/>
                <a:latin typeface="Arial"/>
              </a:rPr>
              <a:t>are  </a:t>
            </a:r>
            <a:r>
              <a:rPr b="0" lang="en-US" sz="1100" spc="-35" strike="noStrike" u="sng">
                <a:solidFill>
                  <a:srgbClr val="000000"/>
                </a:solidFill>
                <a:uFillTx/>
                <a:latin typeface="Arial"/>
              </a:rPr>
              <a:t>obtained </a:t>
            </a:r>
            <a:r>
              <a:rPr b="0" lang="en-US" sz="1100" spc="-15" strike="noStrike" u="sng">
                <a:solidFill>
                  <a:srgbClr val="000000"/>
                </a:solidFill>
                <a:uFillTx/>
                <a:latin typeface="Arial"/>
              </a:rPr>
              <a:t>in time</a:t>
            </a:r>
            <a:r>
              <a:rPr b="0" lang="en-US" sz="1100" spc="-15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i="1" lang="en-US" sz="1100" spc="12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lang="en-US" sz="1200" spc="21" strike="noStrike" baseline="-11000">
                <a:solidFill>
                  <a:srgbClr val="000000"/>
                </a:solidFill>
                <a:latin typeface="Arial"/>
              </a:rPr>
              <a:t>1</a:t>
            </a:r>
            <a:r>
              <a:rPr b="0" i="1" lang="en-US" sz="1100" spc="12" strike="noStrike">
                <a:solidFill>
                  <a:srgbClr val="000000"/>
                </a:solidFill>
                <a:latin typeface="Verdana"/>
              </a:rPr>
              <a:t>, </a:t>
            </a:r>
            <a:r>
              <a:rPr b="0" i="1" lang="en-US" sz="1100" spc="12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lang="en-US" sz="1200" spc="21" strike="noStrike" baseline="-11000">
                <a:solidFill>
                  <a:srgbClr val="000000"/>
                </a:solidFill>
                <a:latin typeface="Arial"/>
              </a:rPr>
              <a:t>2</a:t>
            </a:r>
            <a:r>
              <a:rPr b="0" i="1" lang="en-US" sz="1100" spc="12" strike="noStrike">
                <a:solidFill>
                  <a:srgbClr val="000000"/>
                </a:solidFill>
                <a:latin typeface="Verdana"/>
              </a:rPr>
              <a:t>, </a:t>
            </a:r>
            <a:r>
              <a:rPr b="0" i="1" lang="en-US" sz="1100" spc="12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lang="en-US" sz="1200" spc="21" strike="noStrike" baseline="-11000">
                <a:solidFill>
                  <a:srgbClr val="000000"/>
                </a:solidFill>
                <a:latin typeface="Arial"/>
              </a:rPr>
              <a:t>3</a:t>
            </a:r>
            <a:r>
              <a:rPr b="0" i="1" lang="en-US" sz="1100" spc="12" strike="noStrike">
                <a:solidFill>
                  <a:srgbClr val="000000"/>
                </a:solidFill>
                <a:latin typeface="Verdana"/>
              </a:rPr>
              <a:t>, </a:t>
            </a:r>
            <a:r>
              <a:rPr b="0" i="1" lang="en-US" sz="1100" spc="-92" strike="noStrike">
                <a:solidFill>
                  <a:srgbClr val="000000"/>
                </a:solidFill>
                <a:latin typeface="Verdana"/>
              </a:rPr>
              <a:t>. . . </a:t>
            </a:r>
            <a:r>
              <a:rPr b="0" i="1" lang="en-US" sz="1100" spc="12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i="1" lang="en-US" sz="1200" spc="21" strike="noStrike" baseline="-11000">
                <a:solidFill>
                  <a:srgbClr val="000000"/>
                </a:solidFill>
                <a:latin typeface="Arial"/>
              </a:rPr>
              <a:t>t</a:t>
            </a:r>
            <a:endParaRPr b="0" lang="en-IN" sz="1200" spc="-1" strike="noStrike">
              <a:latin typeface="Arial"/>
            </a:endParaRPr>
          </a:p>
          <a:p>
            <a:pPr marL="315000" indent="-132480">
              <a:lnSpc>
                <a:spcPct val="100000"/>
              </a:lnSpc>
              <a:spcBef>
                <a:spcPts val="476"/>
              </a:spcBef>
              <a:tabLst>
                <a:tab algn="l" pos="0"/>
              </a:tabLst>
            </a:pPr>
            <a:endParaRPr b="0" lang="en-IN" sz="1200" spc="-1" strike="noStrike">
              <a:latin typeface="Arial"/>
            </a:endParaRPr>
          </a:p>
          <a:p>
            <a:pPr marL="315000" indent="-132480">
              <a:lnSpc>
                <a:spcPct val="100000"/>
              </a:lnSpc>
              <a:spcBef>
                <a:spcPts val="476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1100" spc="-66" strike="noStrike">
                <a:solidFill>
                  <a:srgbClr val="000000"/>
                </a:solidFill>
                <a:latin typeface="Trebuchet MS"/>
              </a:rPr>
              <a:t>t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will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typically </a:t>
            </a:r>
            <a:r>
              <a:rPr b="0" lang="en-US" sz="1100" spc="-72" strike="noStrike">
                <a:solidFill>
                  <a:srgbClr val="000000"/>
                </a:solidFill>
                <a:latin typeface="Arial"/>
              </a:rPr>
              <a:t>be 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discrete 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and  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vary 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over 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integers </a:t>
            </a:r>
            <a:r>
              <a:rPr b="0" i="1" lang="en-US" sz="1100" spc="-66" strike="noStrike">
                <a:solidFill>
                  <a:srgbClr val="000000"/>
                </a:solidFill>
                <a:latin typeface="Trebuchet MS"/>
              </a:rPr>
              <a:t>t </a:t>
            </a:r>
            <a:r>
              <a:rPr b="0" lang="en-US" sz="1100" spc="188" strike="noStrike">
                <a:solidFill>
                  <a:srgbClr val="000000"/>
                </a:solidFill>
                <a:latin typeface="Arial"/>
              </a:rPr>
              <a:t>=</a:t>
            </a:r>
            <a:r>
              <a:rPr b="0" lang="en-US" sz="1100" spc="-7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80" strike="noStrike">
                <a:solidFill>
                  <a:srgbClr val="000000"/>
                </a:solidFill>
                <a:latin typeface="Arial"/>
              </a:rPr>
              <a:t>0</a:t>
            </a:r>
            <a:r>
              <a:rPr b="0" i="1" lang="en-US" sz="1100" spc="-80" strike="noStrike">
                <a:solidFill>
                  <a:srgbClr val="000000"/>
                </a:solidFill>
                <a:latin typeface="Verdana"/>
              </a:rPr>
              <a:t>, </a:t>
            </a:r>
            <a:r>
              <a:rPr b="0" lang="en-US" sz="1100" spc="-60" strike="noStrike">
                <a:solidFill>
                  <a:srgbClr val="000000"/>
                </a:solidFill>
                <a:latin typeface="Lucida Sans Unicode"/>
              </a:rPr>
              <a:t>±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1</a:t>
            </a:r>
            <a:r>
              <a:rPr b="0" i="1" lang="en-US" sz="1100" spc="-60" strike="noStrike">
                <a:solidFill>
                  <a:srgbClr val="000000"/>
                </a:solidFill>
                <a:latin typeface="Verdana"/>
              </a:rPr>
              <a:t>, </a:t>
            </a:r>
            <a:r>
              <a:rPr b="0" lang="en-US" sz="1100" spc="-60" strike="noStrike">
                <a:solidFill>
                  <a:srgbClr val="000000"/>
                </a:solidFill>
                <a:latin typeface="Lucida Sans Unicode"/>
              </a:rPr>
              <a:t>±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i="1" lang="en-US" sz="1100" spc="-60" strike="noStrike">
                <a:solidFill>
                  <a:srgbClr val="000000"/>
                </a:solidFill>
                <a:latin typeface="Verdana"/>
              </a:rPr>
              <a:t>, </a:t>
            </a:r>
            <a:r>
              <a:rPr b="0" i="1" lang="en-US" sz="1100" spc="-92" strike="noStrike">
                <a:solidFill>
                  <a:srgbClr val="000000"/>
                </a:solidFill>
                <a:latin typeface="Verdana"/>
              </a:rPr>
              <a:t>. . .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524" name="object 14_1"/>
          <p:cNvSpPr/>
          <p:nvPr/>
        </p:nvSpPr>
        <p:spPr>
          <a:xfrm>
            <a:off x="0" y="2568600"/>
            <a:ext cx="4609800" cy="50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82880" indent="-132480">
              <a:lnSpc>
                <a:spcPct val="100000"/>
              </a:lnSpc>
              <a:spcBef>
                <a:spcPts val="96"/>
              </a:spcBef>
              <a:tabLst>
                <a:tab algn="l" pos="0"/>
              </a:tabLst>
            </a:pPr>
            <a:r>
              <a:rPr b="0" lang="en-US" sz="1000" spc="-32" strike="noStrike">
                <a:solidFill>
                  <a:srgbClr val="000000"/>
                </a:solidFill>
                <a:latin typeface="Arial"/>
              </a:rPr>
              <a:t>Note </a:t>
            </a:r>
            <a:endParaRPr b="0" lang="en-IN" sz="1000" spc="-1" strike="noStrike">
              <a:latin typeface="Arial"/>
            </a:endParaRPr>
          </a:p>
          <a:p>
            <a:pPr marL="182880" indent="-13248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000" spc="-26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000" spc="-32" strike="noStrike">
                <a:solidFill>
                  <a:srgbClr val="c00000"/>
                </a:solidFill>
                <a:latin typeface="Arial"/>
              </a:rPr>
              <a:t>collection </a:t>
            </a:r>
            <a:r>
              <a:rPr b="0" lang="en-US" sz="1000" spc="-21" strike="noStrike">
                <a:solidFill>
                  <a:srgbClr val="c00000"/>
                </a:solidFill>
                <a:latin typeface="Arial"/>
              </a:rPr>
              <a:t>of </a:t>
            </a:r>
            <a:r>
              <a:rPr b="0" lang="en-US" sz="1000" spc="-46" strike="noStrike">
                <a:solidFill>
                  <a:srgbClr val="c00000"/>
                </a:solidFill>
                <a:latin typeface="Arial"/>
              </a:rPr>
              <a:t>random </a:t>
            </a:r>
            <a:r>
              <a:rPr b="0" lang="en-US" sz="1000" spc="-55" strike="noStrike">
                <a:solidFill>
                  <a:srgbClr val="c00000"/>
                </a:solidFill>
                <a:latin typeface="Arial"/>
              </a:rPr>
              <a:t>variables </a:t>
            </a:r>
            <a:r>
              <a:rPr b="0" lang="en-US" sz="1000" spc="111" strike="noStrike">
                <a:solidFill>
                  <a:srgbClr val="c00000"/>
                </a:solidFill>
                <a:latin typeface="Lucida Sans Unicode"/>
              </a:rPr>
              <a:t>{</a:t>
            </a:r>
            <a:r>
              <a:rPr b="0" i="1" lang="en-US" sz="1000" spc="111" strike="noStrike">
                <a:solidFill>
                  <a:srgbClr val="c00000"/>
                </a:solidFill>
                <a:latin typeface="Trebuchet MS"/>
              </a:rPr>
              <a:t>X</a:t>
            </a:r>
            <a:r>
              <a:rPr b="0" i="1" lang="en-US" sz="1050" spc="171" strike="noStrike" baseline="-11000">
                <a:solidFill>
                  <a:srgbClr val="c00000"/>
                </a:solidFill>
                <a:latin typeface="Arial"/>
              </a:rPr>
              <a:t>t </a:t>
            </a:r>
            <a:r>
              <a:rPr b="0" lang="en-US" sz="1000" spc="168" strike="noStrike">
                <a:solidFill>
                  <a:srgbClr val="c00000"/>
                </a:solidFill>
                <a:latin typeface="Lucida Sans Unicode"/>
              </a:rPr>
              <a:t>} </a:t>
            </a:r>
            <a:r>
              <a:rPr b="0" lang="en-US" sz="1000" spc="-55" strike="noStrike">
                <a:solidFill>
                  <a:srgbClr val="000000"/>
                </a:solidFill>
                <a:latin typeface="Arial"/>
              </a:rPr>
              <a:t>is </a:t>
            </a:r>
            <a:r>
              <a:rPr b="0" lang="en-US" sz="1000" spc="-46" strike="noStrike">
                <a:solidFill>
                  <a:srgbClr val="000000"/>
                </a:solidFill>
                <a:latin typeface="Arial"/>
              </a:rPr>
              <a:t>referred </a:t>
            </a:r>
            <a:r>
              <a:rPr b="0" lang="en-US" sz="1000" spc="9" strike="noStrike">
                <a:solidFill>
                  <a:srgbClr val="000000"/>
                </a:solidFill>
                <a:latin typeface="Arial"/>
              </a:rPr>
              <a:t>to  </a:t>
            </a:r>
            <a:r>
              <a:rPr b="0" lang="en-US" sz="1000" spc="-100" strike="noStrike">
                <a:solidFill>
                  <a:srgbClr val="000000"/>
                </a:solidFill>
                <a:latin typeface="Arial"/>
              </a:rPr>
              <a:t>as </a:t>
            </a:r>
            <a:r>
              <a:rPr b="0" lang="en-US" sz="1000" spc="-80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1000" spc="-35" strike="noStrike">
                <a:solidFill>
                  <a:srgbClr val="c00000"/>
                </a:solidFill>
                <a:latin typeface="Arial"/>
              </a:rPr>
              <a:t>stochastic </a:t>
            </a:r>
            <a:r>
              <a:rPr b="0" lang="en-US" sz="1000" spc="-66" strike="noStrike">
                <a:solidFill>
                  <a:srgbClr val="c00000"/>
                </a:solidFill>
                <a:latin typeface="Arial"/>
              </a:rPr>
              <a:t>process</a:t>
            </a:r>
            <a:r>
              <a:rPr b="0" lang="en-US" sz="1000" spc="-66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1000" spc="-35" strike="noStrike">
                <a:solidFill>
                  <a:srgbClr val="000000"/>
                </a:solidFill>
                <a:latin typeface="Arial"/>
              </a:rPr>
              <a:t>while</a:t>
            </a:r>
            <a:endParaRPr b="0" lang="en-IN" sz="1000" spc="-1" strike="noStrike">
              <a:latin typeface="Arial"/>
            </a:endParaRPr>
          </a:p>
          <a:p>
            <a:pPr marL="182880" indent="-13248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000" spc="-26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000" spc="-72" strike="noStrike">
                <a:solidFill>
                  <a:srgbClr val="c00000"/>
                </a:solidFill>
                <a:latin typeface="Arial"/>
              </a:rPr>
              <a:t>observed </a:t>
            </a:r>
            <a:r>
              <a:rPr b="0" lang="en-US" sz="1000" spc="-66" strike="noStrike">
                <a:solidFill>
                  <a:srgbClr val="c00000"/>
                </a:solidFill>
                <a:latin typeface="Arial"/>
              </a:rPr>
              <a:t>values </a:t>
            </a:r>
            <a:r>
              <a:rPr b="0" lang="en-US" sz="1000" spc="-75" strike="noStrike">
                <a:solidFill>
                  <a:srgbClr val="000000"/>
                </a:solidFill>
                <a:latin typeface="Arial"/>
              </a:rPr>
              <a:t>are </a:t>
            </a:r>
            <a:r>
              <a:rPr b="0" lang="en-US" sz="1000" spc="-46" strike="noStrike">
                <a:solidFill>
                  <a:srgbClr val="000000"/>
                </a:solidFill>
                <a:latin typeface="Arial"/>
              </a:rPr>
              <a:t>referred  </a:t>
            </a:r>
            <a:r>
              <a:rPr b="0" lang="en-US" sz="1000" spc="9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000" spc="-100" strike="noStrike">
                <a:solidFill>
                  <a:srgbClr val="000000"/>
                </a:solidFill>
                <a:latin typeface="Arial"/>
              </a:rPr>
              <a:t>as </a:t>
            </a:r>
            <a:r>
              <a:rPr b="0" lang="en-US" sz="1000" spc="-80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1000" spc="-32" strike="noStrike">
                <a:solidFill>
                  <a:srgbClr val="c00000"/>
                </a:solidFill>
                <a:latin typeface="Arial"/>
              </a:rPr>
              <a:t>realization </a:t>
            </a:r>
            <a:r>
              <a:rPr b="0" lang="en-US" sz="1000" spc="-21" strike="noStrike">
                <a:solidFill>
                  <a:srgbClr val="c00000"/>
                </a:solidFill>
                <a:latin typeface="Arial"/>
              </a:rPr>
              <a:t>of </a:t>
            </a:r>
            <a:r>
              <a:rPr b="0" lang="en-US" sz="1000" spc="-32" strike="noStrike">
                <a:solidFill>
                  <a:srgbClr val="c00000"/>
                </a:solidFill>
                <a:latin typeface="Arial"/>
              </a:rPr>
              <a:t>the </a:t>
            </a:r>
            <a:r>
              <a:rPr b="0" lang="en-US" sz="1000" spc="-35" strike="noStrike">
                <a:solidFill>
                  <a:srgbClr val="c00000"/>
                </a:solidFill>
                <a:latin typeface="Arial"/>
              </a:rPr>
              <a:t>stochastic</a:t>
            </a:r>
            <a:r>
              <a:rPr b="0" lang="en-US" sz="1000" spc="-15" strike="noStrike">
                <a:solidFill>
                  <a:srgbClr val="c00000"/>
                </a:solidFill>
                <a:latin typeface="Arial"/>
              </a:rPr>
              <a:t> </a:t>
            </a:r>
            <a:r>
              <a:rPr b="0" lang="en-US" sz="1000" spc="-66" strike="noStrike">
                <a:solidFill>
                  <a:srgbClr val="c00000"/>
                </a:solidFill>
                <a:latin typeface="Arial"/>
              </a:rPr>
              <a:t>process</a:t>
            </a:r>
            <a:r>
              <a:rPr b="0" lang="en-US" sz="1000" spc="-66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IN" sz="1000" spc="-1" strike="noStrike"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itle 1"/>
          <p:cNvSpPr txBox="1"/>
          <p:nvPr/>
        </p:nvSpPr>
        <p:spPr>
          <a:xfrm>
            <a:off x="708840" y="198360"/>
            <a:ext cx="3191760" cy="21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3333b2"/>
                </a:solidFill>
                <a:latin typeface="Tahoma"/>
              </a:rPr>
              <a:t>Autocorrelation and ARIMA Models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6" name="Text Placeholder 2"/>
          <p:cNvSpPr txBox="1"/>
          <p:nvPr/>
        </p:nvSpPr>
        <p:spPr>
          <a:xfrm>
            <a:off x="171360" y="666000"/>
            <a:ext cx="4126680" cy="27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just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When we use </a:t>
            </a:r>
            <a:r>
              <a:rPr b="0" lang="en-US" sz="1100" spc="-1" strike="noStrike">
                <a:solidFill>
                  <a:srgbClr val="c00000"/>
                </a:solidFill>
                <a:latin typeface="Arial"/>
              </a:rPr>
              <a:t>linear regression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for time series forecasting, we are able </a:t>
            </a:r>
            <a:r>
              <a:rPr b="0" lang="en-US" sz="1100" spc="-1" strike="noStrike">
                <a:solidFill>
                  <a:srgbClr val="3333ff"/>
                </a:solidFill>
                <a:latin typeface="Arial"/>
              </a:rPr>
              <a:t>to account for patterns such as </a:t>
            </a:r>
            <a:r>
              <a:rPr b="0" lang="en-US" sz="1100" spc="-1" strike="noStrike">
                <a:solidFill>
                  <a:srgbClr val="c00000"/>
                </a:solidFill>
                <a:latin typeface="Arial"/>
              </a:rPr>
              <a:t>trend and seasonality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However, </a:t>
            </a:r>
            <a:r>
              <a:rPr b="0" lang="en-US" sz="1100" spc="-1" strike="noStrike">
                <a:solidFill>
                  <a:srgbClr val="3333ff"/>
                </a:solidFill>
                <a:latin typeface="Arial"/>
              </a:rPr>
              <a:t>ordinary regression models do not account for  dependence between values in different periods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Arial"/>
              </a:rPr>
              <a:t>which in cross-sectional data is assumed to be absent. 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Yet, in the </a:t>
            </a:r>
            <a:r>
              <a:rPr b="0" lang="en-US" sz="1100" spc="-1" strike="noStrike">
                <a:solidFill>
                  <a:srgbClr val="3333ff"/>
                </a:solidFill>
                <a:latin typeface="Arial"/>
              </a:rPr>
              <a:t>time series context, values in neighboring periods tend to be correlated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. Such correlation, called </a:t>
            </a:r>
            <a:r>
              <a:rPr b="0" i="1" lang="en-US" sz="1100" spc="-1" strike="noStrike">
                <a:solidFill>
                  <a:srgbClr val="3333ff"/>
                </a:solidFill>
                <a:latin typeface="Arial"/>
              </a:rPr>
              <a:t>autocorrelation,</a:t>
            </a:r>
            <a:r>
              <a:rPr b="0" i="1" lang="en-US" sz="1100" spc="-1" strike="noStrike">
                <a:solidFill>
                  <a:srgbClr val="000000"/>
                </a:solidFill>
                <a:latin typeface="Arial"/>
              </a:rPr>
              <a:t> is informative and can </a:t>
            </a:r>
            <a:r>
              <a:rPr b="0" i="1" lang="en-US" sz="1100" spc="-1" strike="noStrike">
                <a:solidFill>
                  <a:srgbClr val="3333ff"/>
                </a:solidFill>
                <a:latin typeface="Arial"/>
              </a:rPr>
              <a:t>help </a:t>
            </a:r>
            <a:r>
              <a:rPr b="0" lang="en-US" sz="1100" spc="-1" strike="noStrike">
                <a:solidFill>
                  <a:srgbClr val="3333ff"/>
                </a:solidFill>
                <a:latin typeface="Arial"/>
              </a:rPr>
              <a:t>in improving forecasts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If we know that a </a:t>
            </a:r>
            <a:r>
              <a:rPr b="0" lang="en-US" sz="1100" spc="-1" strike="noStrike">
                <a:solidFill>
                  <a:srgbClr val="3333ff"/>
                </a:solidFill>
                <a:latin typeface="Arial"/>
              </a:rPr>
              <a:t>high value tends to be followed by high values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US" sz="1100" spc="-1" strike="noStrike">
                <a:solidFill>
                  <a:srgbClr val="c00000"/>
                </a:solidFill>
                <a:latin typeface="Arial"/>
              </a:rPr>
              <a:t>positive autocorrelation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), then we can use that to adjust forecasts. 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b="0" lang="en-US" sz="1100" spc="-1" strike="noStrike">
                <a:solidFill>
                  <a:srgbClr val="3333ff"/>
                </a:solidFill>
                <a:latin typeface="Arial"/>
              </a:rPr>
              <a:t>Discuss how to compute the autocorrelation of a series, and how best to utilize the information for improving forecasts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2000"/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2000"/>
                                        <p:tgtEl>
                                          <p:spTgt spid="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2000"/>
                                        <p:tgtEl>
                                          <p:spTgt spid="5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2000"/>
                                        <p:tgtEl>
                                          <p:spTgt spid="5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2000"/>
                                        <p:tgtEl>
                                          <p:spTgt spid="5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Title 1"/>
          <p:cNvSpPr txBox="1"/>
          <p:nvPr/>
        </p:nvSpPr>
        <p:spPr>
          <a:xfrm>
            <a:off x="857160" y="0"/>
            <a:ext cx="3191760" cy="49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333b2"/>
                </a:solidFill>
                <a:latin typeface="Tahoma"/>
              </a:rPr>
              <a:t>Computing Autocorrelation</a:t>
            </a:r>
            <a:br/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8" name="Text Placeholder 2"/>
          <p:cNvSpPr txBox="1"/>
          <p:nvPr/>
        </p:nvSpPr>
        <p:spPr>
          <a:xfrm>
            <a:off x="324000" y="663480"/>
            <a:ext cx="3986280" cy="23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indent="-324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Correlation between values of a time series </a:t>
            </a:r>
            <a:r>
              <a:rPr b="0" lang="en-US" sz="1100" spc="-1" strike="noStrike">
                <a:solidFill>
                  <a:srgbClr val="c00000"/>
                </a:solidFill>
                <a:latin typeface="Arial"/>
              </a:rPr>
              <a:t>in neighboring periods is called </a:t>
            </a:r>
            <a:r>
              <a:rPr b="0" i="1" lang="en-US" sz="1100" spc="-1" strike="noStrike">
                <a:solidFill>
                  <a:srgbClr val="c00000"/>
                </a:solidFill>
                <a:latin typeface="Arial"/>
              </a:rPr>
              <a:t>autocorrelation, </a:t>
            </a:r>
            <a:r>
              <a:rPr b="0" i="1" lang="en-US" sz="1100" spc="-1" strike="noStrike">
                <a:solidFill>
                  <a:srgbClr val="000000"/>
                </a:solidFill>
                <a:latin typeface="Arial"/>
              </a:rPr>
              <a:t>because it describes a relationship between the series and itself. 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indent="-324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1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compute autocorrelation, we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Arial"/>
              </a:rPr>
              <a:t>compute the correlation between the series and a lagged version of the series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indent="-324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i="1" lang="en-US" sz="1100" spc="-1" strike="noStrike">
                <a:solidFill>
                  <a:srgbClr val="c00000"/>
                </a:solidFill>
                <a:latin typeface="Arial"/>
              </a:rPr>
              <a:t>lagged series </a:t>
            </a:r>
            <a:r>
              <a:rPr b="0" i="1" lang="en-US" sz="1100" spc="-1" strike="noStrike">
                <a:solidFill>
                  <a:srgbClr val="000000"/>
                </a:solidFill>
                <a:latin typeface="Arial"/>
              </a:rPr>
              <a:t>is a “</a:t>
            </a:r>
            <a:r>
              <a:rPr b="0" i="1" lang="en-US" sz="1100" spc="-1" strike="noStrike">
                <a:solidFill>
                  <a:srgbClr val="3333ff"/>
                </a:solidFill>
                <a:latin typeface="Arial"/>
              </a:rPr>
              <a:t>copy” of the original series </a:t>
            </a:r>
            <a:r>
              <a:rPr b="0" i="1" lang="en-US" sz="1100" spc="-1" strike="noStrike">
                <a:solidFill>
                  <a:srgbClr val="000000"/>
                </a:solidFill>
                <a:latin typeface="Arial"/>
              </a:rPr>
              <a:t>which is </a:t>
            </a:r>
            <a:r>
              <a:rPr b="0" i="1" lang="en-US" sz="1100" spc="-1" strike="noStrike" u="sng">
                <a:solidFill>
                  <a:srgbClr val="000000"/>
                </a:solidFill>
                <a:uFillTx/>
                <a:latin typeface="Arial"/>
              </a:rPr>
              <a:t>moved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Arial"/>
              </a:rPr>
              <a:t> forward one or more time periods. 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indent="-324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A lagged series with </a:t>
            </a:r>
            <a:r>
              <a:rPr b="0" lang="en-US" sz="1100" spc="-1" strike="noStrike">
                <a:solidFill>
                  <a:srgbClr val="3333ff"/>
                </a:solidFill>
                <a:latin typeface="Arial"/>
              </a:rPr>
              <a:t>lag-1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 is the original series moved forward </a:t>
            </a:r>
            <a:r>
              <a:rPr b="0" lang="en-US" sz="1100" spc="-1" strike="noStrike">
                <a:solidFill>
                  <a:srgbClr val="3333ff"/>
                </a:solidFill>
                <a:latin typeface="Arial"/>
              </a:rPr>
              <a:t>one time period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; a lagged series with lag-2 is the original series moved forward two time periods, etc. 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" dur="indefinite" restart="never" nodeType="tmRoot">
          <p:childTnLst>
            <p:seq>
              <p:cTn id="29" dur="indefinite" nodeType="mainSeq">
                <p:childTnLst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2000"/>
                                        <p:tgtEl>
                                          <p:spTgt spid="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" dur="2000"/>
                                        <p:tgtEl>
                                          <p:spTgt spid="5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" dur="2000"/>
                                        <p:tgtEl>
                                          <p:spTgt spid="5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2000"/>
                                        <p:tgtEl>
                                          <p:spTgt spid="5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object 2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object 3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object 4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object 5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object 6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object 7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object 8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object 9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object 10"/>
          <p:cNvSpPr txBox="1"/>
          <p:nvPr/>
        </p:nvSpPr>
        <p:spPr>
          <a:xfrm>
            <a:off x="1390680" y="434880"/>
            <a:ext cx="1294920" cy="595080"/>
          </a:xfrm>
          <a:prstGeom prst="rect">
            <a:avLst/>
          </a:prstGeom>
          <a:noFill/>
          <a:ln w="0">
            <a:noFill/>
          </a:ln>
        </p:spPr>
        <p:txBody>
          <a:bodyPr lIns="0" rIns="0" tIns="17280" bIns="0">
            <a:noAutofit/>
          </a:bodyPr>
          <a:p>
            <a:pPr marL="12600" algn="ctr">
              <a:lnSpc>
                <a:spcPct val="100000"/>
              </a:lnSpc>
              <a:spcBef>
                <a:spcPts val="136"/>
              </a:spcBef>
            </a:pPr>
            <a:r>
              <a:rPr b="0" lang="en-US" sz="1800" spc="-52" strike="noStrike">
                <a:solidFill>
                  <a:srgbClr val="3333b2"/>
                </a:solidFill>
                <a:latin typeface="Tahoma"/>
              </a:rPr>
              <a:t>Overview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9" name="object 14"/>
          <p:cNvSpPr/>
          <p:nvPr/>
        </p:nvSpPr>
        <p:spPr>
          <a:xfrm>
            <a:off x="628560" y="1273320"/>
            <a:ext cx="2862720" cy="13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171360" indent="-171000">
              <a:lnSpc>
                <a:spcPct val="150000"/>
              </a:lnSpc>
              <a:spcBef>
                <a:spcPts val="54"/>
              </a:spcBef>
              <a:buClr>
                <a:srgbClr val="ffffff"/>
              </a:buClr>
              <a:buSzPct val="91000"/>
              <a:buFont typeface="StarSymbol"/>
              <a:buAutoNum type="arabicPlain"/>
              <a:tabLst>
                <a:tab algn="l" pos="171360"/>
              </a:tabLst>
            </a:pPr>
            <a:r>
              <a:rPr b="0" lang="en-US" sz="1200" spc="-15" strike="noStrike">
                <a:solidFill>
                  <a:srgbClr val="3333b2"/>
                </a:solidFill>
                <a:latin typeface="Arial"/>
              </a:rPr>
              <a:t>Introduction </a:t>
            </a:r>
            <a:r>
              <a:rPr b="0" lang="en-US" sz="1200" spc="-21" strike="noStrike">
                <a:solidFill>
                  <a:srgbClr val="3333b2"/>
                </a:solidFill>
                <a:latin typeface="Arial"/>
              </a:rPr>
              <a:t>of </a:t>
            </a:r>
            <a:r>
              <a:rPr b="0" lang="en-US" sz="1200" spc="-26" strike="noStrike">
                <a:solidFill>
                  <a:srgbClr val="3333b2"/>
                </a:solidFill>
                <a:latin typeface="Arial"/>
              </a:rPr>
              <a:t>Time </a:t>
            </a:r>
            <a:r>
              <a:rPr b="0" lang="en-US" sz="1200" spc="-86" strike="noStrike">
                <a:solidFill>
                  <a:srgbClr val="3333b2"/>
                </a:solidFill>
                <a:latin typeface="Arial"/>
              </a:rPr>
              <a:t>Series </a:t>
            </a:r>
            <a:r>
              <a:rPr b="0" lang="en-US" sz="1200" spc="-86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IN" sz="1200" spc="-1" strike="noStrike">
              <a:latin typeface="Arial"/>
            </a:endParaRPr>
          </a:p>
          <a:p>
            <a:pPr marL="171360" indent="-171000">
              <a:lnSpc>
                <a:spcPct val="150000"/>
              </a:lnSpc>
              <a:spcBef>
                <a:spcPts val="54"/>
              </a:spcBef>
              <a:buClr>
                <a:srgbClr val="ffffff"/>
              </a:buClr>
              <a:buSzPct val="91000"/>
              <a:buFont typeface="StarSymbol"/>
              <a:buAutoNum type="arabicPlain"/>
              <a:tabLst>
                <a:tab algn="l" pos="171360"/>
              </a:tabLst>
            </a:pPr>
            <a:r>
              <a:rPr b="0" lang="en-US" sz="1200" spc="-72" strike="noStrike">
                <a:solidFill>
                  <a:srgbClr val="000000"/>
                </a:solidFill>
                <a:latin typeface="Arial"/>
              </a:rPr>
              <a:t>Categories </a:t>
            </a:r>
            <a:r>
              <a:rPr b="0" lang="en-US" sz="1200" spc="-66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0" lang="en-US" sz="1200" spc="-55" strike="noStrike">
                <a:solidFill>
                  <a:srgbClr val="000000"/>
                </a:solidFill>
                <a:latin typeface="Arial"/>
              </a:rPr>
              <a:t>Terminologies  </a:t>
            </a:r>
            <a:endParaRPr b="0" lang="en-IN" sz="1200" spc="-1" strike="noStrike">
              <a:latin typeface="Arial"/>
            </a:endParaRPr>
          </a:p>
          <a:p>
            <a:pPr marL="171360" indent="-171000">
              <a:lnSpc>
                <a:spcPct val="150000"/>
              </a:lnSpc>
              <a:spcBef>
                <a:spcPts val="54"/>
              </a:spcBef>
              <a:buClr>
                <a:srgbClr val="ffffff"/>
              </a:buClr>
              <a:buSzPct val="91000"/>
              <a:buFont typeface="StarSymbol"/>
              <a:buAutoNum type="arabicPlain"/>
              <a:tabLst>
                <a:tab algn="l" pos="171360"/>
              </a:tabLst>
            </a:pPr>
            <a:r>
              <a:rPr b="0" lang="en-US" sz="1200" spc="-21" strike="noStrike">
                <a:solidFill>
                  <a:srgbClr val="000000"/>
                </a:solidFill>
                <a:latin typeface="Arial"/>
              </a:rPr>
              <a:t>White </a:t>
            </a:r>
            <a:r>
              <a:rPr b="0" lang="en-US" sz="1200" spc="-72" strike="noStrike">
                <a:solidFill>
                  <a:srgbClr val="000000"/>
                </a:solidFill>
                <a:latin typeface="Arial"/>
              </a:rPr>
              <a:t>Noise </a:t>
            </a:r>
            <a:r>
              <a:rPr b="0" lang="en-US" sz="1200" spc="-66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0" lang="en-US" sz="1200" spc="-72" strike="noStrike">
                <a:solidFill>
                  <a:srgbClr val="000000"/>
                </a:solidFill>
                <a:latin typeface="Arial"/>
              </a:rPr>
              <a:t>Random </a:t>
            </a:r>
            <a:r>
              <a:rPr b="0" lang="en-US" sz="1200" spc="-35" strike="noStrike">
                <a:solidFill>
                  <a:srgbClr val="000000"/>
                </a:solidFill>
                <a:latin typeface="Arial"/>
              </a:rPr>
              <a:t>Walk  </a:t>
            </a:r>
            <a:endParaRPr b="0" lang="en-IN" sz="1200" spc="-1" strike="noStrike">
              <a:latin typeface="Arial"/>
            </a:endParaRPr>
          </a:p>
          <a:p>
            <a:pPr marL="171360" indent="-171000">
              <a:lnSpc>
                <a:spcPct val="150000"/>
              </a:lnSpc>
              <a:spcBef>
                <a:spcPts val="54"/>
              </a:spcBef>
              <a:buClr>
                <a:srgbClr val="ffffff"/>
              </a:buClr>
              <a:buSzPct val="91000"/>
              <a:buFont typeface="StarSymbol"/>
              <a:buAutoNum type="arabicPlain"/>
              <a:tabLst>
                <a:tab algn="l" pos="171360"/>
              </a:tabLst>
            </a:pPr>
            <a:r>
              <a:rPr b="0" lang="en-US" sz="1200" spc="-26" strike="noStrike">
                <a:solidFill>
                  <a:srgbClr val="000000"/>
                </a:solidFill>
                <a:latin typeface="Arial"/>
              </a:rPr>
              <a:t>Time </a:t>
            </a:r>
            <a:r>
              <a:rPr b="0" lang="en-US" sz="1200" spc="-86" strike="noStrike">
                <a:solidFill>
                  <a:srgbClr val="000000"/>
                </a:solidFill>
                <a:latin typeface="Arial"/>
              </a:rPr>
              <a:t>Series</a:t>
            </a:r>
            <a:r>
              <a:rPr b="0" lang="en-US" sz="1200" spc="12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200" spc="-55" strike="noStrike">
                <a:solidFill>
                  <a:srgbClr val="000000"/>
                </a:solidFill>
                <a:latin typeface="Arial"/>
              </a:rPr>
              <a:t>Analysis</a:t>
            </a:r>
            <a:endParaRPr b="0" lang="en-IN" sz="1200" spc="-1" strike="noStrike">
              <a:latin typeface="Arial"/>
            </a:endParaRPr>
          </a:p>
          <a:p>
            <a:pPr marL="171360" indent="-171000">
              <a:lnSpc>
                <a:spcPct val="150000"/>
              </a:lnSpc>
              <a:buClr>
                <a:srgbClr val="ffffff"/>
              </a:buClr>
              <a:buSzPct val="91000"/>
              <a:buFont typeface="StarSymbol"/>
              <a:buAutoNum type="arabicPlain"/>
              <a:tabLst>
                <a:tab algn="l" pos="171360"/>
              </a:tabLst>
            </a:pPr>
            <a:r>
              <a:rPr b="0" lang="en-US" sz="1200" spc="-15" strike="noStrike">
                <a:solidFill>
                  <a:srgbClr val="3333b2"/>
                </a:solidFill>
                <a:latin typeface="Arial"/>
              </a:rPr>
              <a:t>ARIMA 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</a:rPr>
              <a:t>Models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30" name="object 15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25560">
              <a:lnSpc>
                <a:spcPts val="675"/>
              </a:lnSpc>
            </a:pPr>
            <a:fld id="{719DACD3-BF76-4B2E-B7AC-0CB0F1C41345}" type="slidenum">
              <a:rPr b="0" lang="en-US" sz="600" spc="-21" strike="noStrike">
                <a:solidFill>
                  <a:srgbClr val="262685"/>
                </a:solidFill>
                <a:latin typeface="Arial"/>
              </a:rPr>
              <a:t>&lt;number&gt;</a:t>
            </a:fld>
            <a:r>
              <a:rPr b="0" lang="en-US" sz="600" spc="-97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148" strike="noStrike">
                <a:solidFill>
                  <a:srgbClr val="262685"/>
                </a:solidFill>
                <a:latin typeface="Arial"/>
              </a:rPr>
              <a:t>/</a:t>
            </a:r>
            <a:r>
              <a:rPr b="0" lang="en-US" sz="600" spc="-92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-21" strike="noStrike">
                <a:solidFill>
                  <a:srgbClr val="262685"/>
                </a:solidFill>
                <a:latin typeface="Arial"/>
              </a:rPr>
              <a:t>77</a:t>
            </a:r>
            <a:endParaRPr b="0" lang="en-IN" sz="600" spc="-1" strike="noStrike">
              <a:latin typeface="Times New Roman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itle 1"/>
          <p:cNvSpPr txBox="1"/>
          <p:nvPr/>
        </p:nvSpPr>
        <p:spPr>
          <a:xfrm>
            <a:off x="708840" y="198360"/>
            <a:ext cx="319176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0" name="Text Placeholder 2"/>
          <p:cNvSpPr txBox="1"/>
          <p:nvPr/>
        </p:nvSpPr>
        <p:spPr>
          <a:xfrm>
            <a:off x="311760" y="666000"/>
            <a:ext cx="3986280" cy="234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31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4494240" cy="34603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Title 1"/>
          <p:cNvSpPr txBox="1"/>
          <p:nvPr/>
        </p:nvSpPr>
        <p:spPr>
          <a:xfrm>
            <a:off x="708840" y="198360"/>
            <a:ext cx="319176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3" name="Text Placeholder 2"/>
          <p:cNvSpPr txBox="1"/>
          <p:nvPr/>
        </p:nvSpPr>
        <p:spPr>
          <a:xfrm>
            <a:off x="311760" y="666000"/>
            <a:ext cx="3986280" cy="234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34" name="Picture 2" descr=""/>
          <p:cNvPicPr/>
          <p:nvPr/>
        </p:nvPicPr>
        <p:blipFill>
          <a:blip r:embed="rId1"/>
          <a:stretch/>
        </p:blipFill>
        <p:spPr>
          <a:xfrm>
            <a:off x="103680" y="178920"/>
            <a:ext cx="4258440" cy="30751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Title 1"/>
          <p:cNvSpPr txBox="1"/>
          <p:nvPr/>
        </p:nvSpPr>
        <p:spPr>
          <a:xfrm>
            <a:off x="704880" y="0"/>
            <a:ext cx="3191760" cy="21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3333b2"/>
                </a:solidFill>
                <a:latin typeface="Tahoma"/>
              </a:rPr>
              <a:t>Computing Autocorrelation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6" name="Text Placeholder 2"/>
          <p:cNvSpPr txBox="1"/>
          <p:nvPr/>
        </p:nvSpPr>
        <p:spPr>
          <a:xfrm>
            <a:off x="247680" y="358920"/>
            <a:ext cx="3986280" cy="37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just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Table shows the first 24 months of the Amtrak ridership series, the lag-1 series and the lag-2 series.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37" name="Picture 3" descr=""/>
          <p:cNvPicPr/>
          <p:nvPr/>
        </p:nvPicPr>
        <p:blipFill>
          <a:blip r:embed="rId1"/>
          <a:stretch/>
        </p:blipFill>
        <p:spPr>
          <a:xfrm>
            <a:off x="781200" y="663480"/>
            <a:ext cx="2996640" cy="27968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Title 1"/>
          <p:cNvSpPr txBox="1"/>
          <p:nvPr/>
        </p:nvSpPr>
        <p:spPr>
          <a:xfrm>
            <a:off x="247680" y="0"/>
            <a:ext cx="4362120" cy="73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b2"/>
                </a:solidFill>
                <a:latin typeface="Tahoma"/>
              </a:rPr>
              <a:t>lag-1 &amp; lag-2autocorrelation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9" name="Text Placeholder 2"/>
          <p:cNvSpPr txBox="1"/>
          <p:nvPr/>
        </p:nvSpPr>
        <p:spPr>
          <a:xfrm>
            <a:off x="0" y="666000"/>
            <a:ext cx="4609800" cy="256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indent="-324000" algn="just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c00000"/>
                </a:solidFill>
                <a:latin typeface="Arial"/>
              </a:rPr>
              <a:t>Compute the lag-1 autocorrelation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, which measures the </a:t>
            </a:r>
            <a:r>
              <a:rPr b="0" lang="en-US" sz="1100" spc="-1" strike="noStrike">
                <a:solidFill>
                  <a:srgbClr val="3333ff"/>
                </a:solidFill>
                <a:latin typeface="Arial"/>
              </a:rPr>
              <a:t>linear relationship between values in consecutive time periods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, we compute the correlation between the original series and the lag-1 series (e.g., via the function </a:t>
            </a:r>
            <a:r>
              <a:rPr b="0" i="1" lang="en-US" sz="1100" spc="-1" strike="noStrike">
                <a:solidFill>
                  <a:srgbClr val="3333ff"/>
                </a:solidFill>
                <a:latin typeface="Arial"/>
              </a:rPr>
              <a:t>np.corrcoef</a:t>
            </a:r>
            <a:r>
              <a:rPr b="0" i="1" lang="en-US" sz="1100" spc="-1" strike="noStrike">
                <a:solidFill>
                  <a:srgbClr val="000000"/>
                </a:solidFill>
                <a:latin typeface="Arial"/>
              </a:rPr>
              <a:t>) to be 0.063. 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indent="-324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100" spc="-1" strike="noStrike">
                <a:solidFill>
                  <a:srgbClr val="000000"/>
                </a:solidFill>
                <a:latin typeface="Arial"/>
              </a:rPr>
              <a:t>NB: lag-1 has one value less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indent="-324000" algn="just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c00000"/>
                </a:solidFill>
                <a:latin typeface="Arial"/>
              </a:rPr>
              <a:t>Similarly, the lag-2 autocorrelation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, measuring the </a:t>
            </a:r>
            <a:r>
              <a:rPr b="0" lang="en-US" sz="1100" spc="-1" strike="noStrike">
                <a:solidFill>
                  <a:srgbClr val="c00000"/>
                </a:solidFill>
                <a:latin typeface="Arial"/>
              </a:rPr>
              <a:t>relationship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between </a:t>
            </a:r>
            <a:r>
              <a:rPr b="0" lang="en-US" sz="1100" spc="-1" strike="noStrike">
                <a:solidFill>
                  <a:srgbClr val="c00000"/>
                </a:solidFill>
                <a:latin typeface="Arial"/>
              </a:rPr>
              <a:t>values that are two time periods apart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, is the correlation between the original series and the lag-2 series (yielding −0.15).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indent="-324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Use statsmodel’s function 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lvl="1" marL="344520" indent="-117000" algn="just">
              <a:lnSpc>
                <a:spcPct val="100000"/>
              </a:lnSpc>
              <a:buClr>
                <a:srgbClr val="3333ff"/>
              </a:buClr>
              <a:buFont typeface="Arial"/>
              <a:buChar char="•"/>
            </a:pPr>
            <a:r>
              <a:rPr b="0" i="1" lang="en-US" sz="1200" spc="-1" strike="noStrike">
                <a:solidFill>
                  <a:srgbClr val="3333ff"/>
                </a:solidFill>
                <a:latin typeface="Calibri"/>
              </a:rPr>
              <a:t> </a:t>
            </a:r>
            <a:r>
              <a:rPr b="1" i="1" lang="en-US" sz="1200" spc="-1" strike="noStrike">
                <a:solidFill>
                  <a:srgbClr val="3333ff"/>
                </a:solidFill>
                <a:latin typeface="Calibri"/>
              </a:rPr>
              <a:t>acf to compute the autocorrelation function (ACF) of a series  and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lvl="1" marL="344520" indent="-117000" algn="just">
              <a:lnSpc>
                <a:spcPct val="100000"/>
              </a:lnSpc>
              <a:buClr>
                <a:srgbClr val="3333ff"/>
              </a:buClr>
              <a:buFont typeface="Arial"/>
              <a:buChar char="•"/>
            </a:pPr>
            <a:r>
              <a:rPr b="1" i="1" lang="en-US" sz="1200" spc="-1" strike="noStrike">
                <a:solidFill>
                  <a:srgbClr val="3333ff"/>
                </a:solidFill>
                <a:latin typeface="Calibri"/>
              </a:rPr>
              <a:t> </a:t>
            </a:r>
            <a:r>
              <a:rPr b="1" i="1" lang="en-US" sz="1200" spc="-1" strike="noStrike">
                <a:solidFill>
                  <a:srgbClr val="3333ff"/>
                </a:solidFill>
                <a:latin typeface="Calibri"/>
              </a:rPr>
              <a:t>plot_acf to directly create a plot.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Picture 2" descr=""/>
          <p:cNvPicPr/>
          <p:nvPr/>
        </p:nvPicPr>
        <p:blipFill>
          <a:blip r:embed="rId1"/>
          <a:stretch/>
        </p:blipFill>
        <p:spPr>
          <a:xfrm>
            <a:off x="781200" y="0"/>
            <a:ext cx="2971440" cy="1272960"/>
          </a:xfrm>
          <a:prstGeom prst="rect">
            <a:avLst/>
          </a:prstGeom>
          <a:ln w="9525">
            <a:noFill/>
          </a:ln>
        </p:spPr>
      </p:pic>
      <p:sp>
        <p:nvSpPr>
          <p:cNvPr id="541" name="Rectangle 4"/>
          <p:cNvSpPr/>
          <p:nvPr/>
        </p:nvSpPr>
        <p:spPr>
          <a:xfrm>
            <a:off x="171360" y="1349280"/>
            <a:ext cx="4266720" cy="11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Autocorrelation of a series can therefore help to </a:t>
            </a:r>
            <a:r>
              <a:rPr b="0" lang="en-US" sz="1100" spc="-1" strike="noStrike">
                <a:solidFill>
                  <a:srgbClr val="3333ff"/>
                </a:solidFill>
                <a:latin typeface="Calibri"/>
              </a:rPr>
              <a:t>detect seasonality </a:t>
            </a: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patterns. </a:t>
            </a:r>
            <a:endParaRPr b="0" lang="en-IN" sz="1100" spc="-1" strike="noStrike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The strongest autocorrelation is at </a:t>
            </a:r>
            <a:r>
              <a:rPr b="0" lang="en-US" sz="1100" spc="-1" strike="noStrike">
                <a:solidFill>
                  <a:srgbClr val="3333ff"/>
                </a:solidFill>
                <a:latin typeface="Calibri"/>
              </a:rPr>
              <a:t>lag 6 and is negative</a:t>
            </a: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. This indicates a </a:t>
            </a:r>
            <a:r>
              <a:rPr b="0" lang="en-US" sz="1100" spc="-1" strike="noStrike">
                <a:solidFill>
                  <a:srgbClr val="3333ff"/>
                </a:solidFill>
                <a:latin typeface="Calibri"/>
              </a:rPr>
              <a:t>bi-annual pattern in ridership</a:t>
            </a: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, with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Calibri"/>
              </a:rPr>
              <a:t>6-month switches from high to low ridership. </a:t>
            </a:r>
            <a:endParaRPr b="0" lang="en-IN" sz="1100" spc="-1" strike="noStrike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A look at </a:t>
            </a:r>
            <a:r>
              <a:rPr b="0" lang="en-US" sz="1100" spc="-1" strike="noStrike">
                <a:solidFill>
                  <a:srgbClr val="3333ff"/>
                </a:solidFill>
                <a:latin typeface="Calibri"/>
              </a:rPr>
              <a:t>the time plot confirms </a:t>
            </a: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the high-summer low-winter pattern.</a:t>
            </a:r>
            <a:endParaRPr b="0" lang="en-IN" sz="1100" spc="-1" strike="noStrike">
              <a:latin typeface="Arial"/>
            </a:endParaRPr>
          </a:p>
        </p:txBody>
      </p:sp>
      <p:pic>
        <p:nvPicPr>
          <p:cNvPr id="542" name="Picture 3" descr=""/>
          <p:cNvPicPr/>
          <p:nvPr/>
        </p:nvPicPr>
        <p:blipFill>
          <a:blip r:embed="rId2"/>
          <a:stretch/>
        </p:blipFill>
        <p:spPr>
          <a:xfrm>
            <a:off x="628560" y="2492280"/>
            <a:ext cx="3580920" cy="9680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Title 1"/>
          <p:cNvSpPr txBox="1"/>
          <p:nvPr/>
        </p:nvSpPr>
        <p:spPr>
          <a:xfrm>
            <a:off x="171360" y="0"/>
            <a:ext cx="4438440" cy="55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333b2"/>
                </a:solidFill>
                <a:latin typeface="Tahoma"/>
              </a:rPr>
              <a:t>A few typical autocorrelation behaviors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4" name="Text Placeholder 2"/>
          <p:cNvSpPr txBox="1"/>
          <p:nvPr/>
        </p:nvSpPr>
        <p:spPr>
          <a:xfrm>
            <a:off x="95400" y="663480"/>
            <a:ext cx="4214880" cy="173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just">
              <a:lnSpc>
                <a:spcPct val="100000"/>
              </a:lnSpc>
            </a:pPr>
            <a:r>
              <a:rPr b="1" lang="en-US" sz="1100" spc="-1" strike="noStrike">
                <a:solidFill>
                  <a:srgbClr val="3333ff"/>
                </a:solidFill>
                <a:latin typeface="Arial"/>
              </a:rPr>
              <a:t>1. Strong autocorrelation (positive or negative) at a lag larger than 1 and its </a:t>
            </a:r>
            <a:r>
              <a:rPr b="0" lang="en-US" sz="1100" spc="-1" strike="noStrike">
                <a:solidFill>
                  <a:srgbClr val="3333ff"/>
                </a:solidFill>
                <a:latin typeface="Arial"/>
              </a:rPr>
              <a:t>multiples (2</a:t>
            </a:r>
            <a:r>
              <a:rPr b="0" i="1" lang="en-US" sz="1100" spc="-1" strike="noStrike">
                <a:solidFill>
                  <a:srgbClr val="3333ff"/>
                </a:solidFill>
                <a:latin typeface="Arial"/>
              </a:rPr>
              <a:t>k, 3k, …) 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lvl="1" marL="457200" indent="-171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typically </a:t>
            </a:r>
            <a:r>
              <a:rPr b="0" lang="en-US" sz="1100" spc="-1" strike="noStrike">
                <a:solidFill>
                  <a:srgbClr val="c00000"/>
                </a:solidFill>
                <a:latin typeface="Arial"/>
              </a:rPr>
              <a:t>reflects a cyclical pattern</a:t>
            </a:r>
            <a:r>
              <a:rPr b="0" i="1" lang="en-US" sz="1800" spc="-1" strike="noStrike">
                <a:solidFill>
                  <a:srgbClr val="c00000"/>
                </a:solidFill>
                <a:latin typeface="Calibri"/>
              </a:rPr>
              <a:t>.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57200" indent="-171000" algn="just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457200" indent="-171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For example, </a:t>
            </a:r>
            <a:r>
              <a:rPr b="0" lang="en-US" sz="1100" spc="-1" strike="noStrike">
                <a:solidFill>
                  <a:srgbClr val="c00000"/>
                </a:solidFill>
                <a:latin typeface="Arial"/>
              </a:rPr>
              <a:t>strong positive lag-12 autocorrelation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in </a:t>
            </a:r>
            <a:r>
              <a:rPr b="0" lang="en-US" sz="1100" spc="-1" strike="noStrike">
                <a:solidFill>
                  <a:srgbClr val="c00000"/>
                </a:solidFill>
                <a:latin typeface="Arial"/>
              </a:rPr>
              <a:t>monthly data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will reflect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Arial"/>
              </a:rPr>
              <a:t>an annual seasonality (where values during a given month each year are positively correlated).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Title 1"/>
          <p:cNvSpPr txBox="1"/>
          <p:nvPr/>
        </p:nvSpPr>
        <p:spPr>
          <a:xfrm>
            <a:off x="708840" y="198360"/>
            <a:ext cx="3191760" cy="21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3333b2"/>
                </a:solidFill>
                <a:latin typeface="Tahoma"/>
              </a:rPr>
              <a:t>A few typical autocorrelation behaviors 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6" name="Text Placeholder 2"/>
          <p:cNvSpPr txBox="1"/>
          <p:nvPr/>
        </p:nvSpPr>
        <p:spPr>
          <a:xfrm>
            <a:off x="95400" y="511200"/>
            <a:ext cx="4214880" cy="281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just">
              <a:lnSpc>
                <a:spcPct val="100000"/>
              </a:lnSpc>
            </a:pPr>
            <a:r>
              <a:rPr b="1" lang="en-US" sz="1100" spc="-1" strike="noStrike">
                <a:solidFill>
                  <a:srgbClr val="3333ff"/>
                </a:solidFill>
                <a:latin typeface="Arial"/>
              </a:rPr>
              <a:t>1. </a:t>
            </a:r>
            <a:r>
              <a:rPr b="1" lang="en-US" sz="1100" spc="-1" strike="noStrike">
                <a:solidFill>
                  <a:srgbClr val="948a54"/>
                </a:solidFill>
                <a:latin typeface="Arial"/>
              </a:rPr>
              <a:t>Strong autocorrelation (positive or negative) at a lag larger than 1 and its </a:t>
            </a:r>
            <a:r>
              <a:rPr b="0" lang="en-US" sz="1100" spc="-1" strike="noStrike">
                <a:solidFill>
                  <a:srgbClr val="948a54"/>
                </a:solidFill>
                <a:latin typeface="Arial"/>
              </a:rPr>
              <a:t>multiples (2</a:t>
            </a:r>
            <a:r>
              <a:rPr b="0" i="1" lang="en-US" sz="1100" spc="-1" strike="noStrike">
                <a:solidFill>
                  <a:srgbClr val="948a54"/>
                </a:solidFill>
                <a:latin typeface="Arial"/>
              </a:rPr>
              <a:t>k, 3k, …) 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lvl="1" marL="457200" indent="-171000" algn="just">
              <a:lnSpc>
                <a:spcPct val="100000"/>
              </a:lnSpc>
              <a:buClr>
                <a:srgbClr val="948a54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948a54"/>
                </a:solidFill>
                <a:latin typeface="Arial"/>
              </a:rPr>
              <a:t>typically reflects a cyclical pattern</a:t>
            </a:r>
            <a:r>
              <a:rPr b="0" i="1" lang="en-US" sz="1800" spc="-1" strike="noStrike">
                <a:solidFill>
                  <a:srgbClr val="948a54"/>
                </a:solidFill>
                <a:latin typeface="Calibri"/>
              </a:rPr>
              <a:t>.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457200" indent="-171000" algn="just">
              <a:lnSpc>
                <a:spcPct val="100000"/>
              </a:lnSpc>
              <a:buClr>
                <a:srgbClr val="948a54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948a54"/>
                </a:solidFill>
                <a:latin typeface="Arial"/>
              </a:rPr>
              <a:t>For example, strong positive lag-12 autocorrelation in monthly data will reflect </a:t>
            </a:r>
            <a:r>
              <a:rPr b="0" lang="en-US" sz="1100" spc="-1" strike="noStrike" u="sng">
                <a:solidFill>
                  <a:srgbClr val="948a54"/>
                </a:solidFill>
                <a:uFillTx/>
                <a:latin typeface="Arial"/>
              </a:rPr>
              <a:t>an annual seasonality (where values during a given month each year are positively correlated).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b="1" lang="en-US" sz="1100" spc="-1" strike="noStrike">
                <a:solidFill>
                  <a:srgbClr val="3333ff"/>
                </a:solidFill>
                <a:latin typeface="Arial"/>
              </a:rPr>
              <a:t>2. Positive lag-1 autocorrelation (called “stickiness’’)  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lvl="1" marL="457200" indent="-171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describes a series where </a:t>
            </a:r>
            <a:r>
              <a:rPr b="0" lang="en-US" sz="1100" spc="-1" strike="noStrike">
                <a:solidFill>
                  <a:srgbClr val="c00000"/>
                </a:solidFill>
                <a:latin typeface="Arial"/>
              </a:rPr>
              <a:t>consecutive values move generally in the same direction. 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lvl="1" marL="457200" indent="-171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In the presence of a strong linear trend, we would expect to see a strong and positive lag-1 autocorrelation.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b="1" lang="en-US" sz="1100" spc="-1" strike="noStrike">
                <a:solidFill>
                  <a:srgbClr val="948a54"/>
                </a:solidFill>
                <a:latin typeface="Arial"/>
              </a:rPr>
              <a:t>3. Negative lag-1 autocorrelation reflects swings in the series, where high values </a:t>
            </a:r>
            <a:r>
              <a:rPr b="0" lang="en-US" sz="1100" spc="-1" strike="noStrike">
                <a:solidFill>
                  <a:srgbClr val="948a54"/>
                </a:solidFill>
                <a:latin typeface="Arial"/>
              </a:rPr>
              <a:t>are immediately followed by low values and vice versa.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Title 1"/>
          <p:cNvSpPr txBox="1"/>
          <p:nvPr/>
        </p:nvSpPr>
        <p:spPr>
          <a:xfrm>
            <a:off x="708840" y="198360"/>
            <a:ext cx="3191760" cy="21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3333b2"/>
                </a:solidFill>
                <a:latin typeface="Tahoma"/>
              </a:rPr>
              <a:t>A few typical autocorrelation behaviors 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8" name="Text Placeholder 2"/>
          <p:cNvSpPr txBox="1"/>
          <p:nvPr/>
        </p:nvSpPr>
        <p:spPr>
          <a:xfrm>
            <a:off x="95400" y="511200"/>
            <a:ext cx="4214880" cy="281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indent="-324000" algn="just">
              <a:lnSpc>
                <a:spcPct val="100000"/>
              </a:lnSpc>
              <a:buClr>
                <a:srgbClr val="948a54"/>
              </a:buClr>
              <a:buFont typeface="Arial"/>
              <a:buChar char="•"/>
            </a:pPr>
            <a:r>
              <a:rPr b="1" lang="en-US" sz="1100" spc="-1" strike="noStrike">
                <a:solidFill>
                  <a:srgbClr val="948a54"/>
                </a:solidFill>
                <a:latin typeface="Arial"/>
              </a:rPr>
              <a:t>Strong autocorrelation (positive or negative) at a lag larger than 1 and its </a:t>
            </a:r>
            <a:r>
              <a:rPr b="0" lang="en-US" sz="1100" spc="-1" strike="noStrike">
                <a:solidFill>
                  <a:srgbClr val="948a54"/>
                </a:solidFill>
                <a:latin typeface="Arial"/>
              </a:rPr>
              <a:t>multiples (2</a:t>
            </a:r>
            <a:r>
              <a:rPr b="0" i="1" lang="en-US" sz="1100" spc="-1" strike="noStrike">
                <a:solidFill>
                  <a:srgbClr val="948a54"/>
                </a:solidFill>
                <a:latin typeface="Arial"/>
              </a:rPr>
              <a:t>k, 3k, …) 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lvl="1" marL="457200" indent="-171000" algn="just">
              <a:lnSpc>
                <a:spcPct val="100000"/>
              </a:lnSpc>
              <a:buClr>
                <a:srgbClr val="948a54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948a54"/>
                </a:solidFill>
                <a:latin typeface="Arial"/>
              </a:rPr>
              <a:t>typically reflects a cyclical pattern</a:t>
            </a:r>
            <a:r>
              <a:rPr b="0" i="1" lang="en-US" sz="1800" spc="-1" strike="noStrike">
                <a:solidFill>
                  <a:srgbClr val="948a54"/>
                </a:solidFill>
                <a:latin typeface="Calibri"/>
              </a:rPr>
              <a:t>.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457200" indent="-171000" algn="just">
              <a:lnSpc>
                <a:spcPct val="100000"/>
              </a:lnSpc>
              <a:buClr>
                <a:srgbClr val="948a54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948a54"/>
                </a:solidFill>
                <a:latin typeface="Arial"/>
              </a:rPr>
              <a:t>For example, strong positive lag-12 autocorrelation in monthly data will reflect </a:t>
            </a:r>
            <a:r>
              <a:rPr b="0" lang="en-US" sz="1100" spc="-1" strike="noStrike" u="sng">
                <a:solidFill>
                  <a:srgbClr val="948a54"/>
                </a:solidFill>
                <a:uFillTx/>
                <a:latin typeface="Arial"/>
              </a:rPr>
              <a:t>an annual seasonality (where values during a given month each year are positively correlated).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indent="-324000" algn="just">
              <a:lnSpc>
                <a:spcPct val="100000"/>
              </a:lnSpc>
              <a:buClr>
                <a:srgbClr val="948a54"/>
              </a:buClr>
              <a:buFont typeface="Arial"/>
              <a:buChar char="•"/>
            </a:pPr>
            <a:r>
              <a:rPr b="1" lang="en-US" sz="1100" spc="-1" strike="noStrike">
                <a:solidFill>
                  <a:srgbClr val="948a54"/>
                </a:solidFill>
                <a:latin typeface="Arial"/>
              </a:rPr>
              <a:t>Positive lag-1 autocorrelation (called “stickiness’’)  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lvl="1" marL="457200" indent="-171000" algn="just">
              <a:lnSpc>
                <a:spcPct val="100000"/>
              </a:lnSpc>
              <a:buClr>
                <a:srgbClr val="948a54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948a54"/>
                </a:solidFill>
                <a:latin typeface="Arial"/>
              </a:rPr>
              <a:t>describes a series where consecutive values move generally in the same direction. 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lvl="1" marL="457200" indent="-171000" algn="just">
              <a:lnSpc>
                <a:spcPct val="100000"/>
              </a:lnSpc>
              <a:buClr>
                <a:srgbClr val="948a54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948a54"/>
                </a:solidFill>
                <a:latin typeface="Arial"/>
              </a:rPr>
              <a:t>In the presence of a strong linear trend, we would expect to see a strong and positive lag-1 autocorrelation.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indent="-324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100" spc="-1" strike="noStrike">
                <a:solidFill>
                  <a:srgbClr val="3333ff"/>
                </a:solidFill>
                <a:latin typeface="Arial"/>
              </a:rPr>
              <a:t>Negative lag-1 autocorrelation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 reflects </a:t>
            </a:r>
            <a:r>
              <a:rPr b="1" lang="en-US" sz="1100" spc="-1" strike="noStrike">
                <a:solidFill>
                  <a:srgbClr val="c00000"/>
                </a:solidFill>
                <a:latin typeface="Arial"/>
              </a:rPr>
              <a:t>swings in the series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, where high values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are immediately followed by low values and vice versa.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Title 1"/>
          <p:cNvSpPr txBox="1"/>
          <p:nvPr/>
        </p:nvSpPr>
        <p:spPr>
          <a:xfrm>
            <a:off x="704880" y="0"/>
            <a:ext cx="3191760" cy="43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3333b2"/>
                </a:solidFill>
                <a:latin typeface="Tahoma"/>
              </a:rPr>
              <a:t>Autocorrelation of the </a:t>
            </a:r>
            <a:r>
              <a:rPr b="0" i="1" lang="en-US" sz="1400" spc="-1" strike="noStrike">
                <a:solidFill>
                  <a:srgbClr val="3333b2"/>
                </a:solidFill>
                <a:latin typeface="Tahoma"/>
              </a:rPr>
              <a:t>residual series (Forecast errors)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0" name="Text Placeholder 2"/>
          <p:cNvSpPr txBox="1"/>
          <p:nvPr/>
        </p:nvSpPr>
        <p:spPr>
          <a:xfrm>
            <a:off x="324000" y="583200"/>
            <a:ext cx="3986280" cy="113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In addition to looking at the autocorrelation of the raw series, it is very useful to look at the </a:t>
            </a:r>
            <a:r>
              <a:rPr b="0" lang="en-US" sz="1050" spc="-1" strike="noStrike">
                <a:solidFill>
                  <a:srgbClr val="c00000"/>
                </a:solidFill>
                <a:latin typeface="Arial"/>
              </a:rPr>
              <a:t>autocorrelation of the </a:t>
            </a:r>
            <a:r>
              <a:rPr b="0" i="1" lang="en-US" sz="1050" spc="-1" strike="noStrike">
                <a:solidFill>
                  <a:srgbClr val="c00000"/>
                </a:solidFill>
                <a:latin typeface="Arial"/>
              </a:rPr>
              <a:t>residual series</a:t>
            </a:r>
            <a:r>
              <a:rPr b="0" i="1" lang="en-US" sz="105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05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05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Arial"/>
              </a:rPr>
              <a:t>For example</a:t>
            </a:r>
            <a:r>
              <a:rPr b="0" i="1" lang="en-US" sz="1050" spc="-1" strike="noStrike">
                <a:solidFill>
                  <a:srgbClr val="3333ff"/>
                </a:solidFill>
                <a:latin typeface="Arial"/>
              </a:rPr>
              <a:t>, after fitting a regression model </a:t>
            </a:r>
            <a:r>
              <a:rPr b="0" i="1" lang="en-US" sz="1050" spc="-1" strike="noStrike">
                <a:solidFill>
                  <a:srgbClr val="000000"/>
                </a:solidFill>
                <a:latin typeface="Arial"/>
              </a:rPr>
              <a:t>(or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using any other forecasting method), we can </a:t>
            </a:r>
            <a:r>
              <a:rPr b="0" lang="en-US" sz="1050" spc="-1" strike="noStrike">
                <a:solidFill>
                  <a:srgbClr val="c00000"/>
                </a:solidFill>
                <a:latin typeface="Arial"/>
              </a:rPr>
              <a:t>examine the autocorrelation of the series of residuals.</a:t>
            </a:r>
            <a:endParaRPr b="0" lang="en-US" sz="105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51" name="Picture 2" descr=""/>
          <p:cNvPicPr/>
          <p:nvPr/>
        </p:nvPicPr>
        <p:blipFill>
          <a:blip r:embed="rId1"/>
          <a:stretch/>
        </p:blipFill>
        <p:spPr>
          <a:xfrm>
            <a:off x="171360" y="1577880"/>
            <a:ext cx="4323960" cy="16538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Title 1"/>
          <p:cNvSpPr txBox="1"/>
          <p:nvPr/>
        </p:nvSpPr>
        <p:spPr>
          <a:xfrm>
            <a:off x="704880" y="0"/>
            <a:ext cx="3191760" cy="43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3333b2"/>
                </a:solidFill>
                <a:latin typeface="Tahoma"/>
              </a:rPr>
              <a:t>Autocorrelation of the </a:t>
            </a:r>
            <a:r>
              <a:rPr b="0" i="1" lang="en-US" sz="1400" spc="-1" strike="noStrike">
                <a:solidFill>
                  <a:srgbClr val="3333b2"/>
                </a:solidFill>
                <a:latin typeface="Tahoma"/>
              </a:rPr>
              <a:t>residual series (Forecast errors)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3" name="Text Placeholder 2"/>
          <p:cNvSpPr txBox="1"/>
          <p:nvPr/>
        </p:nvSpPr>
        <p:spPr>
          <a:xfrm>
            <a:off x="399960" y="1273320"/>
            <a:ext cx="3986280" cy="193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indent="-324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Fig displays the </a:t>
            </a:r>
            <a:r>
              <a:rPr b="0" lang="en-US" sz="1050" spc="-1" strike="noStrike">
                <a:solidFill>
                  <a:srgbClr val="c00000"/>
                </a:solidFill>
                <a:latin typeface="Arial"/>
              </a:rPr>
              <a:t>autocorrelations for the residuals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from the </a:t>
            </a:r>
            <a:r>
              <a:rPr b="0" lang="en-US" sz="1050" spc="-1" strike="noStrike">
                <a:solidFill>
                  <a:srgbClr val="3333ff"/>
                </a:solidFill>
                <a:latin typeface="Arial"/>
              </a:rPr>
              <a:t>regression model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with </a:t>
            </a:r>
            <a:r>
              <a:rPr b="0" lang="en-US" sz="1050" spc="-1" strike="noStrike" u="sng">
                <a:solidFill>
                  <a:srgbClr val="3333ff"/>
                </a:solidFill>
                <a:uFillTx/>
                <a:latin typeface="Arial"/>
              </a:rPr>
              <a:t>seasonality and quadratic trend </a:t>
            </a:r>
            <a:endParaRPr b="0" lang="en-US" sz="105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b="0" lang="en-US" sz="1050" spc="-1" strike="noStrike">
              <a:solidFill>
                <a:srgbClr val="000000"/>
              </a:solidFill>
              <a:latin typeface="Calibri"/>
            </a:endParaRPr>
          </a:p>
          <a:p>
            <a:pPr indent="-324000" algn="just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1050" spc="-1" strike="noStrike">
                <a:solidFill>
                  <a:srgbClr val="c00000"/>
                </a:solidFill>
                <a:latin typeface="Arial"/>
              </a:rPr>
              <a:t>  </a:t>
            </a:r>
            <a:r>
              <a:rPr b="0" lang="en-US" sz="1050" spc="-1" strike="noStrike">
                <a:solidFill>
                  <a:srgbClr val="c00000"/>
                </a:solidFill>
                <a:latin typeface="Arial"/>
              </a:rPr>
              <a:t>It is clear that the 6-month (and 12-month) cyclical behavior no longer dominates the series of residuals, indicating that the regression model captured them adequately. </a:t>
            </a:r>
            <a:endParaRPr b="0" lang="en-US" sz="105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b="0" lang="en-US" sz="105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54" name="Picture 2" descr=""/>
          <p:cNvPicPr/>
          <p:nvPr/>
        </p:nvPicPr>
        <p:blipFill>
          <a:blip r:embed="rId1"/>
          <a:stretch/>
        </p:blipFill>
        <p:spPr>
          <a:xfrm>
            <a:off x="95400" y="511200"/>
            <a:ext cx="4038120" cy="15235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object 2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object 3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object 4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object 5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object 6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object 7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object 8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object 9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object 10"/>
          <p:cNvSpPr txBox="1"/>
          <p:nvPr/>
        </p:nvSpPr>
        <p:spPr>
          <a:xfrm>
            <a:off x="3003120" y="198360"/>
            <a:ext cx="898200" cy="595080"/>
          </a:xfrm>
          <a:prstGeom prst="rect">
            <a:avLst/>
          </a:prstGeom>
          <a:noFill/>
          <a:ln w="0">
            <a:noFill/>
          </a:ln>
        </p:spPr>
        <p:txBody>
          <a:bodyPr lIns="0" rIns="0" tIns="17280" bIns="0">
            <a:no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n-US" sz="1400" spc="-12" strike="noStrike">
                <a:solidFill>
                  <a:srgbClr val="3333b2"/>
                </a:solidFill>
                <a:latin typeface="Tahoma"/>
              </a:rPr>
              <a:t>Time</a:t>
            </a:r>
            <a:r>
              <a:rPr b="0" lang="en-US" sz="1400" spc="-21" strike="noStrike">
                <a:solidFill>
                  <a:srgbClr val="3333b2"/>
                </a:solidFill>
                <a:latin typeface="Tahoma"/>
              </a:rPr>
              <a:t> </a:t>
            </a:r>
            <a:r>
              <a:rPr b="0" lang="en-US" sz="1400" spc="-60" strike="noStrike">
                <a:solidFill>
                  <a:srgbClr val="3333b2"/>
                </a:solidFill>
                <a:latin typeface="Tahoma"/>
              </a:rPr>
              <a:t>Series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0" name="object 11"/>
          <p:cNvSpPr/>
          <p:nvPr/>
        </p:nvSpPr>
        <p:spPr>
          <a:xfrm>
            <a:off x="454680" y="723960"/>
            <a:ext cx="3724920" cy="11646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object 12"/>
          <p:cNvSpPr/>
          <p:nvPr/>
        </p:nvSpPr>
        <p:spPr>
          <a:xfrm>
            <a:off x="171360" y="2070720"/>
            <a:ext cx="4266720" cy="10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176400" indent="-138600">
              <a:lnSpc>
                <a:spcPct val="102000"/>
              </a:lnSpc>
              <a:spcBef>
                <a:spcPts val="54"/>
              </a:spcBef>
              <a:buClr>
                <a:srgbClr val="3333b2"/>
              </a:buClr>
              <a:buFont typeface="Lucida Sans Unicode"/>
              <a:buChar char="•"/>
              <a:tabLst>
                <a:tab algn="l" pos="177120"/>
              </a:tabLst>
            </a:pP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time </a:t>
            </a:r>
            <a:r>
              <a:rPr b="0" lang="en-US" sz="1100" spc="-86" strike="noStrike">
                <a:solidFill>
                  <a:srgbClr val="000000"/>
                </a:solidFill>
                <a:latin typeface="Arial"/>
              </a:rPr>
              <a:t>series 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is </a:t>
            </a:r>
            <a:r>
              <a:rPr b="0" lang="en-US" sz="1100" spc="-92" strike="noStrike">
                <a:solidFill>
                  <a:srgbClr val="000000"/>
                </a:solidFill>
                <a:latin typeface="Arial"/>
              </a:rPr>
              <a:t>a  </a:t>
            </a:r>
            <a:r>
              <a:rPr b="0" lang="en-US" sz="1100" spc="-55" strike="noStrike">
                <a:solidFill>
                  <a:srgbClr val="c00000"/>
                </a:solidFill>
                <a:latin typeface="Arial"/>
              </a:rPr>
              <a:t>sequential </a:t>
            </a:r>
            <a:r>
              <a:rPr b="0" lang="en-US" sz="1100" spc="-60" strike="noStrike">
                <a:solidFill>
                  <a:srgbClr val="c00000"/>
                </a:solidFill>
                <a:latin typeface="Arial"/>
              </a:rPr>
              <a:t>set </a:t>
            </a:r>
            <a:r>
              <a:rPr b="0" lang="en-US" sz="1100" spc="-21" strike="noStrike">
                <a:solidFill>
                  <a:srgbClr val="c00000"/>
                </a:solidFill>
                <a:latin typeface="Arial"/>
              </a:rPr>
              <a:t>of </a:t>
            </a:r>
            <a:r>
              <a:rPr b="0" lang="en-US" sz="1100" spc="-35" strike="noStrike">
                <a:solidFill>
                  <a:srgbClr val="c00000"/>
                </a:solidFill>
                <a:latin typeface="Arial"/>
              </a:rPr>
              <a:t>data </a:t>
            </a:r>
            <a:r>
              <a:rPr b="0" lang="en-US" sz="1100" spc="-26" strike="noStrike">
                <a:solidFill>
                  <a:srgbClr val="c00000"/>
                </a:solidFill>
                <a:latin typeface="Arial"/>
              </a:rPr>
              <a:t>points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1100" spc="-80" strike="noStrike">
                <a:solidFill>
                  <a:srgbClr val="000000"/>
                </a:solidFill>
                <a:latin typeface="Arial"/>
              </a:rPr>
              <a:t>measured  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typically 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over </a:t>
            </a:r>
            <a:r>
              <a:rPr b="0" lang="en-US" sz="1100" spc="-92" strike="noStrike">
                <a:solidFill>
                  <a:srgbClr val="000000"/>
                </a:solidFill>
                <a:latin typeface="Arial"/>
              </a:rPr>
              <a:t>successive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35" strike="noStrike">
                <a:solidFill>
                  <a:srgbClr val="000000"/>
                </a:solidFill>
                <a:latin typeface="Arial"/>
              </a:rPr>
              <a:t>times.</a:t>
            </a:r>
            <a:endParaRPr b="0" lang="en-IN" sz="1100" spc="-1" strike="noStrike">
              <a:latin typeface="Arial"/>
            </a:endParaRPr>
          </a:p>
          <a:p>
            <a:pPr marL="176400" indent="-138600">
              <a:lnSpc>
                <a:spcPct val="102000"/>
              </a:lnSpc>
              <a:spcBef>
                <a:spcPts val="54"/>
              </a:spcBef>
              <a:buClr>
                <a:srgbClr val="3333b2"/>
              </a:buClr>
              <a:buFont typeface="Lucida Sans Unicode"/>
              <a:buChar char="•"/>
              <a:tabLst>
                <a:tab algn="l" pos="177120"/>
              </a:tabLst>
            </a:pPr>
            <a:r>
              <a:rPr b="0" lang="en-US" sz="1100" spc="-35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IN" sz="1100" spc="-1" strike="noStrike">
              <a:latin typeface="Arial"/>
            </a:endParaRPr>
          </a:p>
          <a:p>
            <a:pPr marL="176400" indent="-138600">
              <a:lnSpc>
                <a:spcPct val="1020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•"/>
              <a:tabLst>
                <a:tab algn="l" pos="177120"/>
              </a:tabLst>
            </a:pPr>
            <a:r>
              <a:rPr b="0" lang="en-US" sz="1100" spc="-26" strike="noStrike">
                <a:solidFill>
                  <a:srgbClr val="c00000"/>
                </a:solidFill>
                <a:latin typeface="Arial"/>
              </a:rPr>
              <a:t>Time </a:t>
            </a:r>
            <a:r>
              <a:rPr b="0" lang="en-US" sz="1100" spc="-86" strike="noStrike">
                <a:solidFill>
                  <a:srgbClr val="c00000"/>
                </a:solidFill>
                <a:latin typeface="Arial"/>
              </a:rPr>
              <a:t>series </a:t>
            </a:r>
            <a:r>
              <a:rPr b="0" lang="en-US" sz="1100" spc="-66" strike="noStrike">
                <a:solidFill>
                  <a:srgbClr val="c00000"/>
                </a:solidFill>
                <a:latin typeface="Arial"/>
              </a:rPr>
              <a:t>analysis </a:t>
            </a:r>
            <a:r>
              <a:rPr b="0" lang="en-US" sz="1100" spc="-75" strike="noStrike">
                <a:solidFill>
                  <a:srgbClr val="000000"/>
                </a:solidFill>
                <a:latin typeface="Arial"/>
              </a:rPr>
              <a:t>comprises 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methods 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for 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analyzing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time  </a:t>
            </a:r>
            <a:r>
              <a:rPr b="0" lang="en-US" sz="1100" spc="-86" strike="noStrike">
                <a:solidFill>
                  <a:srgbClr val="000000"/>
                </a:solidFill>
                <a:latin typeface="Arial"/>
              </a:rPr>
              <a:t>series </a:t>
            </a:r>
            <a:r>
              <a:rPr b="0" lang="en-US" sz="1100" spc="-35" strike="noStrike">
                <a:solidFill>
                  <a:srgbClr val="000000"/>
                </a:solidFill>
                <a:latin typeface="Arial"/>
              </a:rPr>
              <a:t>data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in 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order </a:t>
            </a:r>
            <a:r>
              <a:rPr b="0" lang="en-US" sz="1100" spc="9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100" spc="-26" strike="noStrike">
                <a:solidFill>
                  <a:srgbClr val="3333ff"/>
                </a:solidFill>
                <a:latin typeface="Arial"/>
              </a:rPr>
              <a:t>extract </a:t>
            </a:r>
            <a:r>
              <a:rPr b="0" lang="en-US" sz="1100" spc="-46" strike="noStrike">
                <a:solidFill>
                  <a:srgbClr val="3333ff"/>
                </a:solidFill>
                <a:latin typeface="Arial"/>
              </a:rPr>
              <a:t>meaningful </a:t>
            </a:r>
            <a:r>
              <a:rPr b="0" lang="en-US" sz="1100" spc="-32" strike="noStrike">
                <a:solidFill>
                  <a:srgbClr val="3333ff"/>
                </a:solidFill>
                <a:latin typeface="Arial"/>
              </a:rPr>
              <a:t>statistics </a:t>
            </a:r>
            <a:r>
              <a:rPr b="0" lang="en-US" sz="1100" spc="-66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0" lang="en-US" sz="1100" spc="-32" strike="noStrike">
                <a:solidFill>
                  <a:srgbClr val="3333ff"/>
                </a:solidFill>
                <a:latin typeface="Arial"/>
              </a:rPr>
              <a:t>other  </a:t>
            </a:r>
            <a:r>
              <a:rPr b="0" lang="en-US" sz="1100" spc="-46" strike="noStrike">
                <a:solidFill>
                  <a:srgbClr val="3333ff"/>
                </a:solidFill>
                <a:latin typeface="Arial"/>
              </a:rPr>
              <a:t>characteristics </a:t>
            </a:r>
            <a:r>
              <a:rPr b="0" lang="en-US" sz="1100" spc="-21" strike="noStrike">
                <a:solidFill>
                  <a:srgbClr val="3333ff"/>
                </a:solidFill>
                <a:latin typeface="Arial"/>
              </a:rPr>
              <a:t>of </a:t>
            </a:r>
            <a:r>
              <a:rPr b="0" lang="en-US" sz="1100" spc="-32" strike="noStrike">
                <a:solidFill>
                  <a:srgbClr val="3333ff"/>
                </a:solidFill>
                <a:latin typeface="Arial"/>
              </a:rPr>
              <a:t>the</a:t>
            </a:r>
            <a:r>
              <a:rPr b="0" lang="en-US" sz="1100" spc="-35" strike="noStrike">
                <a:solidFill>
                  <a:srgbClr val="3333ff"/>
                </a:solidFill>
                <a:latin typeface="Arial"/>
              </a:rPr>
              <a:t> </a:t>
            </a:r>
            <a:r>
              <a:rPr b="0" lang="en-US" sz="1100" spc="-32" strike="noStrike">
                <a:solidFill>
                  <a:srgbClr val="3333ff"/>
                </a:solidFill>
                <a:latin typeface="Arial"/>
              </a:rPr>
              <a:t>data.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342" name="object 13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25560">
              <a:lnSpc>
                <a:spcPts val="675"/>
              </a:lnSpc>
            </a:pPr>
            <a:fld id="{7926FB9D-18A5-4131-82EF-95E579B896A5}" type="slidenum">
              <a:rPr b="0" lang="en-US" sz="600" spc="-21" strike="noStrike">
                <a:solidFill>
                  <a:srgbClr val="262685"/>
                </a:solidFill>
                <a:latin typeface="Arial"/>
              </a:rPr>
              <a:t>&lt;number&gt;</a:t>
            </a:fld>
            <a:r>
              <a:rPr b="0" lang="en-US" sz="600" spc="-97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148" strike="noStrike">
                <a:solidFill>
                  <a:srgbClr val="262685"/>
                </a:solidFill>
                <a:latin typeface="Arial"/>
              </a:rPr>
              <a:t>/</a:t>
            </a:r>
            <a:r>
              <a:rPr b="0" lang="en-US" sz="600" spc="-92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-21" strike="noStrike">
                <a:solidFill>
                  <a:srgbClr val="262685"/>
                </a:solidFill>
                <a:latin typeface="Arial"/>
              </a:rPr>
              <a:t>77</a:t>
            </a:r>
            <a:endParaRPr b="0" lang="en-IN" sz="600" spc="-1" strike="noStrike">
              <a:latin typeface="Times New Roman"/>
            </a:endParaRPr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Title 1"/>
          <p:cNvSpPr txBox="1"/>
          <p:nvPr/>
        </p:nvSpPr>
        <p:spPr>
          <a:xfrm>
            <a:off x="704880" y="0"/>
            <a:ext cx="3191760" cy="43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3333b2"/>
                </a:solidFill>
                <a:latin typeface="Tahoma"/>
              </a:rPr>
              <a:t>Autocorrelation of the </a:t>
            </a:r>
            <a:r>
              <a:rPr b="0" i="1" lang="en-US" sz="1400" spc="-1" strike="noStrike">
                <a:solidFill>
                  <a:srgbClr val="3333b2"/>
                </a:solidFill>
                <a:latin typeface="Tahoma"/>
              </a:rPr>
              <a:t>residual series (Forecast errors)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6" name="Text Placeholder 2"/>
          <p:cNvSpPr txBox="1"/>
          <p:nvPr/>
        </p:nvSpPr>
        <p:spPr>
          <a:xfrm>
            <a:off x="399960" y="1654200"/>
            <a:ext cx="3986280" cy="130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However, we can also see </a:t>
            </a:r>
            <a:r>
              <a:rPr b="0" lang="en-US" sz="1050" spc="-1" strike="noStrike">
                <a:solidFill>
                  <a:srgbClr val="3333ff"/>
                </a:solidFill>
                <a:latin typeface="Arial"/>
              </a:rPr>
              <a:t>a strong positive autocorrelation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from </a:t>
            </a:r>
            <a:r>
              <a:rPr b="0" lang="en-US" sz="1050" spc="-1" strike="noStrike">
                <a:solidFill>
                  <a:srgbClr val="c00000"/>
                </a:solidFill>
                <a:latin typeface="Arial"/>
              </a:rPr>
              <a:t>lag 1 on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, indicating a </a:t>
            </a:r>
            <a:r>
              <a:rPr b="0" lang="en-US" sz="1050" spc="-1" strike="noStrike">
                <a:solidFill>
                  <a:srgbClr val="3333ff"/>
                </a:solidFill>
                <a:latin typeface="Arial"/>
              </a:rPr>
              <a:t>positive relationship between neighboring residuals.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05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solidFill>
                <a:srgbClr val="000000"/>
              </a:solidFill>
              <a:latin typeface="Calibri"/>
            </a:endParaRPr>
          </a:p>
          <a:p>
            <a:pPr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This is valuable information, which can be used to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improve forecasts.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57" name="Picture 2" descr=""/>
          <p:cNvPicPr/>
          <p:nvPr/>
        </p:nvPicPr>
        <p:blipFill>
          <a:blip r:embed="rId1"/>
          <a:stretch/>
        </p:blipFill>
        <p:spPr>
          <a:xfrm>
            <a:off x="95400" y="511200"/>
            <a:ext cx="4038120" cy="13712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Title 1"/>
          <p:cNvSpPr txBox="1"/>
          <p:nvPr/>
        </p:nvSpPr>
        <p:spPr>
          <a:xfrm>
            <a:off x="95400" y="1197000"/>
            <a:ext cx="4419360" cy="12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3333b2"/>
                </a:solidFill>
                <a:latin typeface="Tahoma"/>
              </a:rPr>
              <a:t>Improving Forecasts by </a:t>
            </a:r>
            <a:br/>
            <a:r>
              <a:rPr b="1" lang="en-US" sz="1800" spc="-1" strike="noStrike">
                <a:solidFill>
                  <a:srgbClr val="3333b2"/>
                </a:solidFill>
                <a:latin typeface="Tahoma"/>
              </a:rPr>
              <a:t>Integrating Autocorrelation Information</a:t>
            </a:r>
            <a:br/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Title 1"/>
          <p:cNvSpPr txBox="1"/>
          <p:nvPr/>
        </p:nvSpPr>
        <p:spPr>
          <a:xfrm>
            <a:off x="266760" y="0"/>
            <a:ext cx="4343040" cy="6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3333b2"/>
                </a:solidFill>
                <a:latin typeface="Tahoma"/>
              </a:rPr>
              <a:t>Improving Forecasts by Integrating Autocorrelation Information</a:t>
            </a:r>
            <a:br/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0" name="Text Placeholder 2"/>
          <p:cNvSpPr txBox="1"/>
          <p:nvPr/>
        </p:nvSpPr>
        <p:spPr>
          <a:xfrm>
            <a:off x="311760" y="666000"/>
            <a:ext cx="4202640" cy="25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indent="-324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In general, there are two approaches to taking advantage of autocorrelation. </a:t>
            </a:r>
            <a:endParaRPr b="0" lang="en-US" sz="1050" spc="-1" strike="noStrike">
              <a:solidFill>
                <a:srgbClr val="000000"/>
              </a:solidFill>
              <a:latin typeface="Calibri"/>
            </a:endParaRPr>
          </a:p>
          <a:p>
            <a:pPr lvl="1" marL="457200" indent="-288720" algn="just">
              <a:lnSpc>
                <a:spcPct val="100000"/>
              </a:lnSpc>
              <a:buClr>
                <a:srgbClr val="3333ff"/>
              </a:buClr>
              <a:buFont typeface="Arial"/>
              <a:buChar char="•"/>
            </a:pPr>
            <a:r>
              <a:rPr b="0" lang="en-US" sz="1050" spc="-1" strike="noStrike">
                <a:solidFill>
                  <a:srgbClr val="3333ff"/>
                </a:solidFill>
                <a:latin typeface="Arial"/>
              </a:rPr>
              <a:t>One is by directly building the autocorrelation into the regression model, and the other is </a:t>
            </a:r>
            <a:endParaRPr b="0" lang="en-US" sz="1050" spc="-1" strike="noStrike">
              <a:solidFill>
                <a:srgbClr val="000000"/>
              </a:solidFill>
              <a:latin typeface="Calibri"/>
            </a:endParaRPr>
          </a:p>
          <a:p>
            <a:pPr lvl="1" marL="457200" indent="-288720" algn="just">
              <a:lnSpc>
                <a:spcPct val="100000"/>
              </a:lnSpc>
              <a:buClr>
                <a:srgbClr val="3333ff"/>
              </a:buClr>
              <a:buFont typeface="Arial"/>
              <a:buChar char="•"/>
            </a:pPr>
            <a:r>
              <a:rPr b="0" lang="en-US" sz="1050" spc="-1" strike="noStrike">
                <a:solidFill>
                  <a:srgbClr val="3333ff"/>
                </a:solidFill>
                <a:latin typeface="Arial"/>
              </a:rPr>
              <a:t>by constructing a 2nd-level forecasting model on the residual series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050" spc="-1" strike="noStrike">
              <a:solidFill>
                <a:srgbClr val="000000"/>
              </a:solidFill>
              <a:latin typeface="Calibri"/>
            </a:endParaRPr>
          </a:p>
          <a:p>
            <a:pPr indent="-324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Among regression-type models that directly account for autocorrelation are </a:t>
            </a:r>
            <a:r>
              <a:rPr b="0" i="1" lang="en-US" sz="1050" spc="-1" strike="noStrike">
                <a:solidFill>
                  <a:srgbClr val="000000"/>
                </a:solidFill>
                <a:latin typeface="Arial"/>
              </a:rPr>
              <a:t>autoregressive (AR) models, or the more general class of models called ARIMA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(Autoregressive Integrated Moving Average) models. </a:t>
            </a:r>
            <a:endParaRPr b="0" lang="en-US" sz="105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b="0" lang="en-US" sz="1050" spc="-1" strike="noStrike">
              <a:solidFill>
                <a:srgbClr val="000000"/>
              </a:solidFill>
              <a:latin typeface="Calibri"/>
            </a:endParaRPr>
          </a:p>
          <a:p>
            <a:pPr indent="-324000" algn="just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1050" spc="-1" strike="noStrike">
                <a:solidFill>
                  <a:srgbClr val="c00000"/>
                </a:solidFill>
                <a:latin typeface="Arial"/>
              </a:rPr>
              <a:t> </a:t>
            </a:r>
            <a:r>
              <a:rPr b="0" lang="en-US" sz="1050" spc="-1" strike="noStrike">
                <a:solidFill>
                  <a:srgbClr val="c00000"/>
                </a:solidFill>
                <a:latin typeface="Arial"/>
              </a:rPr>
              <a:t>AR models are similar to linear regression models, except that the predictors are the past values of the series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en-US" sz="105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solidFill>
                <a:srgbClr val="000000"/>
              </a:solidFill>
              <a:latin typeface="Calibri"/>
            </a:endParaRPr>
          </a:p>
          <a:p>
            <a:pPr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For example, an autoregressive model of order 2, denoted AR(2), can be written as</a:t>
            </a:r>
            <a:endParaRPr b="0" lang="en-US" sz="105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61" name="Picture 2" descr=""/>
          <p:cNvPicPr/>
          <p:nvPr/>
        </p:nvPicPr>
        <p:blipFill>
          <a:blip r:embed="rId1"/>
          <a:stretch/>
        </p:blipFill>
        <p:spPr>
          <a:xfrm>
            <a:off x="1467000" y="3102120"/>
            <a:ext cx="1828440" cy="2282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Title 1"/>
          <p:cNvSpPr txBox="1"/>
          <p:nvPr/>
        </p:nvSpPr>
        <p:spPr>
          <a:xfrm>
            <a:off x="266760" y="0"/>
            <a:ext cx="4343040" cy="6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3333b2"/>
                </a:solidFill>
                <a:latin typeface="Tahoma"/>
              </a:rPr>
              <a:t>Improving Forecasts by Integrating Autocorrelation Information</a:t>
            </a:r>
            <a:br/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3" name="Text Placeholder 2"/>
          <p:cNvSpPr txBox="1"/>
          <p:nvPr/>
        </p:nvSpPr>
        <p:spPr>
          <a:xfrm>
            <a:off x="0" y="968400"/>
            <a:ext cx="4609800" cy="19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indent="-324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In general, there are </a:t>
            </a:r>
            <a:r>
              <a:rPr b="0" lang="en-US" sz="1400" spc="-1" strike="noStrike">
                <a:solidFill>
                  <a:srgbClr val="c00000"/>
                </a:solidFill>
                <a:latin typeface="Arial"/>
              </a:rPr>
              <a:t>two approaches to taking advantage of autocorrelation. 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457200" indent="-288720" algn="just">
              <a:lnSpc>
                <a:spcPct val="100000"/>
              </a:lnSpc>
              <a:buClr>
                <a:srgbClr val="3333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3333ff"/>
                </a:solidFill>
                <a:latin typeface="Arial"/>
              </a:rPr>
              <a:t>One is by </a:t>
            </a:r>
            <a:r>
              <a:rPr b="0" lang="en-US" sz="1400" spc="-1" strike="noStrike" u="sng">
                <a:solidFill>
                  <a:srgbClr val="c00000"/>
                </a:solidFill>
                <a:uFillTx/>
                <a:latin typeface="Arial"/>
              </a:rPr>
              <a:t>directly building the autocorrelation into the regression model</a:t>
            </a:r>
            <a:r>
              <a:rPr b="0" lang="en-US" sz="1400" spc="-1" strike="noStrike">
                <a:solidFill>
                  <a:srgbClr val="3333ff"/>
                </a:solidFill>
                <a:latin typeface="Arial"/>
              </a:rPr>
              <a:t>, and the other is by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457200" indent="-288720" algn="just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457200" indent="-288720" algn="just">
              <a:lnSpc>
                <a:spcPct val="100000"/>
              </a:lnSpc>
              <a:buClr>
                <a:srgbClr val="c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c00000"/>
                </a:solidFill>
                <a:latin typeface="Arial"/>
              </a:rPr>
              <a:t>constructing a 2nd-level forecasting </a:t>
            </a:r>
            <a:r>
              <a:rPr b="0" lang="en-US" sz="1400" spc="-1" strike="noStrike">
                <a:solidFill>
                  <a:srgbClr val="3333ff"/>
                </a:solidFill>
                <a:latin typeface="Arial"/>
              </a:rPr>
              <a:t>model on the </a:t>
            </a:r>
            <a:r>
              <a:rPr b="0" lang="en-US" sz="1400" spc="-1" strike="noStrike">
                <a:solidFill>
                  <a:srgbClr val="c00000"/>
                </a:solidFill>
                <a:latin typeface="Arial"/>
              </a:rPr>
              <a:t>residual series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indent="-324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Title 1"/>
          <p:cNvSpPr txBox="1"/>
          <p:nvPr/>
        </p:nvSpPr>
        <p:spPr>
          <a:xfrm>
            <a:off x="266760" y="0"/>
            <a:ext cx="4343040" cy="6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3333b2"/>
                </a:solidFill>
                <a:latin typeface="Tahoma"/>
              </a:rPr>
              <a:t>Improving Forecasts by Integrating Autocorrelation Information</a:t>
            </a:r>
            <a:br/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5" name="Text Placeholder 2"/>
          <p:cNvSpPr txBox="1"/>
          <p:nvPr/>
        </p:nvSpPr>
        <p:spPr>
          <a:xfrm>
            <a:off x="311760" y="666000"/>
            <a:ext cx="4202640" cy="21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indent="-324000" algn="just">
              <a:lnSpc>
                <a:spcPct val="100000"/>
              </a:lnSpc>
              <a:buClr>
                <a:srgbClr val="c4bd97"/>
              </a:buClr>
              <a:buFont typeface="Arial"/>
              <a:buChar char="•"/>
            </a:pPr>
            <a:r>
              <a:rPr b="0" lang="en-US" sz="900" spc="-1" strike="noStrike">
                <a:solidFill>
                  <a:srgbClr val="c4bd97"/>
                </a:solidFill>
                <a:latin typeface="Arial"/>
              </a:rPr>
              <a:t>In general, there are two approaches to taking advantage of autocorrelation. </a:t>
            </a: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 lvl="1" marL="457200" indent="-288720" algn="just">
              <a:lnSpc>
                <a:spcPct val="100000"/>
              </a:lnSpc>
              <a:buClr>
                <a:srgbClr val="c4bd97"/>
              </a:buClr>
              <a:buFont typeface="Arial"/>
              <a:buChar char="•"/>
            </a:pPr>
            <a:r>
              <a:rPr b="0" lang="en-US" sz="900" spc="-1" strike="noStrike">
                <a:solidFill>
                  <a:srgbClr val="c4bd97"/>
                </a:solidFill>
                <a:latin typeface="Arial"/>
              </a:rPr>
              <a:t>One is by directly building the autocorrelation into the regression model, and the other is </a:t>
            </a: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 lvl="1" marL="457200" indent="-288720" algn="just">
              <a:lnSpc>
                <a:spcPct val="100000"/>
              </a:lnSpc>
              <a:buClr>
                <a:srgbClr val="c4bd97"/>
              </a:buClr>
              <a:buFont typeface="Arial"/>
              <a:buChar char="•"/>
            </a:pPr>
            <a:r>
              <a:rPr b="0" lang="en-US" sz="900" spc="-1" strike="noStrike">
                <a:solidFill>
                  <a:srgbClr val="c4bd97"/>
                </a:solidFill>
                <a:latin typeface="Arial"/>
              </a:rPr>
              <a:t>by constructing a 2nd-level forecasting model on the residual series.</a:t>
            </a: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 indent="-324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Among </a:t>
            </a:r>
            <a:r>
              <a:rPr b="0" lang="en-US" sz="1050" spc="-1" strike="noStrike">
                <a:solidFill>
                  <a:srgbClr val="3333ff"/>
                </a:solidFill>
                <a:latin typeface="Arial"/>
              </a:rPr>
              <a:t>regression-type models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that </a:t>
            </a:r>
            <a:r>
              <a:rPr b="0" lang="en-US" sz="1050" spc="-1" strike="noStrike">
                <a:solidFill>
                  <a:srgbClr val="c00000"/>
                </a:solidFill>
                <a:latin typeface="Arial"/>
              </a:rPr>
              <a:t>directly account for autocorrelation are </a:t>
            </a:r>
            <a:r>
              <a:rPr b="0" i="1" lang="en-US" sz="1050" spc="-1" strike="noStrike">
                <a:solidFill>
                  <a:srgbClr val="c00000"/>
                </a:solidFill>
                <a:latin typeface="Arial"/>
              </a:rPr>
              <a:t>autoregressive (AR) models</a:t>
            </a:r>
            <a:r>
              <a:rPr b="0" i="1" lang="en-US" sz="1050" spc="-1" strike="noStrike">
                <a:solidFill>
                  <a:srgbClr val="000000"/>
                </a:solidFill>
                <a:latin typeface="Arial"/>
              </a:rPr>
              <a:t>, or the more general class of models called ARIMA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(Autoregressive Integrated Moving Average) models. </a:t>
            </a:r>
            <a:endParaRPr b="0" lang="en-US" sz="105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b="0" lang="en-US" sz="1050" spc="-1" strike="noStrike">
              <a:solidFill>
                <a:srgbClr val="000000"/>
              </a:solidFill>
              <a:latin typeface="Calibri"/>
            </a:endParaRPr>
          </a:p>
          <a:p>
            <a:pPr indent="-324000" algn="just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1050" spc="-1" strike="noStrike">
                <a:solidFill>
                  <a:srgbClr val="c00000"/>
                </a:solidFill>
                <a:latin typeface="Arial"/>
              </a:rPr>
              <a:t> </a:t>
            </a:r>
            <a:r>
              <a:rPr b="0" lang="en-US" sz="1050" spc="-1" strike="noStrike">
                <a:solidFill>
                  <a:srgbClr val="c00000"/>
                </a:solidFill>
                <a:latin typeface="Arial"/>
              </a:rPr>
              <a:t>AR models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are </a:t>
            </a:r>
            <a:r>
              <a:rPr b="0" lang="en-US" sz="1050" spc="-1" strike="noStrike" u="sng">
                <a:solidFill>
                  <a:srgbClr val="000000"/>
                </a:solidFill>
                <a:uFillTx/>
                <a:latin typeface="Arial"/>
              </a:rPr>
              <a:t>similar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 to </a:t>
            </a:r>
            <a:r>
              <a:rPr b="0" lang="en-US" sz="1050" spc="-1" strike="noStrike">
                <a:solidFill>
                  <a:srgbClr val="c00000"/>
                </a:solidFill>
                <a:latin typeface="Arial"/>
              </a:rPr>
              <a:t>linear regression models,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except that the </a:t>
            </a:r>
            <a:r>
              <a:rPr b="0" lang="en-US" sz="1050" spc="-1" strike="noStrike">
                <a:solidFill>
                  <a:srgbClr val="3333ff"/>
                </a:solidFill>
                <a:latin typeface="Arial"/>
              </a:rPr>
              <a:t>predictors are the past values of the series. </a:t>
            </a:r>
            <a:endParaRPr b="0" lang="en-US" sz="105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solidFill>
                <a:srgbClr val="000000"/>
              </a:solidFill>
              <a:latin typeface="Calibri"/>
            </a:endParaRPr>
          </a:p>
          <a:p>
            <a:pPr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For example, an autoregressive model of order 2, denoted AR(2), can be written as</a:t>
            </a:r>
            <a:endParaRPr b="0" lang="en-US" sz="10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itle 1_0"/>
          <p:cNvSpPr txBox="1"/>
          <p:nvPr/>
        </p:nvSpPr>
        <p:spPr>
          <a:xfrm>
            <a:off x="266760" y="0"/>
            <a:ext cx="4343040" cy="6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3333b2"/>
                </a:solidFill>
                <a:latin typeface="Tahoma"/>
              </a:rPr>
              <a:t>AR(2) Models - Improving Forecasts by Integrating Autocorrelation Information</a:t>
            </a:r>
            <a:br/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7" name="Text Placeholder 2_1"/>
          <p:cNvSpPr txBox="1"/>
          <p:nvPr/>
        </p:nvSpPr>
        <p:spPr>
          <a:xfrm>
            <a:off x="311760" y="666000"/>
            <a:ext cx="4202640" cy="59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indent="-324000" algn="just">
              <a:lnSpc>
                <a:spcPct val="100000"/>
              </a:lnSpc>
              <a:buClr>
                <a:srgbClr val="c4bd97"/>
              </a:buClr>
              <a:buFont typeface="Arial"/>
              <a:buChar char="•"/>
            </a:pPr>
            <a:r>
              <a:rPr b="0" lang="en-US" sz="1050" spc="-1" strike="noStrike">
                <a:solidFill>
                  <a:srgbClr val="3333ff"/>
                </a:solidFill>
                <a:latin typeface="Arial"/>
              </a:rPr>
              <a:t> </a:t>
            </a:r>
            <a:endParaRPr b="0" lang="en-US" sz="105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solidFill>
                <a:srgbClr val="000000"/>
              </a:solidFill>
              <a:latin typeface="Calibri"/>
            </a:endParaRPr>
          </a:p>
          <a:p>
            <a:pPr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An autoregressive model of order 2, denoted AR(2), can be written as</a:t>
            </a:r>
            <a:endParaRPr b="0" lang="en-US" sz="105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68" name="Picture 2_1" descr=""/>
          <p:cNvPicPr/>
          <p:nvPr/>
        </p:nvPicPr>
        <p:blipFill>
          <a:blip r:embed="rId1"/>
          <a:stretch/>
        </p:blipFill>
        <p:spPr>
          <a:xfrm>
            <a:off x="1260000" y="1391760"/>
            <a:ext cx="2340000" cy="228240"/>
          </a:xfrm>
          <a:prstGeom prst="rect">
            <a:avLst/>
          </a:prstGeom>
          <a:ln w="9525">
            <a:noFill/>
          </a:ln>
        </p:spPr>
      </p:pic>
      <p:sp>
        <p:nvSpPr>
          <p:cNvPr id="569" name=""/>
          <p:cNvSpPr txBox="1"/>
          <p:nvPr/>
        </p:nvSpPr>
        <p:spPr>
          <a:xfrm>
            <a:off x="0" y="1980000"/>
            <a:ext cx="4731480" cy="128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900" spc="-1" strike="noStrike">
                <a:solidFill>
                  <a:srgbClr val="3333ff"/>
                </a:solidFill>
                <a:latin typeface="Arial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Estimating such models is roughly equivalent to </a:t>
            </a:r>
            <a:endParaRPr b="0" lang="en-IN" sz="1200" spc="-1" strike="noStrike">
              <a:latin typeface="Arial"/>
            </a:endParaRPr>
          </a:p>
          <a:p>
            <a:endParaRPr b="0" lang="en-IN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3333ff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3333ff"/>
                </a:solidFill>
                <a:latin typeface="Arial"/>
              </a:rPr>
              <a:t>1. </a:t>
            </a:r>
            <a:r>
              <a:rPr b="0" lang="en-US" sz="1200" spc="-1" strike="noStrike">
                <a:solidFill>
                  <a:srgbClr val="ff0000"/>
                </a:solidFill>
                <a:latin typeface="Arial"/>
              </a:rPr>
              <a:t>fitting a linear regression model with the series as the </a:t>
            </a:r>
            <a:r>
              <a:rPr b="0" lang="en-US" sz="1200" spc="-1" strike="noStrike">
                <a:solidFill>
                  <a:srgbClr val="ff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ff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ff0000"/>
                </a:solidFill>
                <a:latin typeface="Arial"/>
              </a:rPr>
              <a:t>outcome variable</a:t>
            </a:r>
            <a:r>
              <a:rPr b="0" lang="en-US" sz="1200" spc="-1" strike="noStrike">
                <a:solidFill>
                  <a:srgbClr val="3333ff"/>
                </a:solidFill>
                <a:latin typeface="Arial"/>
              </a:rPr>
              <a:t>, </a:t>
            </a:r>
            <a:r>
              <a:rPr b="0" lang="en-US" sz="1200" spc="-1" strike="noStrike" u="sng">
                <a:solidFill>
                  <a:srgbClr val="3333ff"/>
                </a:solidFill>
                <a:uFillTx/>
                <a:latin typeface="Arial"/>
              </a:rPr>
              <a:t>and</a:t>
            </a:r>
            <a:endParaRPr b="0" lang="en-IN" sz="1200" spc="-1" strike="noStrike">
              <a:latin typeface="Arial"/>
            </a:endParaRPr>
          </a:p>
          <a:p>
            <a:r>
              <a:rPr b="0" lang="en-US" sz="1200" spc="-1" strike="noStrike" u="sng">
                <a:solidFill>
                  <a:srgbClr val="3333ff"/>
                </a:solidFill>
                <a:uFillTx/>
                <a:latin typeface="Arial"/>
              </a:rPr>
              <a:t> </a:t>
            </a:r>
            <a:endParaRPr b="0" lang="en-IN" sz="1200" spc="-1" strike="noStrike">
              <a:latin typeface="Arial"/>
            </a:endParaRPr>
          </a:p>
          <a:p>
            <a:r>
              <a:rPr b="0" lang="en-US" sz="1200" spc="-1" strike="noStrike" u="sng">
                <a:solidFill>
                  <a:srgbClr val="3333ff"/>
                </a:solidFill>
                <a:uFillTx/>
                <a:latin typeface="Arial"/>
              </a:rPr>
              <a:t>	</a:t>
            </a:r>
            <a:r>
              <a:rPr b="0" lang="en-US" sz="1200" spc="-1" strike="noStrike">
                <a:solidFill>
                  <a:srgbClr val="3333ff"/>
                </a:solidFill>
                <a:latin typeface="Arial"/>
              </a:rPr>
              <a:t>2. the two lagged series (at lag 1 and 2 in this example) as </a:t>
            </a:r>
            <a:r>
              <a:rPr b="0" lang="en-US" sz="1200" spc="-1" strike="noStrike">
                <a:solidFill>
                  <a:srgbClr val="3333ff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3333ff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3333ff"/>
                </a:solidFill>
                <a:latin typeface="Arial"/>
              </a:rPr>
              <a:t>the predictors. 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Title 1"/>
          <p:cNvSpPr txBox="1"/>
          <p:nvPr/>
        </p:nvSpPr>
        <p:spPr>
          <a:xfrm>
            <a:off x="781200" y="130320"/>
            <a:ext cx="3191760" cy="21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3333b2"/>
                </a:solidFill>
                <a:latin typeface="Tahoma"/>
              </a:rPr>
              <a:t>Discussion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1" name="Text Placeholder 2"/>
          <p:cNvSpPr txBox="1"/>
          <p:nvPr/>
        </p:nvSpPr>
        <p:spPr>
          <a:xfrm>
            <a:off x="247680" y="511200"/>
            <a:ext cx="426672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indent="-324000" algn="just">
              <a:lnSpc>
                <a:spcPct val="100000"/>
              </a:lnSpc>
              <a:buClr>
                <a:srgbClr val="3333ff"/>
              </a:buClr>
              <a:buFont typeface="Arial"/>
              <a:buChar char="•"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However, it is better to use designated </a:t>
            </a:r>
            <a:r>
              <a:rPr b="0" lang="en-US" sz="900" spc="-1" strike="noStrike">
                <a:solidFill>
                  <a:srgbClr val="c00000"/>
                </a:solidFill>
                <a:latin typeface="Arial"/>
              </a:rPr>
              <a:t>ARIMA estimation methods (e.g., those available in the statsmodel package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) over ordinary linear regression estimation, to produce more accurate results.</a:t>
            </a: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 indent="-324000" algn="just">
              <a:lnSpc>
                <a:spcPct val="100000"/>
              </a:lnSpc>
              <a:buClr>
                <a:srgbClr val="3333ff"/>
              </a:buClr>
              <a:buFont typeface="Arial"/>
              <a:buChar char="•"/>
            </a:pP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 indent="-324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900" spc="-1" strike="noStrike">
                <a:solidFill>
                  <a:srgbClr val="c00000"/>
                </a:solidFill>
                <a:latin typeface="Arial"/>
              </a:rPr>
              <a:t>Although moving from AR to ARIMA models creates a larger set of more flexible forecasting models, </a:t>
            </a:r>
            <a:r>
              <a:rPr b="0" lang="en-US" sz="900" spc="-1" strike="noStrike" u="sng">
                <a:solidFill>
                  <a:srgbClr val="c00000"/>
                </a:solidFill>
                <a:uFillTx/>
                <a:latin typeface="Arial"/>
              </a:rPr>
              <a:t>it also requires much more statistical expertise</a:t>
            </a:r>
            <a:r>
              <a:rPr b="0" lang="en-US" sz="900" spc="-1" strike="noStrike">
                <a:solidFill>
                  <a:srgbClr val="c00000"/>
                </a:solidFill>
                <a:latin typeface="Arial"/>
              </a:rPr>
              <a:t>. </a:t>
            </a: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 indent="-324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 indent="-324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Even with the simpler AR models, fitting them to raw time series that contain </a:t>
            </a:r>
            <a:r>
              <a:rPr b="0" lang="en-US" sz="900" spc="-1" strike="noStrike">
                <a:solidFill>
                  <a:srgbClr val="c00000"/>
                </a:solidFill>
                <a:latin typeface="Arial"/>
              </a:rPr>
              <a:t>patterns such as trends and seasonality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requires the user to perform several initial </a:t>
            </a:r>
            <a:r>
              <a:rPr b="0" lang="en-US" sz="900" spc="-1" strike="noStrike">
                <a:solidFill>
                  <a:srgbClr val="c00000"/>
                </a:solidFill>
                <a:latin typeface="Arial"/>
              </a:rPr>
              <a:t>data transformations and to choose the order of the model. These are not straight forward tasks. </a:t>
            </a: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 indent="-324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NB: </a:t>
            </a:r>
            <a:r>
              <a:rPr b="1" i="1" lang="en-US" sz="900" spc="-1" strike="noStrike">
                <a:solidFill>
                  <a:srgbClr val="3333ff"/>
                </a:solidFill>
                <a:latin typeface="Arial"/>
              </a:rPr>
              <a:t>ARIMA modeling requires more experience and statistical expertise than other methods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Title 1"/>
          <p:cNvSpPr txBox="1"/>
          <p:nvPr/>
        </p:nvSpPr>
        <p:spPr>
          <a:xfrm>
            <a:off x="933480" y="0"/>
            <a:ext cx="1976760" cy="21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3333b2"/>
                </a:solidFill>
                <a:latin typeface="Tahoma"/>
              </a:rPr>
              <a:t>Example: One AR Model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3" name="Text Placeholder 2"/>
          <p:cNvSpPr txBox="1"/>
          <p:nvPr/>
        </p:nvSpPr>
        <p:spPr>
          <a:xfrm>
            <a:off x="95400" y="511200"/>
            <a:ext cx="4514400" cy="287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just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Discuss </a:t>
            </a:r>
            <a:r>
              <a:rPr b="0" lang="en-US" sz="1100" spc="-1" strike="noStrike">
                <a:solidFill>
                  <a:srgbClr val="3333ff"/>
                </a:solidFill>
                <a:latin typeface="Arial"/>
              </a:rPr>
              <a:t>one particular use of AR models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that is straightforward to apply in the context of forecasting, which can provide a significant improvement to short-term forecasts. 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This relates to the </a:t>
            </a:r>
            <a:r>
              <a:rPr b="0" lang="en-US" sz="1100" spc="-1" strike="noStrike">
                <a:solidFill>
                  <a:srgbClr val="3333ff"/>
                </a:solidFill>
                <a:latin typeface="Arial"/>
              </a:rPr>
              <a:t>2</a:t>
            </a:r>
            <a:r>
              <a:rPr b="0" lang="en-US" sz="1100" spc="-1" strike="noStrike" baseline="30000">
                <a:solidFill>
                  <a:srgbClr val="3333ff"/>
                </a:solidFill>
                <a:latin typeface="Arial"/>
              </a:rPr>
              <a:t>nd</a:t>
            </a:r>
            <a:r>
              <a:rPr b="0" lang="en-US" sz="1100" spc="-1" strike="noStrike">
                <a:solidFill>
                  <a:srgbClr val="3333ff"/>
                </a:solidFill>
                <a:latin typeface="Arial"/>
              </a:rPr>
              <a:t> approach for utilizing autocorrelation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, which requires constructing a second-level forecasting model for the </a:t>
            </a:r>
            <a:r>
              <a:rPr b="0" lang="en-US" sz="1100" spc="-1" strike="noStrike">
                <a:solidFill>
                  <a:srgbClr val="3333ff"/>
                </a:solidFill>
                <a:latin typeface="Arial"/>
              </a:rPr>
              <a:t>residuals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, as follows: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3333ff"/>
              </a:buClr>
              <a:buFont typeface="StarSymbol"/>
              <a:buAutoNum type="arabicPeriod"/>
            </a:pPr>
            <a:r>
              <a:rPr b="0" lang="en-US" sz="1000" spc="-1" strike="noStrike">
                <a:solidFill>
                  <a:srgbClr val="3333ff"/>
                </a:solidFill>
                <a:latin typeface="Arial"/>
              </a:rPr>
              <a:t>Generate a </a:t>
            </a:r>
            <a:r>
              <a:rPr b="0" i="1" lang="en-US" sz="1000" spc="-1" strike="noStrike">
                <a:solidFill>
                  <a:srgbClr val="3333ff"/>
                </a:solidFill>
                <a:latin typeface="Arial"/>
              </a:rPr>
              <a:t>k-step-ahead forecast of the series (F</a:t>
            </a:r>
            <a:r>
              <a:rPr b="0" i="1" lang="en-US" sz="1000" spc="-1" strike="noStrike" baseline="-25000">
                <a:solidFill>
                  <a:srgbClr val="3333ff"/>
                </a:solidFill>
                <a:latin typeface="Arial"/>
              </a:rPr>
              <a:t>t + k</a:t>
            </a:r>
            <a:r>
              <a:rPr b="0" i="1" lang="en-US" sz="1000" spc="-1" strike="noStrike">
                <a:solidFill>
                  <a:srgbClr val="3333ff"/>
                </a:solidFill>
                <a:latin typeface="Arial"/>
              </a:rPr>
              <a:t>), using any forecasting method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c00000"/>
                </a:solidFill>
                <a:latin typeface="Arial"/>
              </a:rPr>
              <a:t>2.   Generate a </a:t>
            </a:r>
            <a:r>
              <a:rPr b="0" i="1" lang="en-US" sz="1000" spc="-1" strike="noStrike">
                <a:solidFill>
                  <a:srgbClr val="c00000"/>
                </a:solidFill>
                <a:latin typeface="Arial"/>
              </a:rPr>
              <a:t>k-step-ahead forecast of the forecast error (residual) (E </a:t>
            </a:r>
            <a:r>
              <a:rPr b="0" i="1" lang="en-US" sz="1000" spc="-1" strike="noStrike" baseline="-25000">
                <a:solidFill>
                  <a:srgbClr val="c00000"/>
                </a:solidFill>
                <a:latin typeface="Arial"/>
              </a:rPr>
              <a:t>t + k</a:t>
            </a:r>
            <a:r>
              <a:rPr b="0" i="1" lang="en-US" sz="1000" spc="-1" strike="noStrike">
                <a:solidFill>
                  <a:srgbClr val="c00000"/>
                </a:solidFill>
                <a:latin typeface="Arial"/>
              </a:rPr>
              <a:t>),     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US" sz="1000" spc="-1" strike="noStrike">
                <a:solidFill>
                  <a:srgbClr val="c00000"/>
                </a:solidFill>
                <a:latin typeface="Arial"/>
              </a:rPr>
              <a:t>      </a:t>
            </a:r>
            <a:r>
              <a:rPr b="0" i="1" lang="en-US" sz="1000" spc="-1" strike="noStrike">
                <a:solidFill>
                  <a:srgbClr val="c00000"/>
                </a:solidFill>
                <a:latin typeface="Arial"/>
              </a:rPr>
              <a:t>using an AR </a:t>
            </a:r>
            <a:r>
              <a:rPr b="0" lang="en-US" sz="1000" spc="-1" strike="noStrike">
                <a:solidFill>
                  <a:srgbClr val="c00000"/>
                </a:solidFill>
                <a:latin typeface="Arial"/>
              </a:rPr>
              <a:t>(or other) model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3.   Improve the initial </a:t>
            </a:r>
            <a:r>
              <a:rPr b="0" i="1" lang="en-US" sz="1000" spc="-1" strike="noStrike">
                <a:solidFill>
                  <a:srgbClr val="000000"/>
                </a:solidFill>
                <a:latin typeface="Arial"/>
              </a:rPr>
              <a:t>k-step-ahead forecast of the series by adjusting it according to its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forecasted error: 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US" sz="1100" spc="-1" strike="noStrike">
                <a:solidFill>
                  <a:srgbClr val="c00000"/>
                </a:solidFill>
                <a:latin typeface="Arial"/>
              </a:rPr>
              <a:t>	</a:t>
            </a:r>
            <a:r>
              <a:rPr b="0" i="1" lang="en-US" sz="1100" spc="-1" strike="noStrike">
                <a:solidFill>
                  <a:srgbClr val="c00000"/>
                </a:solidFill>
                <a:latin typeface="Arial"/>
              </a:rPr>
              <a:t>Improved  F*</a:t>
            </a:r>
            <a:r>
              <a:rPr b="0" i="1" lang="en-US" sz="1100" spc="-1" strike="noStrike" baseline="-25000">
                <a:solidFill>
                  <a:srgbClr val="c00000"/>
                </a:solidFill>
                <a:latin typeface="Arial"/>
              </a:rPr>
              <a:t>t + k </a:t>
            </a:r>
            <a:r>
              <a:rPr b="0" i="1" lang="en-US" sz="1100" spc="-1" strike="noStrike">
                <a:solidFill>
                  <a:srgbClr val="c00000"/>
                </a:solidFill>
                <a:latin typeface="Arial"/>
              </a:rPr>
              <a:t>= F</a:t>
            </a:r>
            <a:r>
              <a:rPr b="0" i="1" lang="en-US" sz="1100" spc="-1" strike="noStrike" baseline="-25000">
                <a:solidFill>
                  <a:srgbClr val="c00000"/>
                </a:solidFill>
                <a:latin typeface="Arial"/>
              </a:rPr>
              <a:t>t + k </a:t>
            </a:r>
            <a:r>
              <a:rPr b="0" i="1" lang="en-US" sz="1100" spc="-1" strike="noStrike">
                <a:solidFill>
                  <a:srgbClr val="c00000"/>
                </a:solidFill>
                <a:latin typeface="Arial"/>
              </a:rPr>
              <a:t>+ E</a:t>
            </a:r>
            <a:r>
              <a:rPr b="0" i="1" lang="en-US" sz="1100" spc="-1" strike="noStrike" baseline="-25000">
                <a:solidFill>
                  <a:srgbClr val="c00000"/>
                </a:solidFill>
                <a:latin typeface="Arial"/>
              </a:rPr>
              <a:t>t</a:t>
            </a:r>
            <a:r>
              <a:rPr b="0" i="1" lang="en-US" sz="1100" spc="-1" strike="noStrike">
                <a:solidFill>
                  <a:srgbClr val="c00000"/>
                </a:solidFill>
                <a:latin typeface="Arial"/>
              </a:rPr>
              <a:t> + k.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itle 1"/>
          <p:cNvSpPr txBox="1"/>
          <p:nvPr/>
        </p:nvSpPr>
        <p:spPr>
          <a:xfrm>
            <a:off x="704880" y="0"/>
            <a:ext cx="3191760" cy="21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3333b2"/>
                </a:solidFill>
                <a:latin typeface="Tahoma"/>
              </a:rPr>
              <a:t>Example: One AR Model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5" name="Text Placeholder 2"/>
          <p:cNvSpPr txBox="1"/>
          <p:nvPr/>
        </p:nvSpPr>
        <p:spPr>
          <a:xfrm>
            <a:off x="324000" y="358920"/>
            <a:ext cx="3986280" cy="27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just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In particular, we can </a:t>
            </a:r>
            <a:r>
              <a:rPr b="0" lang="en-US" sz="1100" spc="-1" strike="noStrike">
                <a:solidFill>
                  <a:srgbClr val="3333ff"/>
                </a:solidFill>
                <a:latin typeface="Arial"/>
              </a:rPr>
              <a:t>fit low-order AR models to series of residuals (or </a:t>
            </a:r>
            <a:r>
              <a:rPr b="0" i="1" lang="en-US" sz="1100" spc="-1" strike="noStrike">
                <a:solidFill>
                  <a:srgbClr val="3333ff"/>
                </a:solidFill>
                <a:latin typeface="Arial"/>
              </a:rPr>
              <a:t>forecast errors)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which can then be </a:t>
            </a:r>
            <a:r>
              <a:rPr b="0" lang="en-US" sz="1100" spc="-1" strike="noStrike">
                <a:solidFill>
                  <a:srgbClr val="3333ff"/>
                </a:solidFill>
                <a:latin typeface="Arial"/>
              </a:rPr>
              <a:t>used to forecast future forecast errors. 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To fit an AR model to the series of residuals, 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marL="285840" indent="-324000" algn="just">
              <a:lnSpc>
                <a:spcPct val="100000"/>
              </a:lnSpc>
              <a:buClr>
                <a:srgbClr val="3333ff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3333ff"/>
                </a:solidFill>
                <a:latin typeface="Arial"/>
              </a:rPr>
              <a:t>  </a:t>
            </a:r>
            <a:r>
              <a:rPr b="0" lang="en-US" sz="1100" spc="-1" strike="noStrike">
                <a:solidFill>
                  <a:srgbClr val="3333ff"/>
                </a:solidFill>
                <a:latin typeface="Arial"/>
              </a:rPr>
              <a:t>first examine the autocorrelations of the residual series. 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marL="285840" indent="-324000" algn="just">
              <a:lnSpc>
                <a:spcPct val="100000"/>
              </a:lnSpc>
              <a:buClr>
                <a:srgbClr val="3333ff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3333ff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then </a:t>
            </a:r>
            <a:r>
              <a:rPr b="0" lang="en-US" sz="1100" spc="-1" strike="noStrike">
                <a:solidFill>
                  <a:srgbClr val="3333ff"/>
                </a:solidFill>
                <a:latin typeface="Arial"/>
              </a:rPr>
              <a:t>choose the order of the AR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model according to the </a:t>
            </a:r>
            <a:r>
              <a:rPr b="0" lang="en-US" sz="1100" spc="-1" strike="noStrike">
                <a:solidFill>
                  <a:srgbClr val="c00000"/>
                </a:solidFill>
                <a:latin typeface="Arial"/>
              </a:rPr>
              <a:t>lags in which autocorrelation appears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Often, when autocorrelation exists at lag-1 and higher, it is </a:t>
            </a:r>
            <a:r>
              <a:rPr b="0" lang="en-US" sz="1100" spc="-1" strike="noStrike">
                <a:solidFill>
                  <a:srgbClr val="c00000"/>
                </a:solidFill>
                <a:latin typeface="Arial"/>
              </a:rPr>
              <a:t>sufficient to fit an AR(1) model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of the form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where </a:t>
            </a:r>
            <a:r>
              <a:rPr b="0" i="1" lang="en-US" sz="1100" spc="-1" strike="noStrike">
                <a:solidFill>
                  <a:srgbClr val="000000"/>
                </a:solidFill>
                <a:latin typeface="Arial"/>
              </a:rPr>
              <a:t>Et denotes the residual (or forecast error) at time t.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76" name="Picture 2" descr=""/>
          <p:cNvPicPr/>
          <p:nvPr/>
        </p:nvPicPr>
        <p:blipFill>
          <a:blip r:embed="rId1"/>
          <a:stretch/>
        </p:blipFill>
        <p:spPr>
          <a:xfrm>
            <a:off x="781200" y="2340000"/>
            <a:ext cx="1371240" cy="2404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object 2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object 3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object 4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object 5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object 6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object 7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object 8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object 9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object 10"/>
          <p:cNvSpPr txBox="1"/>
          <p:nvPr/>
        </p:nvSpPr>
        <p:spPr>
          <a:xfrm>
            <a:off x="1361520" y="198360"/>
            <a:ext cx="2539800" cy="595080"/>
          </a:xfrm>
          <a:prstGeom prst="rect">
            <a:avLst/>
          </a:prstGeom>
          <a:noFill/>
          <a:ln w="0">
            <a:noFill/>
          </a:ln>
        </p:spPr>
        <p:txBody>
          <a:bodyPr lIns="0" rIns="0" tIns="17280" bIns="0">
            <a:no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n-US" sz="1400" spc="-26" strike="noStrike">
                <a:solidFill>
                  <a:srgbClr val="3333b2"/>
                </a:solidFill>
                <a:latin typeface="Tahoma"/>
              </a:rPr>
              <a:t>Stationarity </a:t>
            </a:r>
            <a:r>
              <a:rPr b="0" lang="en-US" sz="1400" spc="-41" strike="noStrike">
                <a:solidFill>
                  <a:srgbClr val="3333b2"/>
                </a:solidFill>
                <a:latin typeface="Tahoma"/>
              </a:rPr>
              <a:t>of </a:t>
            </a:r>
            <a:r>
              <a:rPr b="0" lang="en-US" sz="1400" spc="-21" strike="noStrike">
                <a:solidFill>
                  <a:srgbClr val="3333b2"/>
                </a:solidFill>
                <a:latin typeface="Tahoma"/>
              </a:rPr>
              <a:t>Stochastic</a:t>
            </a:r>
            <a:r>
              <a:rPr b="0" lang="en-US" sz="1400" spc="103" strike="noStrike">
                <a:solidFill>
                  <a:srgbClr val="3333b2"/>
                </a:solidFill>
                <a:latin typeface="Tahoma"/>
              </a:rPr>
              <a:t> </a:t>
            </a:r>
            <a:r>
              <a:rPr b="0" lang="en-US" sz="1400" spc="-35" strike="noStrike">
                <a:solidFill>
                  <a:srgbClr val="3333b2"/>
                </a:solidFill>
                <a:latin typeface="Tahoma"/>
              </a:rPr>
              <a:t>Process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6" name="object 12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25560">
              <a:lnSpc>
                <a:spcPts val="675"/>
              </a:lnSpc>
            </a:pPr>
            <a:fld id="{E245DE61-7197-4675-8175-C82AAFE93F04}" type="slidenum">
              <a:rPr b="0" lang="en-US" sz="600" spc="-21" strike="noStrike">
                <a:solidFill>
                  <a:srgbClr val="262685"/>
                </a:solidFill>
                <a:latin typeface="Arial"/>
              </a:rPr>
              <a:t>&lt;number&gt;</a:t>
            </a:fld>
            <a:r>
              <a:rPr b="0" lang="en-US" sz="600" spc="-97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148" strike="noStrike">
                <a:solidFill>
                  <a:srgbClr val="262685"/>
                </a:solidFill>
                <a:latin typeface="Arial"/>
              </a:rPr>
              <a:t>/</a:t>
            </a:r>
            <a:r>
              <a:rPr b="0" lang="en-US" sz="600" spc="-92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-21" strike="noStrike">
                <a:solidFill>
                  <a:srgbClr val="262685"/>
                </a:solidFill>
                <a:latin typeface="Arial"/>
              </a:rPr>
              <a:t>77</a:t>
            </a:r>
            <a:endParaRPr b="0" lang="en-IN" sz="600" spc="-1" strike="noStrike">
              <a:latin typeface="Times New Roman"/>
            </a:endParaRPr>
          </a:p>
        </p:txBody>
      </p:sp>
      <p:sp>
        <p:nvSpPr>
          <p:cNvPr id="587" name="object 11"/>
          <p:cNvSpPr/>
          <p:nvPr/>
        </p:nvSpPr>
        <p:spPr>
          <a:xfrm>
            <a:off x="247680" y="511200"/>
            <a:ext cx="419076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201960" indent="-138600">
              <a:lnSpc>
                <a:spcPct val="102000"/>
              </a:lnSpc>
              <a:spcBef>
                <a:spcPts val="54"/>
              </a:spcBef>
              <a:buClr>
                <a:srgbClr val="3333b2"/>
              </a:buClr>
              <a:buFont typeface="Lucida Sans Unicode"/>
              <a:buChar char="•"/>
              <a:tabLst>
                <a:tab algn="l" pos="202680"/>
              </a:tabLst>
            </a:pPr>
            <a:r>
              <a:rPr b="0" lang="en-US" sz="1100" spc="-60" strike="noStrike">
                <a:solidFill>
                  <a:srgbClr val="c00000"/>
                </a:solidFill>
                <a:latin typeface="Arial"/>
              </a:rPr>
              <a:t>Forecasting is </a:t>
            </a:r>
            <a:r>
              <a:rPr b="0" lang="en-US" sz="1100" spc="-7" strike="noStrike">
                <a:solidFill>
                  <a:srgbClr val="c00000"/>
                </a:solidFill>
                <a:latin typeface="Arial"/>
              </a:rPr>
              <a:t>difficult </a:t>
            </a:r>
            <a:r>
              <a:rPr b="0" lang="en-US" sz="1100" spc="-114" strike="noStrike">
                <a:solidFill>
                  <a:srgbClr val="c00000"/>
                </a:solidFill>
                <a:latin typeface="Arial"/>
              </a:rPr>
              <a:t>as </a:t>
            </a:r>
            <a:r>
              <a:rPr b="0" lang="en-US" sz="1100" spc="-21" strike="noStrike">
                <a:solidFill>
                  <a:srgbClr val="c00000"/>
                </a:solidFill>
                <a:latin typeface="Arial"/>
              </a:rPr>
              <a:t>time </a:t>
            </a:r>
            <a:r>
              <a:rPr b="0" lang="en-US" sz="1100" spc="-86" strike="noStrike">
                <a:solidFill>
                  <a:srgbClr val="c00000"/>
                </a:solidFill>
                <a:latin typeface="Arial"/>
              </a:rPr>
              <a:t>series </a:t>
            </a:r>
            <a:r>
              <a:rPr b="0" lang="en-US" sz="1100" spc="-60" strike="noStrike">
                <a:solidFill>
                  <a:srgbClr val="c00000"/>
                </a:solidFill>
                <a:latin typeface="Arial"/>
              </a:rPr>
              <a:t>is </a:t>
            </a:r>
            <a:r>
              <a:rPr b="0" lang="en-US" sz="1100" spc="-35" strike="noStrike">
                <a:solidFill>
                  <a:srgbClr val="c00000"/>
                </a:solidFill>
                <a:latin typeface="Arial"/>
              </a:rPr>
              <a:t>non-deterministic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in  </a:t>
            </a:r>
            <a:r>
              <a:rPr b="0" lang="en-US" sz="1100" spc="-35" strike="noStrike">
                <a:solidFill>
                  <a:srgbClr val="000000"/>
                </a:solidFill>
                <a:latin typeface="Arial"/>
              </a:rPr>
              <a:t>nature, 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i.e. </a:t>
            </a:r>
            <a:r>
              <a:rPr b="0" lang="en-US" sz="1100" spc="-111" strike="noStrike">
                <a:solidFill>
                  <a:srgbClr val="000000"/>
                </a:solidFill>
                <a:latin typeface="Arial"/>
              </a:rPr>
              <a:t>we 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cannot </a:t>
            </a:r>
            <a:r>
              <a:rPr b="0" lang="en-US" sz="1100" spc="-35" strike="noStrike">
                <a:solidFill>
                  <a:srgbClr val="000000"/>
                </a:solidFill>
                <a:latin typeface="Arial"/>
              </a:rPr>
              <a:t>predict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with 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certainty what </a:t>
            </a:r>
            <a:r>
              <a:rPr b="0" lang="en-US" sz="1100" spc="-7" strike="noStrike">
                <a:solidFill>
                  <a:srgbClr val="000000"/>
                </a:solidFill>
                <a:latin typeface="Arial"/>
              </a:rPr>
              <a:t>will 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occur 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in 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the</a:t>
            </a:r>
            <a:r>
              <a:rPr b="0" lang="en-US" sz="1100" spc="12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future.</a:t>
            </a:r>
            <a:endParaRPr b="0" lang="en-IN" sz="1100" spc="-1" strike="noStrike">
              <a:latin typeface="Arial"/>
            </a:endParaRPr>
          </a:p>
          <a:p>
            <a:pPr marL="201960" indent="-138600">
              <a:lnSpc>
                <a:spcPct val="102000"/>
              </a:lnSpc>
              <a:spcBef>
                <a:spcPts val="54"/>
              </a:spcBef>
              <a:tabLst>
                <a:tab algn="l" pos="0"/>
              </a:tabLst>
            </a:pPr>
            <a:endParaRPr b="0" lang="en-IN" sz="1100" spc="-1" strike="noStrike">
              <a:latin typeface="Arial"/>
            </a:endParaRPr>
          </a:p>
          <a:p>
            <a:pPr marL="201960" indent="-138600">
              <a:lnSpc>
                <a:spcPts val="1199"/>
              </a:lnSpc>
              <a:spcBef>
                <a:spcPts val="315"/>
              </a:spcBef>
              <a:buClr>
                <a:srgbClr val="3333b2"/>
              </a:buClr>
              <a:buFont typeface="Lucida Sans Unicode"/>
              <a:buChar char="•"/>
              <a:tabLst>
                <a:tab algn="l" pos="202680"/>
              </a:tabLst>
            </a:pPr>
            <a:r>
              <a:rPr b="0" lang="en-US" sz="1100" spc="9" strike="noStrike">
                <a:solidFill>
                  <a:srgbClr val="000000"/>
                </a:solidFill>
                <a:latin typeface="Arial"/>
              </a:rPr>
              <a:t>But 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problem 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could </a:t>
            </a:r>
            <a:r>
              <a:rPr b="0" lang="en-US" sz="1100" spc="-75" strike="noStrike">
                <a:solidFill>
                  <a:srgbClr val="000000"/>
                </a:solidFill>
                <a:latin typeface="Arial"/>
              </a:rPr>
              <a:t>be </a:t>
            </a:r>
            <a:r>
              <a:rPr b="0" lang="en-US" sz="1100" spc="-92" strike="noStrike">
                <a:solidFill>
                  <a:srgbClr val="3333ff"/>
                </a:solidFill>
                <a:latin typeface="Arial"/>
              </a:rPr>
              <a:t>a </a:t>
            </a:r>
            <a:r>
              <a:rPr b="0" lang="en-US" sz="1100" spc="12" strike="noStrike">
                <a:solidFill>
                  <a:srgbClr val="3333ff"/>
                </a:solidFill>
                <a:latin typeface="Arial"/>
              </a:rPr>
              <a:t>little bit </a:t>
            </a:r>
            <a:r>
              <a:rPr b="0" lang="en-US" sz="1100" spc="-80" strike="noStrike">
                <a:solidFill>
                  <a:srgbClr val="3333ff"/>
                </a:solidFill>
                <a:latin typeface="Arial"/>
              </a:rPr>
              <a:t>easier </a:t>
            </a:r>
            <a:r>
              <a:rPr b="0" lang="en-US" sz="1100" spc="18" strike="noStrike">
                <a:solidFill>
                  <a:srgbClr val="3333ff"/>
                </a:solidFill>
                <a:latin typeface="Arial"/>
              </a:rPr>
              <a:t>if </a:t>
            </a:r>
            <a:r>
              <a:rPr b="0" lang="en-US" sz="1100" spc="-32" strike="noStrike">
                <a:solidFill>
                  <a:srgbClr val="3333ff"/>
                </a:solidFill>
                <a:latin typeface="Arial"/>
              </a:rPr>
              <a:t>the </a:t>
            </a:r>
            <a:r>
              <a:rPr b="0" lang="en-US" sz="1100" spc="-21" strike="noStrike">
                <a:solidFill>
                  <a:srgbClr val="3333ff"/>
                </a:solidFill>
                <a:latin typeface="Arial"/>
              </a:rPr>
              <a:t>time </a:t>
            </a:r>
            <a:r>
              <a:rPr b="0" lang="en-US" sz="1100" spc="-86" strike="noStrike">
                <a:solidFill>
                  <a:srgbClr val="3333ff"/>
                </a:solidFill>
                <a:latin typeface="Arial"/>
              </a:rPr>
              <a:t>series </a:t>
            </a:r>
            <a:r>
              <a:rPr b="0" lang="en-US" sz="1100" spc="-60" strike="noStrike">
                <a:solidFill>
                  <a:srgbClr val="3333ff"/>
                </a:solidFill>
                <a:latin typeface="Arial"/>
              </a:rPr>
              <a:t>is  </a:t>
            </a:r>
            <a:r>
              <a:rPr b="0" lang="en-US" sz="1100" spc="-32" strike="noStrike">
                <a:solidFill>
                  <a:srgbClr val="3333ff"/>
                </a:solidFill>
                <a:latin typeface="Arial"/>
              </a:rPr>
              <a:t>stationary: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7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simply </a:t>
            </a:r>
            <a:r>
              <a:rPr b="0" lang="en-US" sz="1100" spc="-35" strike="noStrike">
                <a:solidFill>
                  <a:srgbClr val="000000"/>
                </a:solidFill>
                <a:latin typeface="Arial"/>
              </a:rPr>
              <a:t>predict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its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statistical 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properties </a:t>
            </a:r>
            <a:r>
              <a:rPr b="0" lang="en-US" sz="1100" spc="-7" strike="noStrike">
                <a:solidFill>
                  <a:srgbClr val="000000"/>
                </a:solidFill>
                <a:latin typeface="Arial"/>
              </a:rPr>
              <a:t>will </a:t>
            </a:r>
            <a:r>
              <a:rPr b="0" lang="en-US" sz="1100" spc="-75" strike="noStrike">
                <a:solidFill>
                  <a:srgbClr val="000000"/>
                </a:solidFill>
                <a:latin typeface="Arial"/>
              </a:rPr>
              <a:t>be  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100" spc="-100" strike="noStrike">
                <a:solidFill>
                  <a:srgbClr val="000000"/>
                </a:solidFill>
                <a:latin typeface="Arial"/>
              </a:rPr>
              <a:t>same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in 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future </a:t>
            </a:r>
            <a:r>
              <a:rPr b="0" lang="en-US" sz="1100" spc="-114" strike="noStrike">
                <a:solidFill>
                  <a:srgbClr val="000000"/>
                </a:solidFill>
                <a:latin typeface="Arial"/>
              </a:rPr>
              <a:t>as </a:t>
            </a:r>
            <a:r>
              <a:rPr b="0" lang="en-US" sz="1100" spc="-35" strike="noStrike">
                <a:solidFill>
                  <a:srgbClr val="000000"/>
                </a:solidFill>
                <a:latin typeface="Arial"/>
              </a:rPr>
              <a:t>they </a:t>
            </a:r>
            <a:r>
              <a:rPr b="0" lang="en-US" sz="1100" spc="-80" strike="noStrike">
                <a:solidFill>
                  <a:srgbClr val="000000"/>
                </a:solidFill>
                <a:latin typeface="Arial"/>
              </a:rPr>
              <a:t>have </a:t>
            </a:r>
            <a:r>
              <a:rPr b="0" lang="en-US" sz="1100" spc="-86" strike="noStrike">
                <a:solidFill>
                  <a:srgbClr val="000000"/>
                </a:solidFill>
                <a:latin typeface="Arial"/>
              </a:rPr>
              <a:t>been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in 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the</a:t>
            </a:r>
            <a:r>
              <a:rPr b="0" lang="en-US" sz="1100" spc="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past!</a:t>
            </a:r>
            <a:endParaRPr b="0" lang="en-IN" sz="1100" spc="-1" strike="noStrike">
              <a:latin typeface="Arial"/>
            </a:endParaRPr>
          </a:p>
          <a:p>
            <a:pPr marL="201960" indent="-138600">
              <a:lnSpc>
                <a:spcPts val="1199"/>
              </a:lnSpc>
              <a:spcBef>
                <a:spcPts val="315"/>
              </a:spcBef>
              <a:tabLst>
                <a:tab algn="l" pos="0"/>
              </a:tabLst>
            </a:pPr>
            <a:endParaRPr b="0" lang="en-IN" sz="1100" spc="-1" strike="noStrike">
              <a:latin typeface="Arial"/>
            </a:endParaRPr>
          </a:p>
          <a:p>
            <a:pPr marL="478800" indent="-132480">
              <a:lnSpc>
                <a:spcPct val="100000"/>
              </a:lnSpc>
              <a:spcBef>
                <a:spcPts val="145"/>
              </a:spcBef>
              <a:tabLst>
                <a:tab algn="l" pos="0"/>
              </a:tabLst>
            </a:pPr>
            <a:r>
              <a:rPr b="0" lang="en-US" sz="1000" spc="-60" strike="noStrike">
                <a:solidFill>
                  <a:srgbClr val="3333b2"/>
                </a:solidFill>
                <a:latin typeface="Arial"/>
              </a:rPr>
              <a:t>– </a:t>
            </a:r>
            <a:r>
              <a:rPr b="0" lang="en-US" sz="1000" spc="-7" strike="noStrike">
                <a:solidFill>
                  <a:srgbClr val="c00000"/>
                </a:solidFill>
                <a:latin typeface="Arial"/>
              </a:rPr>
              <a:t>A </a:t>
            </a:r>
            <a:r>
              <a:rPr b="0" lang="en-US" sz="1000" spc="-32" strike="noStrike">
                <a:solidFill>
                  <a:srgbClr val="c00000"/>
                </a:solidFill>
                <a:latin typeface="Arial"/>
              </a:rPr>
              <a:t>stationary </a:t>
            </a:r>
            <a:r>
              <a:rPr b="0" lang="en-US" sz="1000" spc="-15" strike="noStrike">
                <a:solidFill>
                  <a:srgbClr val="c00000"/>
                </a:solidFill>
                <a:latin typeface="Arial"/>
              </a:rPr>
              <a:t>time </a:t>
            </a:r>
            <a:r>
              <a:rPr b="0" lang="en-US" sz="1000" spc="-75" strike="noStrike">
                <a:solidFill>
                  <a:srgbClr val="c00000"/>
                </a:solidFill>
                <a:latin typeface="Arial"/>
              </a:rPr>
              <a:t>series </a:t>
            </a:r>
            <a:r>
              <a:rPr b="1" lang="en-US" sz="1000" spc="-55" strike="noStrike">
                <a:solidFill>
                  <a:srgbClr val="3333ff"/>
                </a:solidFill>
                <a:latin typeface="Arial"/>
              </a:rPr>
              <a:t>is </a:t>
            </a:r>
            <a:r>
              <a:rPr b="1" lang="en-US" sz="1000" spc="-75" strike="noStrike">
                <a:solidFill>
                  <a:srgbClr val="3333ff"/>
                </a:solidFill>
                <a:latin typeface="Arial"/>
              </a:rPr>
              <a:t>one whose </a:t>
            </a:r>
            <a:r>
              <a:rPr b="1" lang="en-US" sz="1000" spc="-15" strike="noStrike">
                <a:solidFill>
                  <a:srgbClr val="3333ff"/>
                </a:solidFill>
                <a:latin typeface="Arial"/>
              </a:rPr>
              <a:t>statistical </a:t>
            </a:r>
            <a:r>
              <a:rPr b="1" lang="en-US" sz="1000" spc="-41" strike="noStrike">
                <a:solidFill>
                  <a:srgbClr val="3333ff"/>
                </a:solidFill>
                <a:latin typeface="Arial"/>
              </a:rPr>
              <a:t>properties </a:t>
            </a:r>
            <a:r>
              <a:rPr b="1" lang="en-US" sz="1000" spc="-72" strike="noStrike">
                <a:solidFill>
                  <a:srgbClr val="3333ff"/>
                </a:solidFill>
                <a:latin typeface="Arial"/>
              </a:rPr>
              <a:t>such  </a:t>
            </a:r>
            <a:r>
              <a:rPr b="1" lang="en-US" sz="1000" spc="-100" strike="noStrike">
                <a:solidFill>
                  <a:srgbClr val="3333ff"/>
                </a:solidFill>
                <a:latin typeface="Arial"/>
              </a:rPr>
              <a:t>as </a:t>
            </a:r>
            <a:r>
              <a:rPr b="1" lang="en-US" sz="1000" spc="-60" strike="noStrike">
                <a:solidFill>
                  <a:srgbClr val="3333ff"/>
                </a:solidFill>
                <a:latin typeface="Arial"/>
              </a:rPr>
              <a:t>mean, </a:t>
            </a:r>
            <a:r>
              <a:rPr b="1" lang="en-US" sz="1000" spc="-52" strike="noStrike">
                <a:solidFill>
                  <a:srgbClr val="3333ff"/>
                </a:solidFill>
                <a:latin typeface="Arial"/>
              </a:rPr>
              <a:t>variance, </a:t>
            </a:r>
            <a:r>
              <a:rPr b="1" lang="en-US" sz="1000" spc="-26" strike="noStrike">
                <a:solidFill>
                  <a:srgbClr val="3333ff"/>
                </a:solidFill>
                <a:latin typeface="Arial"/>
              </a:rPr>
              <a:t>autocorrelation, etc. </a:t>
            </a:r>
            <a:r>
              <a:rPr b="1" lang="en-US" sz="1000" spc="-75" strike="noStrike">
                <a:solidFill>
                  <a:srgbClr val="3333ff"/>
                </a:solidFill>
                <a:latin typeface="Arial"/>
              </a:rPr>
              <a:t>are </a:t>
            </a:r>
            <a:r>
              <a:rPr b="1" lang="en-US" sz="1000" spc="-21" strike="noStrike">
                <a:solidFill>
                  <a:srgbClr val="3333ff"/>
                </a:solidFill>
                <a:latin typeface="Arial"/>
              </a:rPr>
              <a:t>all </a:t>
            </a:r>
            <a:r>
              <a:rPr b="1" lang="en-US" sz="1000" spc="-32" strike="noStrike">
                <a:solidFill>
                  <a:srgbClr val="3333ff"/>
                </a:solidFill>
                <a:latin typeface="Arial"/>
              </a:rPr>
              <a:t>constant </a:t>
            </a:r>
            <a:r>
              <a:rPr b="1" lang="en-US" sz="1000" spc="-55" strike="noStrike">
                <a:solidFill>
                  <a:srgbClr val="3333ff"/>
                </a:solidFill>
                <a:latin typeface="Arial"/>
              </a:rPr>
              <a:t>over  </a:t>
            </a:r>
            <a:r>
              <a:rPr b="1" lang="en-US" sz="1000" spc="-15" strike="noStrike">
                <a:solidFill>
                  <a:srgbClr val="3333ff"/>
                </a:solidFill>
                <a:latin typeface="Arial"/>
              </a:rPr>
              <a:t>time</a:t>
            </a:r>
            <a:r>
              <a:rPr b="0" lang="en-US" sz="1000" spc="-15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IN" sz="1000" spc="-1" strike="noStrike">
              <a:latin typeface="Arial"/>
            </a:endParaRPr>
          </a:p>
          <a:p>
            <a:pPr marL="478800" indent="-132480">
              <a:lnSpc>
                <a:spcPct val="100000"/>
              </a:lnSpc>
              <a:spcBef>
                <a:spcPts val="145"/>
              </a:spcBef>
              <a:tabLst>
                <a:tab algn="l" pos="0"/>
              </a:tabLst>
            </a:pPr>
            <a:endParaRPr b="0" lang="en-IN" sz="1000" spc="-1" strike="noStrike">
              <a:latin typeface="Arial"/>
            </a:endParaRPr>
          </a:p>
          <a:p>
            <a:pPr marL="478800" indent="-132480">
              <a:lnSpc>
                <a:spcPct val="100000"/>
              </a:lnSpc>
              <a:spcBef>
                <a:spcPts val="145"/>
              </a:spcBef>
              <a:tabLst>
                <a:tab algn="l" pos="0"/>
              </a:tabLst>
            </a:pPr>
            <a:endParaRPr b="0" lang="en-IN" sz="1000" spc="-1" strike="noStrike">
              <a:latin typeface="Arial"/>
            </a:endParaRPr>
          </a:p>
          <a:p>
            <a:pPr marL="201960" indent="-138600" algn="just">
              <a:lnSpc>
                <a:spcPct val="102000"/>
              </a:lnSpc>
              <a:spcBef>
                <a:spcPts val="309"/>
              </a:spcBef>
              <a:buClr>
                <a:srgbClr val="3333b2"/>
              </a:buClr>
              <a:buFont typeface="Lucida Sans Unicode"/>
              <a:buChar char="•"/>
              <a:tabLst>
                <a:tab algn="l" pos="202680"/>
              </a:tabLst>
            </a:pPr>
            <a:r>
              <a:rPr b="1" i="1" lang="en-US" sz="1200" spc="-21" strike="noStrike">
                <a:solidFill>
                  <a:srgbClr val="604a7b"/>
                </a:solidFill>
                <a:latin typeface="Arial"/>
              </a:rPr>
              <a:t>Most statistical </a:t>
            </a:r>
            <a:r>
              <a:rPr b="1" i="1" lang="en-US" sz="1200" spc="-46" strike="noStrike">
                <a:solidFill>
                  <a:srgbClr val="604a7b"/>
                </a:solidFill>
                <a:latin typeface="Arial"/>
              </a:rPr>
              <a:t>forecasting </a:t>
            </a:r>
            <a:r>
              <a:rPr b="1" i="1" lang="en-US" sz="1200" spc="-55" strike="noStrike">
                <a:solidFill>
                  <a:srgbClr val="604a7b"/>
                </a:solidFill>
                <a:latin typeface="Arial"/>
              </a:rPr>
              <a:t>methods </a:t>
            </a:r>
            <a:r>
              <a:rPr b="1" i="1" lang="en-US" sz="1200" spc="-80" strike="noStrike">
                <a:solidFill>
                  <a:srgbClr val="604a7b"/>
                </a:solidFill>
                <a:latin typeface="Arial"/>
              </a:rPr>
              <a:t>are </a:t>
            </a:r>
            <a:r>
              <a:rPr b="1" i="1" lang="en-US" sz="1200" spc="-92" strike="noStrike">
                <a:solidFill>
                  <a:srgbClr val="604a7b"/>
                </a:solidFill>
                <a:latin typeface="Arial"/>
              </a:rPr>
              <a:t>based </a:t>
            </a:r>
            <a:r>
              <a:rPr b="1" i="1" lang="en-US" sz="1200" spc="-60" strike="noStrike">
                <a:solidFill>
                  <a:srgbClr val="604a7b"/>
                </a:solidFill>
                <a:latin typeface="Arial"/>
              </a:rPr>
              <a:t>on </a:t>
            </a:r>
            <a:r>
              <a:rPr b="1" i="1" lang="en-US" sz="1200" spc="-32" strike="noStrike">
                <a:solidFill>
                  <a:srgbClr val="604a7b"/>
                </a:solidFill>
                <a:latin typeface="Arial"/>
              </a:rPr>
              <a:t>the  </a:t>
            </a:r>
            <a:r>
              <a:rPr b="1" i="1" lang="en-US" sz="1200" spc="-55" strike="noStrike">
                <a:solidFill>
                  <a:srgbClr val="604a7b"/>
                </a:solidFill>
                <a:latin typeface="Arial"/>
              </a:rPr>
              <a:t>assumption </a:t>
            </a:r>
            <a:r>
              <a:rPr b="1" i="1" lang="en-US" sz="1200" spc="4" strike="noStrike">
                <a:solidFill>
                  <a:srgbClr val="604a7b"/>
                </a:solidFill>
                <a:latin typeface="Arial"/>
              </a:rPr>
              <a:t>that </a:t>
            </a:r>
            <a:r>
              <a:rPr b="1" i="1" lang="en-US" sz="1200" spc="-32" strike="noStrike">
                <a:solidFill>
                  <a:srgbClr val="604a7b"/>
                </a:solidFill>
                <a:latin typeface="Arial"/>
              </a:rPr>
              <a:t>the </a:t>
            </a:r>
            <a:r>
              <a:rPr b="1" i="1" lang="en-US" sz="1200" spc="-21" strike="noStrike">
                <a:solidFill>
                  <a:srgbClr val="604a7b"/>
                </a:solidFill>
                <a:latin typeface="Arial"/>
              </a:rPr>
              <a:t>time </a:t>
            </a:r>
            <a:r>
              <a:rPr b="1" i="1" lang="en-US" sz="1200" spc="-86" strike="noStrike">
                <a:solidFill>
                  <a:srgbClr val="604a7b"/>
                </a:solidFill>
                <a:latin typeface="Arial"/>
              </a:rPr>
              <a:t>series </a:t>
            </a:r>
            <a:r>
              <a:rPr b="1" i="1" lang="en-US" sz="1200" spc="-72" strike="noStrike">
                <a:solidFill>
                  <a:srgbClr val="604a7b"/>
                </a:solidFill>
                <a:latin typeface="Arial"/>
              </a:rPr>
              <a:t>can </a:t>
            </a:r>
            <a:r>
              <a:rPr b="1" i="1" lang="en-US" sz="1200" spc="-75" strike="noStrike">
                <a:solidFill>
                  <a:srgbClr val="604a7b"/>
                </a:solidFill>
                <a:latin typeface="Arial"/>
              </a:rPr>
              <a:t>be </a:t>
            </a:r>
            <a:r>
              <a:rPr b="1" i="1" lang="en-US" sz="1200" spc="-66" strike="noStrike">
                <a:solidFill>
                  <a:srgbClr val="604a7b"/>
                </a:solidFill>
                <a:latin typeface="Arial"/>
              </a:rPr>
              <a:t>rendered  </a:t>
            </a:r>
            <a:r>
              <a:rPr b="1" i="1" lang="en-US" sz="1200" spc="-46" strike="noStrike">
                <a:solidFill>
                  <a:srgbClr val="604a7b"/>
                </a:solidFill>
                <a:latin typeface="Arial"/>
              </a:rPr>
              <a:t>approximately </a:t>
            </a:r>
            <a:r>
              <a:rPr b="1" i="1" lang="en-US" sz="1200" spc="-35" strike="noStrike">
                <a:solidFill>
                  <a:srgbClr val="604a7b"/>
                </a:solidFill>
                <a:latin typeface="Arial"/>
              </a:rPr>
              <a:t>stationary </a:t>
            </a:r>
            <a:r>
              <a:rPr b="1" i="1" lang="en-US" sz="1200" spc="-21" strike="noStrike">
                <a:solidFill>
                  <a:srgbClr val="604a7b"/>
                </a:solidFill>
                <a:latin typeface="Arial"/>
              </a:rPr>
              <a:t>after </a:t>
            </a:r>
            <a:r>
              <a:rPr b="1" i="1" lang="en-US" sz="1200" spc="-35" strike="noStrike">
                <a:solidFill>
                  <a:srgbClr val="604a7b"/>
                </a:solidFill>
                <a:latin typeface="Arial"/>
              </a:rPr>
              <a:t>mathematical</a:t>
            </a:r>
            <a:r>
              <a:rPr b="1" i="1" lang="en-US" sz="1200" spc="-182" strike="noStrike">
                <a:solidFill>
                  <a:srgbClr val="604a7b"/>
                </a:solidFill>
                <a:latin typeface="Arial"/>
              </a:rPr>
              <a:t> </a:t>
            </a:r>
            <a:r>
              <a:rPr b="1" i="1" lang="en-US" sz="1200" spc="-35" strike="noStrike">
                <a:solidFill>
                  <a:srgbClr val="604a7b"/>
                </a:solidFill>
                <a:latin typeface="Arial"/>
              </a:rPr>
              <a:t>transformations</a:t>
            </a:r>
            <a:r>
              <a:rPr b="1" i="1" lang="en-US" sz="1200" spc="-35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IN" sz="12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object 2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object 3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object 4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object 5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object 6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object 7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object 8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object 9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object 10"/>
          <p:cNvSpPr txBox="1"/>
          <p:nvPr/>
        </p:nvSpPr>
        <p:spPr>
          <a:xfrm>
            <a:off x="1085760" y="0"/>
            <a:ext cx="2199240" cy="595080"/>
          </a:xfrm>
          <a:prstGeom prst="rect">
            <a:avLst/>
          </a:prstGeom>
          <a:noFill/>
          <a:ln w="0">
            <a:noFill/>
          </a:ln>
        </p:spPr>
        <p:txBody>
          <a:bodyPr lIns="0" rIns="0" tIns="17280" bIns="0">
            <a:no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n-US" sz="1400" spc="-52" strike="noStrike">
                <a:solidFill>
                  <a:srgbClr val="3333b2"/>
                </a:solidFill>
                <a:latin typeface="Tahoma"/>
              </a:rPr>
              <a:t>Categories </a:t>
            </a:r>
            <a:r>
              <a:rPr b="0" lang="en-US" sz="1400" spc="-60" strike="noStrike">
                <a:solidFill>
                  <a:srgbClr val="3333b2"/>
                </a:solidFill>
                <a:latin typeface="Tahoma"/>
              </a:rPr>
              <a:t>and</a:t>
            </a:r>
            <a:r>
              <a:rPr b="0" lang="en-US" sz="1400" spc="63" strike="noStrike">
                <a:solidFill>
                  <a:srgbClr val="3333b2"/>
                </a:solidFill>
                <a:latin typeface="Tahoma"/>
              </a:rPr>
              <a:t> </a:t>
            </a:r>
            <a:r>
              <a:rPr b="0" lang="en-US" sz="1400" spc="-52" strike="noStrike">
                <a:solidFill>
                  <a:srgbClr val="3333b2"/>
                </a:solidFill>
                <a:latin typeface="Tahoma"/>
              </a:rPr>
              <a:t>Terminologies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2" name="object 12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25560">
              <a:lnSpc>
                <a:spcPts val="675"/>
              </a:lnSpc>
            </a:pPr>
            <a:fld id="{24BF11AF-82D0-49E8-A0AC-D24EACD851D6}" type="slidenum">
              <a:rPr b="0" lang="en-US" sz="600" spc="-21" strike="noStrike">
                <a:solidFill>
                  <a:srgbClr val="262685"/>
                </a:solidFill>
                <a:latin typeface="Arial"/>
              </a:rPr>
              <a:t>&lt;number&gt;</a:t>
            </a:fld>
            <a:r>
              <a:rPr b="0" lang="en-US" sz="600" spc="-97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148" strike="noStrike">
                <a:solidFill>
                  <a:srgbClr val="262685"/>
                </a:solidFill>
                <a:latin typeface="Arial"/>
              </a:rPr>
              <a:t>/</a:t>
            </a:r>
            <a:r>
              <a:rPr b="0" lang="en-US" sz="600" spc="-92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-21" strike="noStrike">
                <a:solidFill>
                  <a:srgbClr val="262685"/>
                </a:solidFill>
                <a:latin typeface="Arial"/>
              </a:rPr>
              <a:t>77</a:t>
            </a:r>
            <a:endParaRPr b="0" lang="en-IN" sz="600" spc="-1" strike="noStrike">
              <a:latin typeface="Times New Roman"/>
            </a:endParaRPr>
          </a:p>
        </p:txBody>
      </p:sp>
      <p:sp>
        <p:nvSpPr>
          <p:cNvPr id="353" name="object 11"/>
          <p:cNvSpPr/>
          <p:nvPr/>
        </p:nvSpPr>
        <p:spPr>
          <a:xfrm>
            <a:off x="460440" y="587520"/>
            <a:ext cx="3826800" cy="239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120" bIns="0">
            <a:spAutoFit/>
          </a:bodyPr>
          <a:p>
            <a:pPr marL="176400" indent="-138600">
              <a:lnSpc>
                <a:spcPct val="100000"/>
              </a:lnSpc>
              <a:spcBef>
                <a:spcPts val="615"/>
              </a:spcBef>
              <a:buClr>
                <a:srgbClr val="3333b2"/>
              </a:buClr>
              <a:buFont typeface="Lucida Sans Unicode"/>
              <a:buChar char="•"/>
              <a:tabLst>
                <a:tab algn="l" pos="177120"/>
              </a:tabLst>
            </a:pPr>
            <a:r>
              <a:rPr b="1" lang="en-US" sz="1100" spc="-41" strike="noStrike">
                <a:solidFill>
                  <a:srgbClr val="000000"/>
                </a:solidFill>
                <a:latin typeface="Gill Sans MT"/>
              </a:rPr>
              <a:t>Time-domain  </a:t>
            </a:r>
            <a:r>
              <a:rPr b="0" lang="en-US" sz="1100" spc="-66" strike="noStrike">
                <a:solidFill>
                  <a:srgbClr val="000000"/>
                </a:solidFill>
                <a:latin typeface="Arial"/>
              </a:rPr>
              <a:t>vs.</a:t>
            </a:r>
            <a:r>
              <a:rPr b="0" lang="en-US" sz="1100" spc="3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100" spc="-41" strike="noStrike">
                <a:solidFill>
                  <a:srgbClr val="000000"/>
                </a:solidFill>
                <a:latin typeface="Gill Sans MT"/>
              </a:rPr>
              <a:t>Frequency-domain</a:t>
            </a:r>
            <a:endParaRPr b="0" lang="en-IN" sz="1100" spc="-1" strike="noStrike">
              <a:latin typeface="Arial"/>
            </a:endParaRPr>
          </a:p>
          <a:p>
            <a:pPr lvl="1" marL="453240" indent="-132480">
              <a:lnSpc>
                <a:spcPct val="100000"/>
              </a:lnSpc>
              <a:spcBef>
                <a:spcPts val="476"/>
              </a:spcBef>
              <a:buClr>
                <a:srgbClr val="3333b2"/>
              </a:buClr>
              <a:buFont typeface="Symbol" charset="2"/>
              <a:buChar char=""/>
              <a:tabLst>
                <a:tab algn="l" pos="453960"/>
              </a:tabLst>
            </a:pPr>
            <a:r>
              <a:rPr b="1" lang="en-US" sz="1000" spc="-32" strike="noStrike">
                <a:solidFill>
                  <a:srgbClr val="3333ff"/>
                </a:solidFill>
                <a:latin typeface="Arial"/>
              </a:rPr>
              <a:t>Time-domain </a:t>
            </a:r>
            <a:r>
              <a:rPr b="1" lang="en-US" sz="1000" spc="-52" strike="noStrike">
                <a:solidFill>
                  <a:srgbClr val="3333ff"/>
                </a:solidFill>
                <a:latin typeface="Arial"/>
              </a:rPr>
              <a:t>approach</a:t>
            </a:r>
            <a:r>
              <a:rPr b="0" lang="en-US" sz="1000" spc="-52" strike="noStrike">
                <a:solidFill>
                  <a:srgbClr val="000000"/>
                </a:solidFill>
                <a:latin typeface="Arial"/>
              </a:rPr>
              <a:t>: </a:t>
            </a:r>
            <a:r>
              <a:rPr b="0" lang="en-US" sz="1000" spc="-60" strike="noStrike">
                <a:solidFill>
                  <a:srgbClr val="000000"/>
                </a:solidFill>
                <a:latin typeface="Arial"/>
              </a:rPr>
              <a:t>how </a:t>
            </a:r>
            <a:r>
              <a:rPr b="0" lang="en-US" sz="1000" spc="-80" strike="noStrike">
                <a:solidFill>
                  <a:srgbClr val="000000"/>
                </a:solidFill>
                <a:latin typeface="Arial"/>
              </a:rPr>
              <a:t>does </a:t>
            </a:r>
            <a:r>
              <a:rPr b="0" lang="en-US" sz="1000" spc="-21" strike="noStrike">
                <a:solidFill>
                  <a:srgbClr val="000000"/>
                </a:solidFill>
                <a:latin typeface="Arial"/>
              </a:rPr>
              <a:t>what </a:t>
            </a:r>
            <a:r>
              <a:rPr b="0" lang="en-US" sz="1000" spc="-66" strike="noStrike">
                <a:solidFill>
                  <a:srgbClr val="000000"/>
                </a:solidFill>
                <a:latin typeface="Arial"/>
              </a:rPr>
              <a:t>happened </a:t>
            </a:r>
            <a:r>
              <a:rPr b="0" lang="en-US" sz="1000" spc="-32" strike="noStrike">
                <a:solidFill>
                  <a:srgbClr val="000000"/>
                </a:solidFill>
                <a:latin typeface="Arial"/>
              </a:rPr>
              <a:t>today </a:t>
            </a:r>
            <a:r>
              <a:rPr b="0" lang="en-US" sz="1000" spc="-26" strike="noStrike">
                <a:solidFill>
                  <a:srgbClr val="000000"/>
                </a:solidFill>
                <a:latin typeface="Arial"/>
              </a:rPr>
              <a:t>affect  </a:t>
            </a:r>
            <a:r>
              <a:rPr b="0" lang="en-US" sz="1000" spc="-21" strike="noStrike">
                <a:solidFill>
                  <a:srgbClr val="000000"/>
                </a:solidFill>
                <a:latin typeface="Arial"/>
              </a:rPr>
              <a:t>what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will </a:t>
            </a:r>
            <a:r>
              <a:rPr b="0" lang="en-US" sz="1000" spc="-60" strike="noStrike">
                <a:solidFill>
                  <a:srgbClr val="000000"/>
                </a:solidFill>
                <a:latin typeface="Arial"/>
              </a:rPr>
              <a:t>happen</a:t>
            </a:r>
            <a:r>
              <a:rPr b="0" lang="en-US" sz="10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00" spc="-35" strike="noStrike">
                <a:solidFill>
                  <a:srgbClr val="000000"/>
                </a:solidFill>
                <a:latin typeface="Arial"/>
              </a:rPr>
              <a:t>tomorrow?</a:t>
            </a:r>
            <a:endParaRPr b="0" lang="en-IN" sz="1000" spc="-1" strike="noStrike">
              <a:latin typeface="Arial"/>
            </a:endParaRPr>
          </a:p>
          <a:p>
            <a:pPr marL="453240">
              <a:lnSpc>
                <a:spcPct val="100000"/>
              </a:lnSpc>
              <a:spcBef>
                <a:spcPts val="31"/>
              </a:spcBef>
              <a:tabLst>
                <a:tab algn="l" pos="453960"/>
              </a:tabLst>
            </a:pPr>
            <a:r>
              <a:rPr b="0" lang="en-US" sz="1000" spc="-66" strike="noStrike">
                <a:solidFill>
                  <a:srgbClr val="000000"/>
                </a:solidFill>
                <a:latin typeface="Arial"/>
              </a:rPr>
              <a:t>These </a:t>
            </a:r>
            <a:r>
              <a:rPr b="0" lang="en-US" sz="1000" spc="-72" strike="noStrike">
                <a:solidFill>
                  <a:srgbClr val="000000"/>
                </a:solidFill>
                <a:latin typeface="Arial"/>
              </a:rPr>
              <a:t>approaches </a:t>
            </a:r>
            <a:r>
              <a:rPr b="0" lang="en-US" sz="1000" spc="-52" strike="noStrike" u="sng">
                <a:solidFill>
                  <a:srgbClr val="000000"/>
                </a:solidFill>
                <a:uFillTx/>
                <a:latin typeface="Arial"/>
              </a:rPr>
              <a:t>view </a:t>
            </a:r>
            <a:r>
              <a:rPr b="0" lang="en-US" sz="1000" spc="-26" strike="noStrike" u="sng">
                <a:solidFill>
                  <a:srgbClr val="000000"/>
                </a:solidFill>
                <a:uFillTx/>
                <a:latin typeface="Arial"/>
              </a:rPr>
              <a:t>the </a:t>
            </a:r>
            <a:r>
              <a:rPr b="0" lang="en-US" sz="1000" spc="-32" strike="noStrike" u="sng">
                <a:solidFill>
                  <a:srgbClr val="000000"/>
                </a:solidFill>
                <a:uFillTx/>
                <a:latin typeface="Arial"/>
              </a:rPr>
              <a:t>investigation </a:t>
            </a:r>
            <a:r>
              <a:rPr b="0" lang="en-US" sz="1000" spc="-21" strike="noStrike">
                <a:solidFill>
                  <a:srgbClr val="c00000"/>
                </a:solidFill>
                <a:latin typeface="Arial"/>
              </a:rPr>
              <a:t>of </a:t>
            </a:r>
            <a:r>
              <a:rPr b="0" lang="en-US" sz="1000" spc="-60" strike="noStrike">
                <a:solidFill>
                  <a:srgbClr val="c00000"/>
                </a:solidFill>
                <a:latin typeface="Arial"/>
              </a:rPr>
              <a:t>lagged </a:t>
            </a:r>
            <a:r>
              <a:rPr b="0" lang="en-US" sz="1000" spc="-41" strike="noStrike">
                <a:solidFill>
                  <a:srgbClr val="c00000"/>
                </a:solidFill>
                <a:latin typeface="Arial"/>
              </a:rPr>
              <a:t>relationships  </a:t>
            </a:r>
            <a:r>
              <a:rPr b="0" lang="en-US" sz="1000" spc="-100" strike="noStrike">
                <a:solidFill>
                  <a:srgbClr val="000000"/>
                </a:solidFill>
                <a:latin typeface="Arial"/>
              </a:rPr>
              <a:t>as </a:t>
            </a:r>
            <a:r>
              <a:rPr b="0" lang="en-US" sz="1000" spc="-35" strike="noStrike">
                <a:solidFill>
                  <a:srgbClr val="000000"/>
                </a:solidFill>
                <a:latin typeface="Arial"/>
              </a:rPr>
              <a:t>most </a:t>
            </a:r>
            <a:r>
              <a:rPr b="0" lang="en-US" sz="1000" spc="-12" strike="noStrike">
                <a:solidFill>
                  <a:srgbClr val="000000"/>
                </a:solidFill>
                <a:latin typeface="Arial"/>
              </a:rPr>
              <a:t>important, </a:t>
            </a:r>
            <a:r>
              <a:rPr b="0" lang="en-US" sz="1000" spc="-46" strike="noStrike">
                <a:solidFill>
                  <a:srgbClr val="c00000"/>
                </a:solidFill>
                <a:latin typeface="Arial"/>
              </a:rPr>
              <a:t>e.g. </a:t>
            </a:r>
            <a:r>
              <a:rPr b="0" lang="en-US" sz="1000" spc="-32" strike="noStrike">
                <a:solidFill>
                  <a:srgbClr val="c00000"/>
                </a:solidFill>
                <a:latin typeface="Arial"/>
              </a:rPr>
              <a:t>autocorrelation</a:t>
            </a:r>
            <a:r>
              <a:rPr b="0" lang="en-US" sz="1000" spc="-97" strike="noStrike">
                <a:solidFill>
                  <a:srgbClr val="c00000"/>
                </a:solidFill>
                <a:latin typeface="Arial"/>
              </a:rPr>
              <a:t> </a:t>
            </a:r>
            <a:r>
              <a:rPr b="0" lang="en-US" sz="1000" spc="-52" strike="noStrike">
                <a:solidFill>
                  <a:srgbClr val="c00000"/>
                </a:solidFill>
                <a:latin typeface="Arial"/>
              </a:rPr>
              <a:t>analysis</a:t>
            </a:r>
            <a:r>
              <a:rPr b="0" lang="en-US" sz="1000" spc="-52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IN" sz="1000" spc="-1" strike="noStrike">
              <a:latin typeface="Arial"/>
            </a:endParaRPr>
          </a:p>
          <a:p>
            <a:pPr marL="453240">
              <a:lnSpc>
                <a:spcPct val="100000"/>
              </a:lnSpc>
              <a:spcBef>
                <a:spcPts val="31"/>
              </a:spcBef>
              <a:tabLst>
                <a:tab algn="l" pos="453960"/>
              </a:tabLst>
            </a:pPr>
            <a:endParaRPr b="0" lang="en-IN" sz="1000" spc="-1" strike="noStrike">
              <a:latin typeface="Arial"/>
            </a:endParaRPr>
          </a:p>
          <a:p>
            <a:pPr marL="453240">
              <a:lnSpc>
                <a:spcPct val="100000"/>
              </a:lnSpc>
              <a:spcBef>
                <a:spcPts val="31"/>
              </a:spcBef>
              <a:tabLst>
                <a:tab algn="l" pos="453960"/>
              </a:tabLst>
            </a:pPr>
            <a:endParaRPr b="0" lang="en-IN" sz="1000" spc="-1" strike="noStrike">
              <a:latin typeface="Arial"/>
            </a:endParaRPr>
          </a:p>
          <a:p>
            <a:pPr lvl="1" marL="453240" indent="-132840">
              <a:lnSpc>
                <a:spcPct val="100000"/>
              </a:lnSpc>
              <a:buClr>
                <a:srgbClr val="3333b2"/>
              </a:buClr>
              <a:buFont typeface="Symbol" charset="2"/>
              <a:buChar char=""/>
              <a:tabLst>
                <a:tab algn="l" pos="453960"/>
              </a:tabLst>
            </a:pPr>
            <a:r>
              <a:rPr b="1" lang="en-US" sz="1000" spc="-52" strike="noStrike">
                <a:solidFill>
                  <a:srgbClr val="3333ff"/>
                </a:solidFill>
                <a:latin typeface="Arial"/>
              </a:rPr>
              <a:t>Frequency-domain approach</a:t>
            </a:r>
            <a:r>
              <a:rPr b="0" lang="en-US" sz="1000" spc="-52" strike="noStrike">
                <a:solidFill>
                  <a:srgbClr val="000000"/>
                </a:solidFill>
                <a:latin typeface="Arial"/>
              </a:rPr>
              <a:t>: </a:t>
            </a:r>
            <a:r>
              <a:rPr b="0" lang="en-US" sz="1000" spc="-21" strike="noStrike">
                <a:solidFill>
                  <a:srgbClr val="000000"/>
                </a:solidFill>
                <a:latin typeface="Arial"/>
              </a:rPr>
              <a:t>what </a:t>
            </a:r>
            <a:r>
              <a:rPr b="0" lang="en-US" sz="1000" spc="-55" strike="noStrike">
                <a:solidFill>
                  <a:srgbClr val="000000"/>
                </a:solidFill>
                <a:latin typeface="Arial"/>
              </a:rPr>
              <a:t>is </a:t>
            </a:r>
            <a:r>
              <a:rPr b="0" lang="en-US" sz="1000" spc="-26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000" spc="-55" strike="noStrike">
                <a:solidFill>
                  <a:srgbClr val="000000"/>
                </a:solidFill>
                <a:latin typeface="Arial"/>
              </a:rPr>
              <a:t>economic</a:t>
            </a:r>
            <a:r>
              <a:rPr b="0" lang="en-US" sz="1000" spc="-6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00" spc="-55" strike="noStrike">
                <a:solidFill>
                  <a:srgbClr val="000000"/>
                </a:solidFill>
                <a:latin typeface="Arial"/>
              </a:rPr>
              <a:t>cycle</a:t>
            </a:r>
            <a:endParaRPr b="0" lang="en-IN" sz="1000" spc="-1" strike="noStrike">
              <a:latin typeface="Arial"/>
            </a:endParaRPr>
          </a:p>
          <a:p>
            <a:pPr marL="453240">
              <a:lnSpc>
                <a:spcPct val="100000"/>
              </a:lnSpc>
              <a:tabLst>
                <a:tab algn="l" pos="453960"/>
              </a:tabLst>
            </a:pPr>
            <a:r>
              <a:rPr b="0" lang="en-US" sz="1000" spc="-26" strike="noStrike">
                <a:solidFill>
                  <a:srgbClr val="000000"/>
                </a:solidFill>
                <a:latin typeface="Arial"/>
              </a:rPr>
              <a:t>through </a:t>
            </a:r>
            <a:r>
              <a:rPr b="0" lang="en-US" sz="1000" spc="-46" strike="noStrike">
                <a:solidFill>
                  <a:srgbClr val="000000"/>
                </a:solidFill>
                <a:latin typeface="Arial"/>
              </a:rPr>
              <a:t>periods </a:t>
            </a:r>
            <a:r>
              <a:rPr b="0" lang="en-US" sz="1000" spc="-21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1000" spc="-60" strike="noStrike">
                <a:solidFill>
                  <a:srgbClr val="000000"/>
                </a:solidFill>
                <a:latin typeface="Arial"/>
              </a:rPr>
              <a:t>expansion </a:t>
            </a:r>
            <a:r>
              <a:rPr b="0" lang="en-US" sz="1000" spc="-55" strike="noStrike">
                <a:solidFill>
                  <a:srgbClr val="000000"/>
                </a:solidFill>
                <a:latin typeface="Arial"/>
              </a:rPr>
              <a:t>and</a:t>
            </a:r>
            <a:r>
              <a:rPr b="0" lang="en-US" sz="10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00" spc="-72" strike="noStrike">
                <a:solidFill>
                  <a:srgbClr val="000000"/>
                </a:solidFill>
                <a:latin typeface="Arial"/>
              </a:rPr>
              <a:t>recession?</a:t>
            </a:r>
            <a:endParaRPr b="0" lang="en-IN" sz="1000" spc="-1" strike="noStrike">
              <a:latin typeface="Arial"/>
            </a:endParaRPr>
          </a:p>
          <a:p>
            <a:pPr marL="453240">
              <a:lnSpc>
                <a:spcPct val="100000"/>
              </a:lnSpc>
              <a:spcBef>
                <a:spcPts val="34"/>
              </a:spcBef>
              <a:tabLst>
                <a:tab algn="l" pos="453960"/>
              </a:tabLst>
            </a:pPr>
            <a:r>
              <a:rPr b="0" lang="en-US" sz="1000" spc="-66" strike="noStrike">
                <a:solidFill>
                  <a:srgbClr val="000000"/>
                </a:solidFill>
                <a:latin typeface="Arial"/>
              </a:rPr>
              <a:t>These </a:t>
            </a:r>
            <a:r>
              <a:rPr b="0" lang="en-US" sz="1000" spc="-72" strike="noStrike">
                <a:solidFill>
                  <a:srgbClr val="000000"/>
                </a:solidFill>
                <a:latin typeface="Arial"/>
              </a:rPr>
              <a:t>approaches </a:t>
            </a:r>
            <a:r>
              <a:rPr b="0" lang="en-US" sz="1000" spc="-52" strike="noStrike">
                <a:solidFill>
                  <a:srgbClr val="000000"/>
                </a:solidFill>
                <a:latin typeface="Arial"/>
              </a:rPr>
              <a:t>view </a:t>
            </a:r>
            <a:r>
              <a:rPr b="0" lang="en-US" sz="1000" spc="-26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000" spc="-32" strike="noStrike">
                <a:solidFill>
                  <a:srgbClr val="000000"/>
                </a:solidFill>
                <a:latin typeface="Arial"/>
              </a:rPr>
              <a:t>investigation </a:t>
            </a:r>
            <a:r>
              <a:rPr b="0" lang="en-US" sz="1000" spc="-21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1000" spc="-66" strike="noStrike">
                <a:solidFill>
                  <a:srgbClr val="3333b2"/>
                </a:solidFill>
                <a:latin typeface="Arial"/>
              </a:rPr>
              <a:t>cycles </a:t>
            </a:r>
            <a:r>
              <a:rPr b="0" lang="en-US" sz="1000" spc="-100" strike="noStrike">
                <a:solidFill>
                  <a:srgbClr val="000000"/>
                </a:solidFill>
                <a:latin typeface="Arial"/>
              </a:rPr>
              <a:t>as </a:t>
            </a:r>
            <a:r>
              <a:rPr b="0" lang="en-US" sz="1000" spc="-35" strike="noStrike">
                <a:solidFill>
                  <a:srgbClr val="000000"/>
                </a:solidFill>
                <a:latin typeface="Arial"/>
              </a:rPr>
              <a:t>most  </a:t>
            </a:r>
            <a:r>
              <a:rPr b="0" lang="en-US" sz="1000" spc="-12" strike="noStrike">
                <a:solidFill>
                  <a:srgbClr val="000000"/>
                </a:solidFill>
                <a:latin typeface="Arial"/>
              </a:rPr>
              <a:t>important, </a:t>
            </a:r>
            <a:r>
              <a:rPr b="0" lang="en-US" sz="1000" spc="-46" strike="noStrike">
                <a:solidFill>
                  <a:srgbClr val="3333ff"/>
                </a:solidFill>
                <a:latin typeface="Arial"/>
              </a:rPr>
              <a:t>e.g. </a:t>
            </a:r>
            <a:r>
              <a:rPr b="0" lang="en-US" sz="1000" spc="-41" strike="noStrike">
                <a:solidFill>
                  <a:srgbClr val="3333ff"/>
                </a:solidFill>
                <a:latin typeface="Arial"/>
              </a:rPr>
              <a:t>spectral </a:t>
            </a:r>
            <a:r>
              <a:rPr b="0" lang="en-US" sz="1000" spc="-60" strike="noStrike">
                <a:solidFill>
                  <a:srgbClr val="3333ff"/>
                </a:solidFill>
                <a:latin typeface="Arial"/>
              </a:rPr>
              <a:t>analysis </a:t>
            </a:r>
            <a:r>
              <a:rPr b="0" lang="en-US" sz="1000" spc="-55" strike="noStrike">
                <a:solidFill>
                  <a:srgbClr val="3333ff"/>
                </a:solidFill>
                <a:latin typeface="Arial"/>
              </a:rPr>
              <a:t>and </a:t>
            </a:r>
            <a:r>
              <a:rPr b="0" lang="en-US" sz="1000" spc="-52" strike="noStrike">
                <a:solidFill>
                  <a:srgbClr val="3333ff"/>
                </a:solidFill>
                <a:latin typeface="Arial"/>
              </a:rPr>
              <a:t>wavelet</a:t>
            </a:r>
            <a:r>
              <a:rPr b="0" lang="en-US" sz="1000" spc="-41" strike="noStrike">
                <a:solidFill>
                  <a:srgbClr val="3333ff"/>
                </a:solidFill>
                <a:latin typeface="Arial"/>
              </a:rPr>
              <a:t> </a:t>
            </a:r>
            <a:r>
              <a:rPr b="0" lang="en-US" sz="1000" spc="-52" strike="noStrike">
                <a:solidFill>
                  <a:srgbClr val="3333ff"/>
                </a:solidFill>
                <a:latin typeface="Arial"/>
              </a:rPr>
              <a:t>analysis</a:t>
            </a:r>
            <a:r>
              <a:rPr b="0" lang="en-US" sz="1000" spc="-52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IN" sz="1000" spc="-1" strike="noStrike">
              <a:latin typeface="Arial"/>
            </a:endParaRPr>
          </a:p>
          <a:p>
            <a:pPr marL="453240">
              <a:lnSpc>
                <a:spcPct val="100000"/>
              </a:lnSpc>
              <a:spcBef>
                <a:spcPts val="34"/>
              </a:spcBef>
              <a:tabLst>
                <a:tab algn="l" pos="453960"/>
              </a:tabLst>
            </a:pPr>
            <a:endParaRPr b="0" lang="en-IN" sz="1000" spc="-1" strike="noStrike">
              <a:latin typeface="Arial"/>
            </a:endParaRPr>
          </a:p>
          <a:p>
            <a:pPr marL="453240">
              <a:lnSpc>
                <a:spcPct val="100000"/>
              </a:lnSpc>
              <a:spcBef>
                <a:spcPts val="34"/>
              </a:spcBef>
              <a:tabLst>
                <a:tab algn="l" pos="453960"/>
              </a:tabLst>
            </a:pPr>
            <a:endParaRPr b="0" lang="en-IN" sz="1000" spc="-1" strike="noStrike">
              <a:latin typeface="Arial"/>
            </a:endParaRPr>
          </a:p>
          <a:p>
            <a:pPr marL="176400" indent="-138600">
              <a:lnSpc>
                <a:spcPct val="100000"/>
              </a:lnSpc>
              <a:spcBef>
                <a:spcPts val="510"/>
              </a:spcBef>
              <a:buClr>
                <a:srgbClr val="c00000"/>
              </a:buClr>
              <a:buFont typeface="Lucida Sans Unicode"/>
              <a:buChar char="•"/>
              <a:tabLst>
                <a:tab algn="l" pos="177120"/>
              </a:tabLst>
            </a:pPr>
            <a:r>
              <a:rPr b="0" lang="en-US" sz="1100" spc="-26" strike="noStrike">
                <a:solidFill>
                  <a:srgbClr val="c00000"/>
                </a:solidFill>
                <a:latin typeface="Arial"/>
              </a:rPr>
              <a:t>This </a:t>
            </a:r>
            <a:r>
              <a:rPr b="0" lang="en-US" sz="1100" spc="-41" strike="noStrike">
                <a:solidFill>
                  <a:srgbClr val="c00000"/>
                </a:solidFill>
                <a:latin typeface="Arial"/>
              </a:rPr>
              <a:t>lecture </a:t>
            </a:r>
            <a:r>
              <a:rPr b="0" lang="en-US" sz="1100" spc="-7" strike="noStrike">
                <a:solidFill>
                  <a:srgbClr val="c00000"/>
                </a:solidFill>
                <a:latin typeface="Arial"/>
              </a:rPr>
              <a:t>will </a:t>
            </a:r>
            <a:r>
              <a:rPr b="0" lang="en-US" sz="1100" spc="-55" strike="noStrike">
                <a:solidFill>
                  <a:srgbClr val="c00000"/>
                </a:solidFill>
                <a:latin typeface="Arial"/>
              </a:rPr>
              <a:t>focus  </a:t>
            </a:r>
            <a:r>
              <a:rPr b="0" lang="en-US" sz="1100" spc="-60" strike="noStrike">
                <a:solidFill>
                  <a:srgbClr val="c00000"/>
                </a:solidFill>
                <a:latin typeface="Arial"/>
              </a:rPr>
              <a:t>on  </a:t>
            </a:r>
            <a:r>
              <a:rPr b="0" lang="en-US" sz="1100" spc="-35" strike="noStrike">
                <a:solidFill>
                  <a:srgbClr val="c00000"/>
                </a:solidFill>
                <a:latin typeface="Arial"/>
              </a:rPr>
              <a:t>time-domain</a:t>
            </a:r>
            <a:r>
              <a:rPr b="0" lang="en-US" sz="1100" spc="18" strike="noStrike">
                <a:solidFill>
                  <a:srgbClr val="c00000"/>
                </a:solidFill>
                <a:latin typeface="Arial"/>
              </a:rPr>
              <a:t> </a:t>
            </a:r>
            <a:r>
              <a:rPr b="0" lang="en-US" sz="1100" spc="-72" strike="noStrike">
                <a:solidFill>
                  <a:srgbClr val="c00000"/>
                </a:solidFill>
                <a:latin typeface="Arial"/>
              </a:rPr>
              <a:t>approaches.</a:t>
            </a:r>
            <a:endParaRPr b="0" lang="en-IN" sz="1100" spc="-1" strike="noStrike">
              <a:latin typeface="Arial"/>
            </a:endParaRPr>
          </a:p>
        </p:txBody>
      </p:sp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object 2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object 3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object 4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object 5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object 6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object 7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object 8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object 9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object 10"/>
          <p:cNvSpPr txBox="1"/>
          <p:nvPr/>
        </p:nvSpPr>
        <p:spPr>
          <a:xfrm>
            <a:off x="1162080" y="130320"/>
            <a:ext cx="1833480" cy="595080"/>
          </a:xfrm>
          <a:prstGeom prst="rect">
            <a:avLst/>
          </a:prstGeom>
          <a:noFill/>
          <a:ln w="0">
            <a:noFill/>
          </a:ln>
        </p:spPr>
        <p:txBody>
          <a:bodyPr lIns="0" rIns="0" tIns="17280" bIns="0">
            <a:no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n-US" sz="1400" spc="-32" strike="noStrike">
                <a:solidFill>
                  <a:srgbClr val="3333b2"/>
                </a:solidFill>
                <a:latin typeface="Tahoma"/>
              </a:rPr>
              <a:t>Stationarize </a:t>
            </a:r>
            <a:r>
              <a:rPr b="0" lang="en-US" sz="1400" spc="-12" strike="noStrike">
                <a:solidFill>
                  <a:srgbClr val="3333b2"/>
                </a:solidFill>
                <a:latin typeface="Tahoma"/>
              </a:rPr>
              <a:t>Time</a:t>
            </a:r>
            <a:r>
              <a:rPr b="0" lang="en-US" sz="1400" spc="43" strike="noStrike">
                <a:solidFill>
                  <a:srgbClr val="3333b2"/>
                </a:solidFill>
                <a:latin typeface="Tahoma"/>
              </a:rPr>
              <a:t> </a:t>
            </a:r>
            <a:r>
              <a:rPr b="0" lang="en-US" sz="1400" spc="-60" strike="noStrike">
                <a:solidFill>
                  <a:srgbClr val="3333b2"/>
                </a:solidFill>
                <a:latin typeface="Tahoma"/>
              </a:rPr>
              <a:t>Series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7" name="object 12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25560">
              <a:lnSpc>
                <a:spcPts val="675"/>
              </a:lnSpc>
            </a:pPr>
            <a:fld id="{65C0D707-C8E9-4B7B-8021-B00344E8ABFC}" type="slidenum">
              <a:rPr b="0" lang="en-US" sz="600" spc="-21" strike="noStrike">
                <a:solidFill>
                  <a:srgbClr val="262685"/>
                </a:solidFill>
                <a:latin typeface="Arial"/>
              </a:rPr>
              <a:t>&lt;number&gt;</a:t>
            </a:fld>
            <a:r>
              <a:rPr b="0" lang="en-US" sz="600" spc="-97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148" strike="noStrike">
                <a:solidFill>
                  <a:srgbClr val="262685"/>
                </a:solidFill>
                <a:latin typeface="Arial"/>
              </a:rPr>
              <a:t>/</a:t>
            </a:r>
            <a:r>
              <a:rPr b="0" lang="en-US" sz="600" spc="-92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-21" strike="noStrike">
                <a:solidFill>
                  <a:srgbClr val="262685"/>
                </a:solidFill>
                <a:latin typeface="Arial"/>
              </a:rPr>
              <a:t>77</a:t>
            </a:r>
            <a:endParaRPr b="0" lang="en-IN" sz="600" spc="-1" strike="noStrike">
              <a:latin typeface="Times New Roman"/>
            </a:endParaRPr>
          </a:p>
        </p:txBody>
      </p:sp>
      <p:sp>
        <p:nvSpPr>
          <p:cNvPr id="598" name="object 11"/>
          <p:cNvSpPr/>
          <p:nvPr/>
        </p:nvSpPr>
        <p:spPr>
          <a:xfrm>
            <a:off x="95400" y="587520"/>
            <a:ext cx="4514400" cy="284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160" bIns="0">
            <a:spAutoFit/>
          </a:bodyPr>
          <a:p>
            <a:pPr marL="151200" indent="-138600" algn="just">
              <a:lnSpc>
                <a:spcPts val="1199"/>
              </a:lnSpc>
              <a:spcBef>
                <a:spcPts val="230"/>
              </a:spcBef>
              <a:buClr>
                <a:srgbClr val="3333b2"/>
              </a:buClr>
              <a:buFont typeface="Lucida Sans Unicode"/>
              <a:buChar char="•"/>
              <a:tabLst>
                <a:tab algn="l" pos="151920"/>
              </a:tabLst>
            </a:pPr>
            <a:r>
              <a:rPr b="0" lang="en-US" sz="1100" spc="-72" strike="noStrike">
                <a:solidFill>
                  <a:srgbClr val="000000"/>
                </a:solidFill>
                <a:latin typeface="Arial"/>
              </a:rPr>
              <a:t>As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all 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previous 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methods </a:t>
            </a:r>
            <a:r>
              <a:rPr b="0" lang="en-US" sz="1100" spc="-86" strike="noStrike">
                <a:solidFill>
                  <a:srgbClr val="000000"/>
                </a:solidFill>
                <a:latin typeface="Arial"/>
              </a:rPr>
              <a:t>show </a:t>
            </a:r>
            <a:r>
              <a:rPr b="0" lang="en-US" sz="1100" spc="4" strike="noStrike">
                <a:solidFill>
                  <a:srgbClr val="000000"/>
                </a:solidFill>
                <a:latin typeface="Arial"/>
              </a:rPr>
              <a:t>that 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100" spc="-1" strike="noStrike">
                <a:solidFill>
                  <a:srgbClr val="c00000"/>
                </a:solidFill>
                <a:latin typeface="Arial"/>
              </a:rPr>
              <a:t>initial </a:t>
            </a:r>
            <a:r>
              <a:rPr b="0" lang="en-US" sz="1100" spc="-21" strike="noStrike">
                <a:solidFill>
                  <a:srgbClr val="c00000"/>
                </a:solidFill>
                <a:latin typeface="Arial"/>
              </a:rPr>
              <a:t>time </a:t>
            </a:r>
            <a:r>
              <a:rPr b="0" lang="en-US" sz="1100" spc="-86" strike="noStrike">
                <a:solidFill>
                  <a:srgbClr val="c00000"/>
                </a:solidFill>
                <a:latin typeface="Arial"/>
              </a:rPr>
              <a:t>series </a:t>
            </a:r>
            <a:r>
              <a:rPr b="0" lang="en-US" sz="1100" spc="-60" strike="noStrike">
                <a:solidFill>
                  <a:srgbClr val="c00000"/>
                </a:solidFill>
                <a:latin typeface="Arial"/>
              </a:rPr>
              <a:t>is  </a:t>
            </a:r>
            <a:r>
              <a:rPr b="0" lang="en-US" sz="1100" spc="-41" strike="noStrike">
                <a:solidFill>
                  <a:srgbClr val="c00000"/>
                </a:solidFill>
                <a:latin typeface="Arial"/>
              </a:rPr>
              <a:t>non-stationary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1100" spc="4" strike="noStrike">
                <a:solidFill>
                  <a:srgbClr val="000000"/>
                </a:solidFill>
                <a:latin typeface="Arial"/>
              </a:rPr>
              <a:t>it’s </a:t>
            </a:r>
            <a:r>
              <a:rPr b="0" lang="en-US" sz="1100" spc="-92" strike="noStrike">
                <a:solidFill>
                  <a:srgbClr val="000000"/>
                </a:solidFill>
                <a:latin typeface="Arial"/>
              </a:rPr>
              <a:t>necessary </a:t>
            </a:r>
            <a:r>
              <a:rPr b="0" lang="en-US" sz="1100" spc="9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100" spc="-41" strike="noStrike">
                <a:solidFill>
                  <a:srgbClr val="3333ff"/>
                </a:solidFill>
                <a:latin typeface="Arial"/>
              </a:rPr>
              <a:t>perform transformations </a:t>
            </a:r>
            <a:r>
              <a:rPr b="0" lang="en-US" sz="1100" spc="9" strike="noStrike">
                <a:solidFill>
                  <a:srgbClr val="3333ff"/>
                </a:solidFill>
                <a:latin typeface="Arial"/>
              </a:rPr>
              <a:t>to  </a:t>
            </a:r>
            <a:r>
              <a:rPr b="0" lang="en-US" sz="1100" spc="-80" strike="noStrike">
                <a:solidFill>
                  <a:srgbClr val="3333ff"/>
                </a:solidFill>
                <a:latin typeface="Arial"/>
              </a:rPr>
              <a:t>make </a:t>
            </a:r>
            <a:r>
              <a:rPr b="0" lang="en-US" sz="1100" spc="49" strike="noStrike">
                <a:solidFill>
                  <a:srgbClr val="3333ff"/>
                </a:solidFill>
                <a:latin typeface="Arial"/>
              </a:rPr>
              <a:t>it </a:t>
            </a:r>
            <a:r>
              <a:rPr b="0" lang="en-US" sz="1100" spc="-35" strike="noStrike">
                <a:solidFill>
                  <a:srgbClr val="3333ff"/>
                </a:solidFill>
                <a:latin typeface="Arial"/>
              </a:rPr>
              <a:t>stationary </a:t>
            </a:r>
            <a:r>
              <a:rPr b="0" lang="en-US" sz="1100" spc="-26" strike="noStrike">
                <a:solidFill>
                  <a:srgbClr val="3333ff"/>
                </a:solidFill>
                <a:latin typeface="Arial"/>
              </a:rPr>
              <a:t>for </a:t>
            </a:r>
            <a:r>
              <a:rPr b="0" lang="en-US" sz="1100" spc="-21" strike="noStrike">
                <a:solidFill>
                  <a:srgbClr val="3333ff"/>
                </a:solidFill>
                <a:latin typeface="Arial"/>
              </a:rPr>
              <a:t>ARMA</a:t>
            </a:r>
            <a:r>
              <a:rPr b="0" lang="en-US" sz="1100" spc="-137" strike="noStrike">
                <a:solidFill>
                  <a:srgbClr val="3333ff"/>
                </a:solidFill>
                <a:latin typeface="Arial"/>
              </a:rPr>
              <a:t> 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modeling.</a:t>
            </a:r>
            <a:endParaRPr b="0" lang="en-IN" sz="1100" spc="-1" strike="noStrike">
              <a:latin typeface="Arial"/>
            </a:endParaRPr>
          </a:p>
          <a:p>
            <a:pPr marL="151200" indent="-138600" algn="just">
              <a:lnSpc>
                <a:spcPts val="1199"/>
              </a:lnSpc>
              <a:spcBef>
                <a:spcPts val="230"/>
              </a:spcBef>
              <a:tabLst>
                <a:tab algn="l" pos="0"/>
              </a:tabLst>
            </a:pPr>
            <a:endParaRPr b="0" lang="en-IN" sz="1100" spc="-1" strike="noStrike">
              <a:latin typeface="Arial"/>
            </a:endParaRPr>
          </a:p>
          <a:p>
            <a:pPr lvl="1" marL="428040" indent="-132840">
              <a:lnSpc>
                <a:spcPts val="1199"/>
              </a:lnSpc>
              <a:spcBef>
                <a:spcPts val="145"/>
              </a:spcBef>
              <a:buClr>
                <a:srgbClr val="c00000"/>
              </a:buClr>
              <a:buFont typeface="Symbol" charset="2"/>
              <a:buChar char=""/>
              <a:tabLst>
                <a:tab algn="l" pos="428760"/>
              </a:tabLst>
            </a:pPr>
            <a:r>
              <a:rPr b="0" lang="en-US" sz="1000" spc="-35" strike="noStrike">
                <a:solidFill>
                  <a:srgbClr val="c00000"/>
                </a:solidFill>
                <a:latin typeface="Arial"/>
              </a:rPr>
              <a:t>Detrending</a:t>
            </a:r>
            <a:endParaRPr b="0" lang="en-IN" sz="1000" spc="-1" strike="noStrike">
              <a:latin typeface="Arial"/>
            </a:endParaRPr>
          </a:p>
          <a:p>
            <a:pPr marL="428040" indent="-132840">
              <a:lnSpc>
                <a:spcPts val="1199"/>
              </a:lnSpc>
              <a:spcBef>
                <a:spcPts val="145"/>
              </a:spcBef>
              <a:tabLst>
                <a:tab algn="l" pos="0"/>
              </a:tabLst>
            </a:pPr>
            <a:endParaRPr b="0" lang="en-IN" sz="1000" spc="-1" strike="noStrike">
              <a:latin typeface="Arial"/>
            </a:endParaRPr>
          </a:p>
          <a:p>
            <a:pPr lvl="1" marL="428040" indent="-132840">
              <a:lnSpc>
                <a:spcPts val="1196"/>
              </a:lnSpc>
              <a:buClr>
                <a:srgbClr val="c00000"/>
              </a:buClr>
              <a:buFont typeface="Symbol" charset="2"/>
              <a:buChar char=""/>
              <a:tabLst>
                <a:tab algn="l" pos="428760"/>
              </a:tabLst>
            </a:pPr>
            <a:r>
              <a:rPr b="0" lang="en-US" sz="1000" spc="-35" strike="noStrike">
                <a:solidFill>
                  <a:srgbClr val="c00000"/>
                </a:solidFill>
                <a:latin typeface="Arial"/>
              </a:rPr>
              <a:t>Differencing</a:t>
            </a:r>
            <a:endParaRPr b="0" lang="en-IN" sz="1000" spc="-1" strike="noStrike">
              <a:latin typeface="Arial"/>
            </a:endParaRPr>
          </a:p>
          <a:p>
            <a:pPr marL="428040" indent="-132840">
              <a:lnSpc>
                <a:spcPts val="1196"/>
              </a:lnSpc>
              <a:tabLst>
                <a:tab algn="l" pos="0"/>
              </a:tabLst>
            </a:pPr>
            <a:endParaRPr b="0" lang="en-IN" sz="1000" spc="-1" strike="noStrike">
              <a:latin typeface="Arial"/>
            </a:endParaRPr>
          </a:p>
          <a:p>
            <a:pPr lvl="1" marL="428040" indent="-132480">
              <a:lnSpc>
                <a:spcPts val="1199"/>
              </a:lnSpc>
              <a:spcBef>
                <a:spcPts val="40"/>
              </a:spcBef>
              <a:buClr>
                <a:srgbClr val="c00000"/>
              </a:buClr>
              <a:buFont typeface="Symbol" charset="2"/>
              <a:buChar char=""/>
              <a:tabLst>
                <a:tab algn="l" pos="428760"/>
              </a:tabLst>
            </a:pPr>
            <a:r>
              <a:rPr b="0" lang="en-US" sz="1000" spc="-32" strike="noStrike">
                <a:solidFill>
                  <a:srgbClr val="c00000"/>
                </a:solidFill>
                <a:latin typeface="Arial"/>
              </a:rPr>
              <a:t>Transformation</a:t>
            </a:r>
            <a:r>
              <a:rPr b="0" lang="en-US" sz="1000" spc="-32" strike="noStrike">
                <a:solidFill>
                  <a:srgbClr val="000000"/>
                </a:solidFill>
                <a:latin typeface="Arial"/>
              </a:rPr>
              <a:t>: </a:t>
            </a:r>
            <a:r>
              <a:rPr b="0" lang="en-US" sz="1000" spc="-26" strike="noStrike">
                <a:solidFill>
                  <a:srgbClr val="000000"/>
                </a:solidFill>
                <a:latin typeface="Arial"/>
              </a:rPr>
              <a:t>Applying </a:t>
            </a:r>
            <a:r>
              <a:rPr b="0" lang="en-US" sz="1000" spc="-21" strike="noStrike">
                <a:solidFill>
                  <a:srgbClr val="000000"/>
                </a:solidFill>
                <a:latin typeface="Arial"/>
              </a:rPr>
              <a:t>arithmetic </a:t>
            </a:r>
            <a:r>
              <a:rPr b="0" lang="en-US" sz="1000" spc="-41" strike="noStrike">
                <a:solidFill>
                  <a:srgbClr val="000000"/>
                </a:solidFill>
                <a:latin typeface="Arial"/>
              </a:rPr>
              <a:t>operations </a:t>
            </a:r>
            <a:r>
              <a:rPr b="0" lang="en-US" sz="1000" spc="-35" strike="noStrike">
                <a:solidFill>
                  <a:srgbClr val="000000"/>
                </a:solidFill>
                <a:latin typeface="Arial"/>
              </a:rPr>
              <a:t>like </a:t>
            </a:r>
            <a:r>
              <a:rPr b="0" lang="en-US" sz="1000" spc="-32" strike="noStrike">
                <a:solidFill>
                  <a:srgbClr val="000000"/>
                </a:solidFill>
                <a:latin typeface="Arial"/>
              </a:rPr>
              <a:t>log, </a:t>
            </a:r>
            <a:r>
              <a:rPr b="0" lang="en-US" sz="1000" spc="-72" strike="noStrike">
                <a:solidFill>
                  <a:srgbClr val="000000"/>
                </a:solidFill>
                <a:latin typeface="Arial"/>
              </a:rPr>
              <a:t>square  </a:t>
            </a:r>
            <a:r>
              <a:rPr b="0" lang="en-US" sz="1000" spc="-7" strike="noStrike">
                <a:solidFill>
                  <a:srgbClr val="000000"/>
                </a:solidFill>
                <a:latin typeface="Arial"/>
              </a:rPr>
              <a:t>root, </a:t>
            </a:r>
            <a:r>
              <a:rPr b="0" lang="en-US" sz="1000" spc="-60" strike="noStrike">
                <a:solidFill>
                  <a:srgbClr val="000000"/>
                </a:solidFill>
                <a:latin typeface="Arial"/>
              </a:rPr>
              <a:t>cube </a:t>
            </a:r>
            <a:r>
              <a:rPr b="0" lang="en-US" sz="1000" spc="-7" strike="noStrike">
                <a:solidFill>
                  <a:srgbClr val="000000"/>
                </a:solidFill>
                <a:latin typeface="Arial"/>
              </a:rPr>
              <a:t>root, </a:t>
            </a:r>
            <a:r>
              <a:rPr b="0" lang="en-US" sz="1000" spc="-26" strike="noStrike">
                <a:solidFill>
                  <a:srgbClr val="000000"/>
                </a:solidFill>
                <a:latin typeface="Arial"/>
              </a:rPr>
              <a:t>etc. </a:t>
            </a:r>
            <a:r>
              <a:rPr b="0" lang="en-US" sz="1000" spc="9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000" spc="-35" strike="noStrike">
                <a:solidFill>
                  <a:srgbClr val="000000"/>
                </a:solidFill>
                <a:latin typeface="Arial"/>
              </a:rPr>
              <a:t>stationarize </a:t>
            </a:r>
            <a:r>
              <a:rPr b="0" lang="en-US" sz="1000" spc="-80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1000" spc="-15" strike="noStrike">
                <a:solidFill>
                  <a:srgbClr val="000000"/>
                </a:solidFill>
                <a:latin typeface="Arial"/>
              </a:rPr>
              <a:t>time</a:t>
            </a:r>
            <a:r>
              <a:rPr b="0" lang="en-US" sz="1000" spc="4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00" spc="-66" strike="noStrike">
                <a:solidFill>
                  <a:srgbClr val="000000"/>
                </a:solidFill>
                <a:latin typeface="Arial"/>
              </a:rPr>
              <a:t>series.</a:t>
            </a:r>
            <a:endParaRPr b="0" lang="en-IN" sz="1000" spc="-1" strike="noStrike">
              <a:latin typeface="Arial"/>
            </a:endParaRPr>
          </a:p>
          <a:p>
            <a:pPr marL="428040" indent="-132480">
              <a:lnSpc>
                <a:spcPts val="1199"/>
              </a:lnSpc>
              <a:spcBef>
                <a:spcPts val="40"/>
              </a:spcBef>
              <a:tabLst>
                <a:tab algn="l" pos="0"/>
              </a:tabLst>
            </a:pPr>
            <a:endParaRPr b="0" lang="en-IN" sz="1000" spc="-1" strike="noStrike">
              <a:latin typeface="Arial"/>
            </a:endParaRPr>
          </a:p>
          <a:p>
            <a:pPr lvl="1" marL="428040" indent="-132840">
              <a:lnSpc>
                <a:spcPts val="1151"/>
              </a:lnSpc>
              <a:buClr>
                <a:srgbClr val="c00000"/>
              </a:buClr>
              <a:buFont typeface="Symbol" charset="2"/>
              <a:buChar char=""/>
              <a:tabLst>
                <a:tab algn="l" pos="428760"/>
              </a:tabLst>
            </a:pPr>
            <a:r>
              <a:rPr b="0" lang="en-US" sz="1000" spc="-35" strike="noStrike">
                <a:solidFill>
                  <a:srgbClr val="c00000"/>
                </a:solidFill>
                <a:latin typeface="Arial"/>
              </a:rPr>
              <a:t>Aggregation: </a:t>
            </a:r>
            <a:r>
              <a:rPr b="0" lang="en-US" sz="1000" spc="-35" strike="noStrike">
                <a:solidFill>
                  <a:srgbClr val="000000"/>
                </a:solidFill>
                <a:latin typeface="Arial"/>
              </a:rPr>
              <a:t>Taking </a:t>
            </a:r>
            <a:r>
              <a:rPr b="0" lang="en-US" sz="1000" spc="-72" strike="noStrike">
                <a:solidFill>
                  <a:srgbClr val="000000"/>
                </a:solidFill>
                <a:latin typeface="Arial"/>
              </a:rPr>
              <a:t>average </a:t>
            </a:r>
            <a:r>
              <a:rPr b="0" lang="en-US" sz="1000" spc="-55" strike="noStrike">
                <a:solidFill>
                  <a:srgbClr val="000000"/>
                </a:solidFill>
                <a:latin typeface="Arial"/>
              </a:rPr>
              <a:t>over </a:t>
            </a:r>
            <a:r>
              <a:rPr b="0" lang="en-US" sz="1000" spc="-80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1000" spc="-46" strike="noStrike">
                <a:solidFill>
                  <a:srgbClr val="000000"/>
                </a:solidFill>
                <a:latin typeface="Arial"/>
              </a:rPr>
              <a:t>longer </a:t>
            </a:r>
            <a:r>
              <a:rPr b="0" lang="en-US" sz="1000" spc="-15" strike="noStrike">
                <a:solidFill>
                  <a:srgbClr val="000000"/>
                </a:solidFill>
                <a:latin typeface="Arial"/>
              </a:rPr>
              <a:t>time </a:t>
            </a:r>
            <a:r>
              <a:rPr b="0" lang="en-US" sz="1000" spc="-32" strike="noStrike">
                <a:solidFill>
                  <a:srgbClr val="000000"/>
                </a:solidFill>
                <a:latin typeface="Arial"/>
              </a:rPr>
              <a:t>period,</a:t>
            </a:r>
            <a:r>
              <a:rPr b="0" lang="en-US" sz="1000" spc="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00" spc="-35" strike="noStrike">
                <a:solidFill>
                  <a:srgbClr val="000000"/>
                </a:solidFill>
                <a:latin typeface="Arial"/>
              </a:rPr>
              <a:t>like</a:t>
            </a:r>
            <a:endParaRPr b="0" lang="en-IN" sz="1000" spc="-1" strike="noStrike">
              <a:latin typeface="Arial"/>
            </a:endParaRPr>
          </a:p>
          <a:p>
            <a:pPr marL="428040">
              <a:lnSpc>
                <a:spcPts val="1196"/>
              </a:lnSpc>
              <a:tabLst>
                <a:tab algn="l" pos="428760"/>
              </a:tabLst>
            </a:pPr>
            <a:r>
              <a:rPr b="0" lang="en-US" sz="1000" spc="-26" strike="noStrike">
                <a:solidFill>
                  <a:srgbClr val="000000"/>
                </a:solidFill>
                <a:latin typeface="Arial"/>
              </a:rPr>
              <a:t>weekly/monthly.</a:t>
            </a:r>
            <a:endParaRPr b="0" lang="en-IN" sz="1000" spc="-1" strike="noStrike">
              <a:latin typeface="Arial"/>
            </a:endParaRPr>
          </a:p>
          <a:p>
            <a:pPr marL="428040">
              <a:lnSpc>
                <a:spcPts val="1196"/>
              </a:lnSpc>
              <a:tabLst>
                <a:tab algn="l" pos="428760"/>
              </a:tabLst>
            </a:pPr>
            <a:endParaRPr b="0" lang="en-IN" sz="1000" spc="-1" strike="noStrike">
              <a:latin typeface="Arial"/>
            </a:endParaRPr>
          </a:p>
          <a:p>
            <a:pPr lvl="1" marL="428040" indent="-132840">
              <a:lnSpc>
                <a:spcPts val="1196"/>
              </a:lnSpc>
              <a:buClr>
                <a:srgbClr val="c00000"/>
              </a:buClr>
              <a:buFont typeface="Symbol" charset="2"/>
              <a:buChar char=""/>
              <a:tabLst>
                <a:tab algn="l" pos="428760"/>
              </a:tabLst>
            </a:pPr>
            <a:r>
              <a:rPr b="0" lang="en-US" sz="1000" spc="-32" strike="noStrike">
                <a:solidFill>
                  <a:srgbClr val="c00000"/>
                </a:solidFill>
                <a:latin typeface="Arial"/>
              </a:rPr>
              <a:t>Smoothing: </a:t>
            </a:r>
            <a:r>
              <a:rPr b="0" lang="en-US" sz="1000" spc="-55" strike="noStrike">
                <a:solidFill>
                  <a:srgbClr val="000000"/>
                </a:solidFill>
                <a:latin typeface="Arial"/>
              </a:rPr>
              <a:t>Removing </a:t>
            </a:r>
            <a:r>
              <a:rPr b="0" lang="en-US" sz="1000" spc="-21" strike="noStrike">
                <a:solidFill>
                  <a:srgbClr val="000000"/>
                </a:solidFill>
                <a:latin typeface="Arial"/>
              </a:rPr>
              <a:t>rolling </a:t>
            </a:r>
            <a:r>
              <a:rPr b="0" lang="en-US" sz="1000" spc="-72" strike="noStrike">
                <a:solidFill>
                  <a:srgbClr val="000000"/>
                </a:solidFill>
                <a:latin typeface="Arial"/>
              </a:rPr>
              <a:t>average </a:t>
            </a:r>
            <a:r>
              <a:rPr b="0" lang="en-US" sz="1000" spc="-21" strike="noStrike">
                <a:solidFill>
                  <a:srgbClr val="000000"/>
                </a:solidFill>
                <a:latin typeface="Arial"/>
              </a:rPr>
              <a:t>from </a:t>
            </a:r>
            <a:r>
              <a:rPr b="0" lang="en-US" sz="1000" spc="-32" strike="noStrike">
                <a:solidFill>
                  <a:srgbClr val="000000"/>
                </a:solidFill>
                <a:latin typeface="Arial"/>
              </a:rPr>
              <a:t>original </a:t>
            </a:r>
            <a:r>
              <a:rPr b="0" lang="en-US" sz="1000" spc="-15" strike="noStrike">
                <a:solidFill>
                  <a:srgbClr val="000000"/>
                </a:solidFill>
                <a:latin typeface="Arial"/>
              </a:rPr>
              <a:t>time</a:t>
            </a:r>
            <a:r>
              <a:rPr b="0" lang="en-US" sz="1000" spc="-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00" spc="-66" strike="noStrike">
                <a:solidFill>
                  <a:srgbClr val="000000"/>
                </a:solidFill>
                <a:latin typeface="Arial"/>
              </a:rPr>
              <a:t>series.</a:t>
            </a:r>
            <a:endParaRPr b="0" lang="en-IN" sz="1000" spc="-1" strike="noStrike">
              <a:latin typeface="Arial"/>
            </a:endParaRPr>
          </a:p>
          <a:p>
            <a:pPr marL="428040" indent="-132840">
              <a:lnSpc>
                <a:spcPts val="1196"/>
              </a:lnSpc>
              <a:tabLst>
                <a:tab algn="l" pos="0"/>
              </a:tabLst>
            </a:pPr>
            <a:endParaRPr b="0" lang="en-IN" sz="1000" spc="-1" strike="noStrike">
              <a:latin typeface="Arial"/>
            </a:endParaRPr>
          </a:p>
          <a:p>
            <a:pPr lvl="1" marL="428040" indent="-132480">
              <a:lnSpc>
                <a:spcPts val="1199"/>
              </a:lnSpc>
              <a:spcBef>
                <a:spcPts val="34"/>
              </a:spcBef>
              <a:buClr>
                <a:srgbClr val="c00000"/>
              </a:buClr>
              <a:buFont typeface="Symbol" charset="2"/>
              <a:buChar char=""/>
              <a:tabLst>
                <a:tab algn="l" pos="428760"/>
              </a:tabLst>
            </a:pPr>
            <a:r>
              <a:rPr b="0" lang="en-US" sz="1000" spc="-35" strike="noStrike">
                <a:solidFill>
                  <a:srgbClr val="c00000"/>
                </a:solidFill>
                <a:latin typeface="Arial"/>
              </a:rPr>
              <a:t>Decomposition: </a:t>
            </a:r>
            <a:r>
              <a:rPr b="0" lang="en-US" sz="1000" spc="-32" strike="noStrike">
                <a:solidFill>
                  <a:srgbClr val="000000"/>
                </a:solidFill>
                <a:latin typeface="Arial"/>
              </a:rPr>
              <a:t>Modeling </a:t>
            </a:r>
            <a:r>
              <a:rPr b="0" lang="en-US" sz="1000" spc="-26" strike="noStrike">
                <a:solidFill>
                  <a:srgbClr val="000000"/>
                </a:solidFill>
                <a:latin typeface="Arial"/>
              </a:rPr>
              <a:t>trend </a:t>
            </a:r>
            <a:r>
              <a:rPr b="0" lang="en-US" sz="1000" spc="-55" strike="noStrike">
                <a:solidFill>
                  <a:srgbClr val="000000"/>
                </a:solidFill>
                <a:latin typeface="Arial"/>
              </a:rPr>
              <a:t>and seasonality </a:t>
            </a:r>
            <a:r>
              <a:rPr b="0" lang="en-US" sz="1000" spc="-21" strike="noStrike">
                <a:solidFill>
                  <a:srgbClr val="000000"/>
                </a:solidFill>
                <a:latin typeface="Arial"/>
              </a:rPr>
              <a:t>explicitly </a:t>
            </a:r>
            <a:r>
              <a:rPr b="0" lang="en-US" sz="1000" spc="-55" strike="noStrike">
                <a:solidFill>
                  <a:srgbClr val="000000"/>
                </a:solidFill>
                <a:latin typeface="Arial"/>
              </a:rPr>
              <a:t>and  </a:t>
            </a:r>
            <a:r>
              <a:rPr b="0" lang="en-US" sz="1000" spc="-46" strike="noStrike">
                <a:solidFill>
                  <a:srgbClr val="000000"/>
                </a:solidFill>
                <a:latin typeface="Arial"/>
              </a:rPr>
              <a:t>removing </a:t>
            </a:r>
            <a:r>
              <a:rPr b="0" lang="en-US" sz="1000" spc="-32" strike="noStrike">
                <a:solidFill>
                  <a:srgbClr val="000000"/>
                </a:solidFill>
                <a:latin typeface="Arial"/>
              </a:rPr>
              <a:t>them </a:t>
            </a:r>
            <a:r>
              <a:rPr b="0" lang="en-US" sz="1000" spc="-21" strike="noStrike">
                <a:solidFill>
                  <a:srgbClr val="000000"/>
                </a:solidFill>
                <a:latin typeface="Arial"/>
              </a:rPr>
              <a:t>from </a:t>
            </a:r>
            <a:r>
              <a:rPr b="0" lang="en-US" sz="1000" spc="-26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000" spc="-15" strike="noStrike">
                <a:solidFill>
                  <a:srgbClr val="000000"/>
                </a:solidFill>
                <a:latin typeface="Arial"/>
              </a:rPr>
              <a:t>time</a:t>
            </a:r>
            <a:r>
              <a:rPr b="0" lang="en-US" sz="1000" spc="-11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00" spc="-66" strike="noStrike">
                <a:solidFill>
                  <a:srgbClr val="000000"/>
                </a:solidFill>
                <a:latin typeface="Arial"/>
              </a:rPr>
              <a:t>series.</a:t>
            </a:r>
            <a:endParaRPr b="0" lang="en-IN" sz="1000" spc="-1" strike="noStrike">
              <a:latin typeface="Arial"/>
            </a:endParaRPr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Title 1"/>
          <p:cNvSpPr txBox="1"/>
          <p:nvPr/>
        </p:nvSpPr>
        <p:spPr>
          <a:xfrm>
            <a:off x="247680" y="816120"/>
            <a:ext cx="3648960" cy="18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3333b2"/>
                </a:solidFill>
                <a:latin typeface="Tahoma"/>
              </a:rPr>
              <a:t>Autocorrelation </a:t>
            </a:r>
            <a:br/>
            <a:br/>
            <a:r>
              <a:rPr b="1" lang="en-US" sz="2400" spc="-1" strike="noStrike">
                <a:solidFill>
                  <a:srgbClr val="3333b2"/>
                </a:solidFill>
                <a:latin typeface="Tahoma"/>
              </a:rPr>
              <a:t>and </a:t>
            </a:r>
            <a:br/>
            <a:br/>
            <a:r>
              <a:rPr b="1" lang="en-US" sz="2400" spc="-1" strike="noStrike">
                <a:solidFill>
                  <a:srgbClr val="3333b2"/>
                </a:solidFill>
                <a:latin typeface="Tahoma"/>
              </a:rPr>
              <a:t>ARIMA Models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object 2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object 3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object 4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object 5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object 6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object 7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object 8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object 9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object 10"/>
          <p:cNvSpPr txBox="1"/>
          <p:nvPr/>
        </p:nvSpPr>
        <p:spPr>
          <a:xfrm>
            <a:off x="1467000" y="0"/>
            <a:ext cx="1168560" cy="595080"/>
          </a:xfrm>
          <a:prstGeom prst="rect">
            <a:avLst/>
          </a:prstGeom>
          <a:noFill/>
          <a:ln w="0">
            <a:noFill/>
          </a:ln>
        </p:spPr>
        <p:txBody>
          <a:bodyPr lIns="0" rIns="0" tIns="17280" bIns="0">
            <a:no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n-US" sz="1400" spc="38" strike="noStrike">
                <a:solidFill>
                  <a:srgbClr val="3333b2"/>
                </a:solidFill>
                <a:latin typeface="Tahoma"/>
              </a:rPr>
              <a:t>ARIMA</a:t>
            </a:r>
            <a:r>
              <a:rPr b="0" lang="en-US" sz="1400" spc="-26" strike="noStrike">
                <a:solidFill>
                  <a:srgbClr val="3333b2"/>
                </a:solidFill>
                <a:latin typeface="Tahoma"/>
              </a:rPr>
              <a:t> Models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9" name="object 12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25560">
              <a:lnSpc>
                <a:spcPts val="675"/>
              </a:lnSpc>
            </a:pPr>
            <a:fld id="{2C3021FE-2D08-4630-B4CB-E154D0D4FC49}" type="slidenum">
              <a:rPr b="0" lang="en-US" sz="600" spc="-21" strike="noStrike">
                <a:solidFill>
                  <a:srgbClr val="262685"/>
                </a:solidFill>
                <a:latin typeface="Arial"/>
              </a:rPr>
              <a:t>&lt;number&gt;</a:t>
            </a:fld>
            <a:r>
              <a:rPr b="0" lang="en-US" sz="600" spc="-97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148" strike="noStrike">
                <a:solidFill>
                  <a:srgbClr val="262685"/>
                </a:solidFill>
                <a:latin typeface="Arial"/>
              </a:rPr>
              <a:t>/</a:t>
            </a:r>
            <a:r>
              <a:rPr b="0" lang="en-US" sz="600" spc="-92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-21" strike="noStrike">
                <a:solidFill>
                  <a:srgbClr val="262685"/>
                </a:solidFill>
                <a:latin typeface="Arial"/>
              </a:rPr>
              <a:t>77</a:t>
            </a:r>
            <a:endParaRPr b="0" lang="en-IN" sz="600" spc="-1" strike="noStrike">
              <a:latin typeface="Times New Roman"/>
            </a:endParaRPr>
          </a:p>
        </p:txBody>
      </p:sp>
      <p:sp>
        <p:nvSpPr>
          <p:cNvPr id="610" name="object 11"/>
          <p:cNvSpPr/>
          <p:nvPr/>
        </p:nvSpPr>
        <p:spPr>
          <a:xfrm>
            <a:off x="360000" y="378720"/>
            <a:ext cx="4003200" cy="296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160" bIns="0">
            <a:spAutoFit/>
          </a:bodyPr>
          <a:p>
            <a:pPr marL="201960" indent="-138600" algn="just">
              <a:lnSpc>
                <a:spcPts val="1199"/>
              </a:lnSpc>
              <a:spcBef>
                <a:spcPts val="230"/>
              </a:spcBef>
              <a:buClr>
                <a:srgbClr val="3333b2"/>
              </a:buClr>
              <a:buFont typeface="Lucida Sans Unicode"/>
              <a:buChar char="•"/>
              <a:tabLst>
                <a:tab algn="l" pos="202680"/>
              </a:tabLst>
            </a:pPr>
            <a:r>
              <a:rPr b="0" lang="en-US" sz="1100" spc="-15" strike="noStrike">
                <a:solidFill>
                  <a:srgbClr val="000000"/>
                </a:solidFill>
                <a:latin typeface="Arial"/>
              </a:rPr>
              <a:t>ARIMA 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is </a:t>
            </a:r>
            <a:r>
              <a:rPr b="0" lang="en-US" sz="1100" spc="-72" strike="noStrike">
                <a:solidFill>
                  <a:srgbClr val="000000"/>
                </a:solidFill>
                <a:latin typeface="Arial"/>
              </a:rPr>
              <a:t>an 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acronym </a:t>
            </a:r>
            <a:r>
              <a:rPr b="0" lang="en-US" sz="1100" spc="4" strike="noStrike">
                <a:solidFill>
                  <a:srgbClr val="000000"/>
                </a:solidFill>
                <a:latin typeface="Arial"/>
              </a:rPr>
              <a:t>that </a:t>
            </a:r>
            <a:r>
              <a:rPr b="0" lang="en-US" sz="1100" spc="-66" strike="noStrike">
                <a:solidFill>
                  <a:srgbClr val="000000"/>
                </a:solidFill>
                <a:latin typeface="Arial"/>
              </a:rPr>
              <a:t>stands 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for </a:t>
            </a:r>
            <a:r>
              <a:rPr b="1" lang="en-US" sz="1100" spc="-55" strike="noStrike">
                <a:solidFill>
                  <a:srgbClr val="3333ff"/>
                </a:solidFill>
                <a:latin typeface="Gill Sans MT"/>
              </a:rPr>
              <a:t>A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uto-</a:t>
            </a:r>
            <a:r>
              <a:rPr b="1" lang="en-US" sz="1100" spc="-55" strike="noStrike">
                <a:solidFill>
                  <a:srgbClr val="3333ff"/>
                </a:solidFill>
                <a:latin typeface="Gill Sans MT"/>
              </a:rPr>
              <a:t>R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egressive  </a:t>
            </a:r>
            <a:r>
              <a:rPr b="1" lang="en-US" sz="1100" spc="-35" strike="noStrike">
                <a:solidFill>
                  <a:srgbClr val="3333ff"/>
                </a:solidFill>
                <a:latin typeface="Gill Sans MT"/>
              </a:rPr>
              <a:t>I</a:t>
            </a:r>
            <a:r>
              <a:rPr b="0" lang="en-US" sz="1100" spc="-35" strike="noStrike">
                <a:solidFill>
                  <a:srgbClr val="000000"/>
                </a:solidFill>
                <a:latin typeface="Arial"/>
              </a:rPr>
              <a:t>ntegrated </a:t>
            </a:r>
            <a:r>
              <a:rPr b="1" lang="en-US" sz="1100" spc="-26" strike="noStrike">
                <a:solidFill>
                  <a:srgbClr val="3333ff"/>
                </a:solidFill>
                <a:latin typeface="Gill Sans MT"/>
              </a:rPr>
              <a:t>M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oving </a:t>
            </a:r>
            <a:r>
              <a:rPr b="1" lang="en-US" sz="1100" spc="-66" strike="noStrike">
                <a:solidFill>
                  <a:srgbClr val="3333ff"/>
                </a:solidFill>
                <a:latin typeface="Gill Sans MT"/>
              </a:rPr>
              <a:t>A</a:t>
            </a:r>
            <a:r>
              <a:rPr b="0" lang="en-US" sz="1100" spc="-66" strike="noStrike">
                <a:solidFill>
                  <a:srgbClr val="000000"/>
                </a:solidFill>
                <a:latin typeface="Arial"/>
              </a:rPr>
              <a:t>verage.</a:t>
            </a:r>
            <a:r>
              <a:rPr b="0" lang="en-US" sz="1100" spc="11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Specifically,</a:t>
            </a:r>
            <a:endParaRPr b="0" lang="en-IN" sz="1100" spc="-1" strike="noStrike">
              <a:latin typeface="Arial"/>
            </a:endParaRPr>
          </a:p>
          <a:p>
            <a:pPr algn="just">
              <a:lnSpc>
                <a:spcPts val="1199"/>
              </a:lnSpc>
              <a:spcBef>
                <a:spcPts val="230"/>
              </a:spcBef>
              <a:tabLst>
                <a:tab algn="l" pos="202680"/>
              </a:tabLst>
            </a:pPr>
            <a:endParaRPr b="0" lang="en-IN" sz="1100" spc="-1" strike="noStrike">
              <a:latin typeface="Arial"/>
            </a:endParaRPr>
          </a:p>
          <a:p>
            <a:pPr lvl="1" marL="478800" indent="-132480" algn="just">
              <a:lnSpc>
                <a:spcPct val="100000"/>
              </a:lnSpc>
              <a:spcBef>
                <a:spcPts val="150"/>
              </a:spcBef>
              <a:buClr>
                <a:srgbClr val="3333b2"/>
              </a:buClr>
              <a:buFont typeface="Arial"/>
              <a:buChar char="–"/>
              <a:tabLst>
                <a:tab algn="l" pos="479520"/>
              </a:tabLst>
            </a:pPr>
            <a:r>
              <a:rPr b="1" lang="en-US" sz="900" spc="-15" strike="noStrike" u="sng">
                <a:solidFill>
                  <a:srgbClr val="000000"/>
                </a:solidFill>
                <a:uFillTx/>
                <a:latin typeface="Gill Sans MT"/>
              </a:rPr>
              <a:t>AR </a:t>
            </a:r>
            <a:r>
              <a:rPr b="0" i="1" lang="en-US" sz="900" spc="-52" strike="noStrike" u="sng">
                <a:solidFill>
                  <a:srgbClr val="3333ff"/>
                </a:solidFill>
                <a:uFillTx/>
                <a:latin typeface="Trebuchet MS"/>
              </a:rPr>
              <a:t>Autoregression</a:t>
            </a:r>
            <a:r>
              <a:rPr b="0" i="1" lang="en-US" sz="900" spc="-52" strike="noStrike">
                <a:solidFill>
                  <a:srgbClr val="000000"/>
                </a:solidFill>
                <a:latin typeface="Trebuchet MS"/>
              </a:rPr>
              <a:t>. </a:t>
            </a:r>
            <a:r>
              <a:rPr b="0" lang="en-US" sz="900" spc="-7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900" spc="-46" strike="noStrike">
                <a:solidFill>
                  <a:srgbClr val="000000"/>
                </a:solidFill>
                <a:latin typeface="Arial"/>
              </a:rPr>
              <a:t>model </a:t>
            </a:r>
            <a:r>
              <a:rPr b="0" lang="en-US" sz="900" spc="4" strike="noStrike">
                <a:solidFill>
                  <a:srgbClr val="000000"/>
                </a:solidFill>
                <a:latin typeface="Arial"/>
              </a:rPr>
              <a:t>that </a:t>
            </a:r>
            <a:r>
              <a:rPr b="0" lang="en-US" sz="900" spc="-100" strike="noStrike">
                <a:solidFill>
                  <a:srgbClr val="000000"/>
                </a:solidFill>
                <a:latin typeface="Arial"/>
              </a:rPr>
              <a:t>uses 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900" spc="-52" strike="noStrike">
                <a:solidFill>
                  <a:srgbClr val="000000"/>
                </a:solidFill>
                <a:latin typeface="Arial"/>
              </a:rPr>
              <a:t>dependent  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</a:rPr>
              <a:t>relationship </a:t>
            </a:r>
            <a:r>
              <a:rPr b="0" lang="en-US" sz="900" spc="-66" strike="noStrike">
                <a:solidFill>
                  <a:srgbClr val="000000"/>
                </a:solidFill>
                <a:latin typeface="Arial"/>
              </a:rPr>
              <a:t>between </a:t>
            </a:r>
            <a:r>
              <a:rPr b="0" lang="en-US" sz="900" spc="-60" strike="noStrike">
                <a:solidFill>
                  <a:srgbClr val="000000"/>
                </a:solidFill>
                <a:latin typeface="Arial"/>
              </a:rPr>
              <a:t>an </a:t>
            </a:r>
            <a:r>
              <a:rPr b="0" lang="en-US" sz="900" spc="-46" strike="noStrike">
                <a:solidFill>
                  <a:srgbClr val="000000"/>
                </a:solidFill>
                <a:latin typeface="Arial"/>
              </a:rPr>
              <a:t>observation </a:t>
            </a:r>
            <a:r>
              <a:rPr b="0" lang="en-US" sz="900" spc="-55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0" lang="en-US" sz="900" spc="-86" strike="noStrike">
                <a:solidFill>
                  <a:srgbClr val="000000"/>
                </a:solidFill>
                <a:latin typeface="Arial"/>
              </a:rPr>
              <a:t>some </a:t>
            </a:r>
            <a:r>
              <a:rPr b="0" lang="en-US" sz="900" spc="-46" strike="noStrike">
                <a:solidFill>
                  <a:srgbClr val="000000"/>
                </a:solidFill>
                <a:latin typeface="Arial"/>
              </a:rPr>
              <a:t>number 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900" spc="-21" strike="noStrike">
                <a:solidFill>
                  <a:srgbClr val="3333b2"/>
                </a:solidFill>
                <a:latin typeface="Arial"/>
              </a:rPr>
              <a:t> </a:t>
            </a:r>
            <a:r>
              <a:rPr b="0" lang="en-US" sz="900" spc="-60" strike="noStrike">
                <a:solidFill>
                  <a:srgbClr val="3333ff"/>
                </a:solidFill>
                <a:latin typeface="Arial"/>
              </a:rPr>
              <a:t>lagged</a:t>
            </a:r>
            <a:r>
              <a:rPr b="0" lang="en-US" sz="900" spc="43" strike="noStrike">
                <a:solidFill>
                  <a:srgbClr val="3333ff"/>
                </a:solidFill>
                <a:latin typeface="Arial"/>
              </a:rPr>
              <a:t> </a:t>
            </a:r>
            <a:r>
              <a:rPr b="0" lang="en-US" sz="900" spc="-46" strike="noStrike">
                <a:solidFill>
                  <a:srgbClr val="3333ff"/>
                </a:solidFill>
                <a:latin typeface="Arial"/>
              </a:rPr>
              <a:t>observations</a:t>
            </a:r>
            <a:r>
              <a:rPr b="0" lang="en-US" sz="900" spc="-46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IN" sz="900" spc="-1" strike="noStrike">
              <a:latin typeface="Arial"/>
            </a:endParaRPr>
          </a:p>
          <a:p>
            <a:pPr lvl="1" marL="478800" indent="-132480" algn="just">
              <a:lnSpc>
                <a:spcPct val="100000"/>
              </a:lnSpc>
              <a:spcBef>
                <a:spcPts val="150"/>
              </a:spcBef>
              <a:buClr>
                <a:srgbClr val="3333b2"/>
              </a:buClr>
              <a:buFont typeface="Arial"/>
              <a:buChar char="–"/>
              <a:tabLst>
                <a:tab algn="l" pos="479520"/>
              </a:tabLst>
            </a:pPr>
            <a:endParaRPr b="0" lang="en-IN" sz="900" spc="-1" strike="noStrike">
              <a:latin typeface="Arial"/>
            </a:endParaRPr>
          </a:p>
          <a:p>
            <a:pPr lvl="1" marL="478800" indent="-132480" algn="just">
              <a:lnSpc>
                <a:spcPts val="1199"/>
              </a:lnSpc>
              <a:spcBef>
                <a:spcPts val="26"/>
              </a:spcBef>
              <a:buClr>
                <a:srgbClr val="3333b2"/>
              </a:buClr>
              <a:buFont typeface="Arial"/>
              <a:buChar char="–"/>
              <a:tabLst>
                <a:tab algn="l" pos="479520"/>
              </a:tabLst>
            </a:pPr>
            <a:r>
              <a:rPr b="0" lang="en-US" sz="900" spc="-7" strike="noStrike" u="sng">
                <a:solidFill>
                  <a:srgbClr val="000000"/>
                </a:solidFill>
                <a:uFillTx/>
                <a:latin typeface="Gill Sans MT"/>
              </a:rPr>
              <a:t>I </a:t>
            </a:r>
            <a:r>
              <a:rPr b="0" i="1" lang="en-US" sz="900" spc="-60" strike="noStrike" u="sng">
                <a:solidFill>
                  <a:srgbClr val="000000"/>
                </a:solidFill>
                <a:uFillTx/>
                <a:latin typeface="Trebuchet MS"/>
              </a:rPr>
              <a:t>Integrated</a:t>
            </a:r>
            <a:r>
              <a:rPr b="0" i="1" lang="en-US" sz="900" spc="-60" strike="noStrike">
                <a:solidFill>
                  <a:srgbClr val="000000"/>
                </a:solidFill>
                <a:latin typeface="Trebuchet MS"/>
              </a:rPr>
              <a:t>. 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900" spc="-97" strike="noStrike">
                <a:solidFill>
                  <a:srgbClr val="000000"/>
                </a:solidFill>
                <a:latin typeface="Arial"/>
              </a:rPr>
              <a:t>use 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900" spc="-35" strike="noStrike">
                <a:solidFill>
                  <a:srgbClr val="3333b2"/>
                </a:solidFill>
                <a:latin typeface="Arial"/>
              </a:rPr>
              <a:t>differencing 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900" spc="-52" strike="noStrike">
                <a:solidFill>
                  <a:srgbClr val="000000"/>
                </a:solidFill>
                <a:latin typeface="Arial"/>
              </a:rPr>
              <a:t>raw observations 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</a:rPr>
              <a:t>in  </a:t>
            </a:r>
            <a:r>
              <a:rPr b="0" lang="en-US" sz="900" spc="-52" strike="noStrike">
                <a:solidFill>
                  <a:srgbClr val="000000"/>
                </a:solidFill>
                <a:latin typeface="Arial"/>
              </a:rPr>
              <a:t>order </a:t>
            </a:r>
            <a:r>
              <a:rPr b="0" lang="en-US" sz="900" spc="9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900" spc="-72" strike="noStrike">
                <a:solidFill>
                  <a:srgbClr val="000000"/>
                </a:solidFill>
                <a:latin typeface="Arial"/>
              </a:rPr>
              <a:t>make 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</a:rPr>
              <a:t>time </a:t>
            </a:r>
            <a:r>
              <a:rPr b="0" lang="en-US" sz="900" spc="-75" strike="noStrike">
                <a:solidFill>
                  <a:srgbClr val="000000"/>
                </a:solidFill>
                <a:latin typeface="Arial"/>
              </a:rPr>
              <a:t>series</a:t>
            </a:r>
            <a:r>
              <a:rPr b="0" lang="en-US" sz="900" spc="1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</a:rPr>
              <a:t>stationary.</a:t>
            </a:r>
            <a:endParaRPr b="0" lang="en-IN" sz="900" spc="-1" strike="noStrike">
              <a:latin typeface="Arial"/>
            </a:endParaRPr>
          </a:p>
          <a:p>
            <a:pPr lvl="1" marL="478800" indent="-132480" algn="just">
              <a:lnSpc>
                <a:spcPts val="1199"/>
              </a:lnSpc>
              <a:spcBef>
                <a:spcPts val="26"/>
              </a:spcBef>
              <a:buClr>
                <a:srgbClr val="3333b2"/>
              </a:buClr>
              <a:buFont typeface="Arial"/>
              <a:buChar char="–"/>
              <a:tabLst>
                <a:tab algn="l" pos="479520"/>
              </a:tabLst>
            </a:pPr>
            <a:endParaRPr b="0" lang="en-IN" sz="900" spc="-1" strike="noStrike">
              <a:latin typeface="Arial"/>
            </a:endParaRPr>
          </a:p>
          <a:p>
            <a:pPr lvl="1" marL="478800" indent="-132840" algn="just">
              <a:lnSpc>
                <a:spcPts val="1151"/>
              </a:lnSpc>
              <a:buClr>
                <a:srgbClr val="3333b2"/>
              </a:buClr>
              <a:buFont typeface="Arial"/>
              <a:buChar char="–"/>
              <a:tabLst>
                <a:tab algn="l" pos="479520"/>
              </a:tabLst>
            </a:pPr>
            <a:r>
              <a:rPr b="1" lang="en-US" sz="900" spc="12" strike="noStrike" u="sng">
                <a:solidFill>
                  <a:srgbClr val="000000"/>
                </a:solidFill>
                <a:uFillTx/>
                <a:latin typeface="Gill Sans MT"/>
              </a:rPr>
              <a:t>MA </a:t>
            </a:r>
            <a:r>
              <a:rPr b="0" i="1" lang="en-US" sz="900" spc="-15" strike="noStrike" u="sng">
                <a:solidFill>
                  <a:srgbClr val="000000"/>
                </a:solidFill>
                <a:uFillTx/>
                <a:latin typeface="Trebuchet MS"/>
              </a:rPr>
              <a:t>Moving </a:t>
            </a:r>
            <a:r>
              <a:rPr b="0" i="1" lang="en-US" sz="900" spc="-52" strike="noStrike" u="sng">
                <a:solidFill>
                  <a:srgbClr val="000000"/>
                </a:solidFill>
                <a:uFillTx/>
                <a:latin typeface="Trebuchet MS"/>
              </a:rPr>
              <a:t>Average</a:t>
            </a:r>
            <a:r>
              <a:rPr b="0" i="1" lang="en-US" sz="900" spc="-52" strike="noStrike">
                <a:solidFill>
                  <a:srgbClr val="000000"/>
                </a:solidFill>
                <a:latin typeface="Trebuchet MS"/>
              </a:rPr>
              <a:t>. </a:t>
            </a:r>
            <a:r>
              <a:rPr b="0" lang="en-US" sz="900" spc="-7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900" spc="-46" strike="noStrike">
                <a:solidFill>
                  <a:srgbClr val="000000"/>
                </a:solidFill>
                <a:latin typeface="Arial"/>
              </a:rPr>
              <a:t>model </a:t>
            </a:r>
            <a:r>
              <a:rPr b="0" lang="en-US" sz="900" spc="9" strike="noStrike">
                <a:solidFill>
                  <a:srgbClr val="000000"/>
                </a:solidFill>
                <a:latin typeface="Arial"/>
              </a:rPr>
              <a:t>that </a:t>
            </a:r>
            <a:r>
              <a:rPr b="0" lang="en-US" sz="900" spc="-100" strike="noStrike">
                <a:solidFill>
                  <a:srgbClr val="000000"/>
                </a:solidFill>
                <a:latin typeface="Arial"/>
              </a:rPr>
              <a:t>uses 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</a:rPr>
              <a:t>the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900" spc="-66" strike="noStrike">
                <a:solidFill>
                  <a:srgbClr val="c00000"/>
                </a:solidFill>
                <a:latin typeface="Arial"/>
              </a:rPr>
              <a:t>dependency</a:t>
            </a:r>
            <a:endParaRPr b="0" lang="en-IN" sz="900" spc="-1" strike="noStrike">
              <a:latin typeface="Arial"/>
            </a:endParaRPr>
          </a:p>
          <a:p>
            <a:pPr marL="478800" algn="just">
              <a:lnSpc>
                <a:spcPts val="1199"/>
              </a:lnSpc>
              <a:spcBef>
                <a:spcPts val="40"/>
              </a:spcBef>
              <a:tabLst>
                <a:tab algn="l" pos="479520"/>
              </a:tabLst>
            </a:pPr>
            <a:r>
              <a:rPr b="0" lang="en-US" sz="900" spc="-66" strike="noStrike">
                <a:solidFill>
                  <a:srgbClr val="c00000"/>
                </a:solidFill>
                <a:latin typeface="Arial"/>
              </a:rPr>
              <a:t>between </a:t>
            </a:r>
            <a:r>
              <a:rPr b="0" lang="en-US" sz="900" spc="-60" strike="noStrike">
                <a:solidFill>
                  <a:srgbClr val="c00000"/>
                </a:solidFill>
                <a:latin typeface="Arial"/>
              </a:rPr>
              <a:t>an </a:t>
            </a:r>
            <a:r>
              <a:rPr b="0" lang="en-US" sz="900" spc="-46" strike="noStrike">
                <a:solidFill>
                  <a:srgbClr val="c00000"/>
                </a:solidFill>
                <a:latin typeface="Arial"/>
              </a:rPr>
              <a:t>observation </a:t>
            </a:r>
            <a:r>
              <a:rPr b="0" lang="en-US" sz="900" spc="-55" strike="noStrike">
                <a:solidFill>
                  <a:srgbClr val="c00000"/>
                </a:solidFill>
                <a:latin typeface="Arial"/>
              </a:rPr>
              <a:t>and </a:t>
            </a:r>
            <a:r>
              <a:rPr b="0" lang="en-US" sz="900" spc="-80" strike="noStrike">
                <a:solidFill>
                  <a:srgbClr val="c00000"/>
                </a:solidFill>
                <a:latin typeface="Arial"/>
              </a:rPr>
              <a:t>a </a:t>
            </a:r>
            <a:r>
              <a:rPr b="0" lang="en-US" sz="900" spc="-46" strike="noStrike">
                <a:solidFill>
                  <a:srgbClr val="c00000"/>
                </a:solidFill>
                <a:latin typeface="Arial"/>
              </a:rPr>
              <a:t>residual </a:t>
            </a:r>
            <a:r>
              <a:rPr b="0" lang="en-US" sz="900" spc="-41" strike="noStrike">
                <a:solidFill>
                  <a:srgbClr val="c00000"/>
                </a:solidFill>
                <a:latin typeface="Arial"/>
              </a:rPr>
              <a:t>error </a:t>
            </a:r>
            <a:r>
              <a:rPr b="0" lang="en-US" sz="900" spc="-21" strike="noStrike">
                <a:solidFill>
                  <a:srgbClr val="c00000"/>
                </a:solidFill>
                <a:latin typeface="Arial"/>
              </a:rPr>
              <a:t>from </a:t>
            </a:r>
            <a:r>
              <a:rPr b="0" lang="en-US" sz="900" spc="-80" strike="noStrike" u="sng">
                <a:solidFill>
                  <a:srgbClr val="c00000"/>
                </a:solidFill>
                <a:uFillTx/>
                <a:latin typeface="Arial"/>
              </a:rPr>
              <a:t>a </a:t>
            </a:r>
            <a:r>
              <a:rPr b="0" lang="en-US" sz="900" spc="-41" strike="noStrike" u="sng">
                <a:solidFill>
                  <a:srgbClr val="c00000"/>
                </a:solidFill>
                <a:uFillTx/>
                <a:latin typeface="Arial"/>
              </a:rPr>
              <a:t>moving  </a:t>
            </a:r>
            <a:r>
              <a:rPr b="0" lang="en-US" sz="900" spc="-72" strike="noStrike" u="sng">
                <a:solidFill>
                  <a:srgbClr val="c00000"/>
                </a:solidFill>
                <a:uFillTx/>
                <a:latin typeface="Arial"/>
              </a:rPr>
              <a:t>average </a:t>
            </a:r>
            <a:r>
              <a:rPr b="0" lang="en-US" sz="900" spc="-46" strike="noStrike" u="sng">
                <a:solidFill>
                  <a:srgbClr val="c00000"/>
                </a:solidFill>
                <a:uFillTx/>
                <a:latin typeface="Arial"/>
              </a:rPr>
              <a:t>model applied </a:t>
            </a:r>
            <a:r>
              <a:rPr b="0" lang="en-US" sz="900" spc="9" strike="noStrike" u="sng">
                <a:solidFill>
                  <a:srgbClr val="c00000"/>
                </a:solidFill>
                <a:uFillTx/>
                <a:latin typeface="Arial"/>
              </a:rPr>
              <a:t>to </a:t>
            </a:r>
            <a:r>
              <a:rPr b="0" lang="en-US" sz="900" spc="-60" strike="noStrike" u="sng">
                <a:solidFill>
                  <a:srgbClr val="c00000"/>
                </a:solidFill>
                <a:uFillTx/>
                <a:latin typeface="Arial"/>
              </a:rPr>
              <a:t>lagged</a:t>
            </a:r>
            <a:r>
              <a:rPr b="0" lang="en-US" sz="900" spc="-26" strike="noStrike" u="sng">
                <a:solidFill>
                  <a:srgbClr val="c00000"/>
                </a:solidFill>
                <a:uFillTx/>
                <a:latin typeface="Arial"/>
              </a:rPr>
              <a:t> </a:t>
            </a:r>
            <a:r>
              <a:rPr b="0" lang="en-US" sz="900" spc="-46" strike="noStrike" u="sng">
                <a:solidFill>
                  <a:srgbClr val="c00000"/>
                </a:solidFill>
                <a:uFillTx/>
                <a:latin typeface="Arial"/>
              </a:rPr>
              <a:t>observations.</a:t>
            </a:r>
            <a:endParaRPr b="0" lang="en-IN" sz="900" spc="-1" strike="noStrike">
              <a:latin typeface="Arial"/>
            </a:endParaRPr>
          </a:p>
          <a:p>
            <a:pPr marL="478800" algn="just">
              <a:lnSpc>
                <a:spcPts val="1199"/>
              </a:lnSpc>
              <a:spcBef>
                <a:spcPts val="40"/>
              </a:spcBef>
              <a:tabLst>
                <a:tab algn="l" pos="479520"/>
              </a:tabLst>
            </a:pPr>
            <a:endParaRPr b="0" lang="en-IN" sz="900" spc="-1" strike="noStrike">
              <a:latin typeface="Arial"/>
            </a:endParaRPr>
          </a:p>
          <a:p>
            <a:pPr marL="201960" indent="-138600" algn="just">
              <a:lnSpc>
                <a:spcPct val="102000"/>
              </a:lnSpc>
              <a:spcBef>
                <a:spcPts val="275"/>
              </a:spcBef>
              <a:buClr>
                <a:srgbClr val="3333b2"/>
              </a:buClr>
              <a:buFont typeface="Lucida Sans Unicode"/>
              <a:buChar char="•"/>
              <a:tabLst>
                <a:tab algn="l" pos="202680"/>
              </a:tabLst>
            </a:pPr>
            <a:r>
              <a:rPr b="0" lang="en-US" sz="1100" spc="-75" strike="noStrike">
                <a:solidFill>
                  <a:srgbClr val="3333ff"/>
                </a:solidFill>
                <a:latin typeface="Arial"/>
              </a:rPr>
              <a:t>Each </a:t>
            </a:r>
            <a:r>
              <a:rPr b="0" lang="en-US" sz="1100" spc="-21" strike="noStrike">
                <a:solidFill>
                  <a:srgbClr val="3333ff"/>
                </a:solidFill>
                <a:latin typeface="Arial"/>
              </a:rPr>
              <a:t>of </a:t>
            </a:r>
            <a:r>
              <a:rPr b="0" lang="en-US" sz="1100" spc="-72" strike="noStrike">
                <a:solidFill>
                  <a:srgbClr val="3333ff"/>
                </a:solidFill>
                <a:latin typeface="Arial"/>
              </a:rPr>
              <a:t>these </a:t>
            </a:r>
            <a:r>
              <a:rPr b="0" lang="en-US" sz="1100" spc="-55" strike="noStrike">
                <a:solidFill>
                  <a:srgbClr val="3333ff"/>
                </a:solidFill>
                <a:latin typeface="Arial"/>
              </a:rPr>
              <a:t>components </a:t>
            </a:r>
            <a:r>
              <a:rPr b="0" lang="en-US" sz="1100" spc="-80" strike="noStrike">
                <a:solidFill>
                  <a:srgbClr val="3333ff"/>
                </a:solidFill>
                <a:latin typeface="Arial"/>
              </a:rPr>
              <a:t>are </a:t>
            </a:r>
            <a:r>
              <a:rPr b="0" lang="en-US" sz="1100" spc="-21" strike="noStrike">
                <a:solidFill>
                  <a:srgbClr val="3333ff"/>
                </a:solidFill>
                <a:latin typeface="Arial"/>
              </a:rPr>
              <a:t>explicitly </a:t>
            </a:r>
            <a:r>
              <a:rPr b="0" lang="en-US" sz="1100" spc="-55" strike="noStrike">
                <a:solidFill>
                  <a:srgbClr val="3333ff"/>
                </a:solidFill>
                <a:latin typeface="Arial"/>
              </a:rPr>
              <a:t>specified </a:t>
            </a:r>
            <a:r>
              <a:rPr b="0" lang="en-US" sz="1100" spc="-21" strike="noStrike">
                <a:solidFill>
                  <a:srgbClr val="3333ff"/>
                </a:solidFill>
                <a:latin typeface="Arial"/>
              </a:rPr>
              <a:t>in </a:t>
            </a:r>
            <a:r>
              <a:rPr b="0" lang="en-US" sz="1100" spc="-32" strike="noStrike">
                <a:solidFill>
                  <a:srgbClr val="3333ff"/>
                </a:solidFill>
                <a:latin typeface="Arial"/>
              </a:rPr>
              <a:t>the </a:t>
            </a:r>
            <a:r>
              <a:rPr b="0" lang="en-US" sz="1100" spc="-52" strike="noStrike">
                <a:solidFill>
                  <a:srgbClr val="3333ff"/>
                </a:solidFill>
                <a:latin typeface="Arial"/>
              </a:rPr>
              <a:t>model  </a:t>
            </a:r>
            <a:r>
              <a:rPr b="0" lang="en-US" sz="1100" spc="-114" strike="noStrike">
                <a:solidFill>
                  <a:srgbClr val="3333ff"/>
                </a:solidFill>
                <a:latin typeface="Arial"/>
              </a:rPr>
              <a:t>as </a:t>
            </a:r>
            <a:r>
              <a:rPr b="0" lang="en-US" sz="1100" spc="-92" strike="noStrike">
                <a:solidFill>
                  <a:srgbClr val="3333ff"/>
                </a:solidFill>
                <a:latin typeface="Arial"/>
              </a:rPr>
              <a:t>a</a:t>
            </a:r>
            <a:r>
              <a:rPr b="0" lang="en-US" sz="1100" spc="29" strike="noStrike">
                <a:solidFill>
                  <a:srgbClr val="3333ff"/>
                </a:solidFill>
                <a:latin typeface="Arial"/>
              </a:rPr>
              <a:t> </a:t>
            </a:r>
            <a:r>
              <a:rPr b="0" lang="en-US" sz="1100" spc="-52" strike="noStrike">
                <a:solidFill>
                  <a:srgbClr val="3333ff"/>
                </a:solidFill>
                <a:latin typeface="Arial"/>
              </a:rPr>
              <a:t>parameter.</a:t>
            </a:r>
            <a:endParaRPr b="0" lang="en-IN" sz="1100" spc="-1" strike="noStrike">
              <a:latin typeface="Arial"/>
            </a:endParaRPr>
          </a:p>
          <a:p>
            <a:pPr marL="201960" indent="-138600" algn="just">
              <a:lnSpc>
                <a:spcPct val="1020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•"/>
              <a:tabLst>
                <a:tab algn="l" pos="202680"/>
              </a:tabLst>
            </a:pPr>
            <a:r>
              <a:rPr b="0" lang="en-US" sz="1100" spc="-35" strike="noStrike">
                <a:solidFill>
                  <a:srgbClr val="000000"/>
                </a:solidFill>
                <a:latin typeface="Arial"/>
              </a:rPr>
              <a:t>Note </a:t>
            </a:r>
            <a:r>
              <a:rPr b="0" lang="en-US" sz="1100" spc="4" strike="noStrike">
                <a:solidFill>
                  <a:srgbClr val="000000"/>
                </a:solidFill>
                <a:latin typeface="Arial"/>
              </a:rPr>
              <a:t>that </a:t>
            </a:r>
            <a:r>
              <a:rPr b="1" lang="en-US" sz="1100" spc="-21" strike="noStrike">
                <a:solidFill>
                  <a:srgbClr val="000000"/>
                </a:solidFill>
                <a:latin typeface="Gill Sans MT"/>
              </a:rPr>
              <a:t>AR </a:t>
            </a:r>
            <a:r>
              <a:rPr b="0" lang="en-US" sz="1100" spc="-66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1" lang="en-US" sz="1100" spc="12" strike="noStrike">
                <a:solidFill>
                  <a:srgbClr val="000000"/>
                </a:solidFill>
                <a:latin typeface="Gill Sans MT"/>
              </a:rPr>
              <a:t>MA </a:t>
            </a:r>
            <a:r>
              <a:rPr b="0" lang="en-US" sz="1100" spc="-80" strike="noStrike">
                <a:solidFill>
                  <a:srgbClr val="000000"/>
                </a:solidFill>
                <a:latin typeface="Arial"/>
              </a:rPr>
              <a:t>are </a:t>
            </a:r>
            <a:r>
              <a:rPr b="0" lang="en-US" sz="1100" spc="-35" strike="noStrike">
                <a:solidFill>
                  <a:srgbClr val="000000"/>
                </a:solidFill>
                <a:latin typeface="Arial"/>
              </a:rPr>
              <a:t>two 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widely </a:t>
            </a:r>
            <a:r>
              <a:rPr b="0" lang="en-US" sz="1100" spc="-92" strike="noStrike">
                <a:solidFill>
                  <a:srgbClr val="000000"/>
                </a:solidFill>
                <a:latin typeface="Arial"/>
              </a:rPr>
              <a:t>used </a:t>
            </a:r>
            <a:r>
              <a:rPr b="0" lang="en-US" sz="1100" spc="-46" strike="noStrike">
                <a:solidFill>
                  <a:srgbClr val="3333b2"/>
                </a:solidFill>
                <a:latin typeface="Arial"/>
              </a:rPr>
              <a:t>linear </a:t>
            </a:r>
            <a:r>
              <a:rPr b="0" lang="en-US" sz="1100" spc="-66" strike="noStrike">
                <a:solidFill>
                  <a:srgbClr val="3333b2"/>
                </a:solidFill>
                <a:latin typeface="Arial"/>
              </a:rPr>
              <a:t>models </a:t>
            </a:r>
            <a:r>
              <a:rPr b="0" lang="en-US" sz="1100" spc="4" strike="noStrike">
                <a:solidFill>
                  <a:srgbClr val="000000"/>
                </a:solidFill>
                <a:latin typeface="Arial"/>
              </a:rPr>
              <a:t>that  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work 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on </a:t>
            </a:r>
            <a:r>
              <a:rPr b="0" lang="en-US" sz="1100" spc="-35" strike="noStrike">
                <a:solidFill>
                  <a:srgbClr val="000000"/>
                </a:solidFill>
                <a:latin typeface="Arial"/>
              </a:rPr>
              <a:t>stationary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time </a:t>
            </a:r>
            <a:r>
              <a:rPr b="0" lang="en-US" sz="1100" spc="-75" strike="noStrike">
                <a:solidFill>
                  <a:srgbClr val="000000"/>
                </a:solidFill>
                <a:latin typeface="Arial"/>
              </a:rPr>
              <a:t>series, </a:t>
            </a:r>
            <a:r>
              <a:rPr b="0" lang="en-US" sz="1100" spc="-66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1" lang="en-US" sz="1100" spc="-12" strike="noStrike">
                <a:solidFill>
                  <a:srgbClr val="000000"/>
                </a:solidFill>
                <a:latin typeface="Gill Sans MT"/>
              </a:rPr>
              <a:t>I 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is </a:t>
            </a:r>
            <a:r>
              <a:rPr b="0" lang="en-US" sz="1100" spc="-92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1100" spc="-72" strike="noStrike">
                <a:solidFill>
                  <a:srgbClr val="3333b2"/>
                </a:solidFill>
                <a:latin typeface="Arial"/>
              </a:rPr>
              <a:t>preprocessing  </a:t>
            </a:r>
            <a:r>
              <a:rPr b="0" lang="en-US" sz="1100" spc="-60" strike="noStrike">
                <a:solidFill>
                  <a:srgbClr val="3333b2"/>
                </a:solidFill>
                <a:latin typeface="Arial"/>
              </a:rPr>
              <a:t>procedure </a:t>
            </a:r>
            <a:r>
              <a:rPr b="0" lang="en-US" sz="1100" spc="9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en-US" sz="1100" spc="-12" strike="noStrike">
                <a:solidFill>
                  <a:srgbClr val="c00000"/>
                </a:solidFill>
                <a:latin typeface="Arial"/>
              </a:rPr>
              <a:t>stationarize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”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time </a:t>
            </a:r>
            <a:r>
              <a:rPr b="0" lang="en-US" sz="1100" spc="-86" strike="noStrike">
                <a:solidFill>
                  <a:srgbClr val="000000"/>
                </a:solidFill>
                <a:latin typeface="Arial"/>
              </a:rPr>
              <a:t>series </a:t>
            </a:r>
            <a:r>
              <a:rPr b="0" lang="en-US" sz="1100" spc="18" strike="noStrike" u="sng">
                <a:solidFill>
                  <a:srgbClr val="000000"/>
                </a:solidFill>
                <a:uFillTx/>
                <a:latin typeface="Arial"/>
              </a:rPr>
              <a:t>if</a:t>
            </a:r>
            <a:r>
              <a:rPr b="0" lang="en-US" sz="1100" spc="29" strike="noStrike" u="sng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1100" spc="-80" strike="noStrike" u="sng">
                <a:solidFill>
                  <a:srgbClr val="000000"/>
                </a:solidFill>
                <a:uFillTx/>
                <a:latin typeface="Arial"/>
              </a:rPr>
              <a:t>needed</a:t>
            </a:r>
            <a:r>
              <a:rPr b="0" lang="en-US" sz="1100" spc="-80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IN" sz="1100" spc="-1" strike="noStrike">
              <a:latin typeface="Arial"/>
            </a:endParaRPr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object 2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object 3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object 4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object 5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object 6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object 7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object 8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8" name="object 9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object 10"/>
          <p:cNvSpPr txBox="1"/>
          <p:nvPr/>
        </p:nvSpPr>
        <p:spPr>
          <a:xfrm>
            <a:off x="1440000" y="0"/>
            <a:ext cx="180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17280" bIns="0">
            <a:no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n-US" sz="1400" spc="-26" strike="noStrike">
                <a:solidFill>
                  <a:srgbClr val="3333b2"/>
                </a:solidFill>
                <a:latin typeface="Tahoma"/>
              </a:rPr>
              <a:t>Notations - ARIMA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0" name="object 12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25560">
              <a:lnSpc>
                <a:spcPts val="675"/>
              </a:lnSpc>
            </a:pPr>
            <a:fld id="{0AF12741-0F7F-47C0-8D3B-69938EED2E8A}" type="slidenum">
              <a:rPr b="0" lang="en-US" sz="600" spc="-21" strike="noStrike">
                <a:solidFill>
                  <a:srgbClr val="262685"/>
                </a:solidFill>
                <a:latin typeface="Arial"/>
              </a:rPr>
              <a:t>&lt;number&gt;</a:t>
            </a:fld>
            <a:r>
              <a:rPr b="0" lang="en-US" sz="600" spc="-97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148" strike="noStrike">
                <a:solidFill>
                  <a:srgbClr val="262685"/>
                </a:solidFill>
                <a:latin typeface="Arial"/>
              </a:rPr>
              <a:t>/</a:t>
            </a:r>
            <a:r>
              <a:rPr b="0" lang="en-US" sz="600" spc="-92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-21" strike="noStrike">
                <a:solidFill>
                  <a:srgbClr val="262685"/>
                </a:solidFill>
                <a:latin typeface="Arial"/>
              </a:rPr>
              <a:t>77</a:t>
            </a:r>
            <a:endParaRPr b="0" lang="en-IN" sz="600" spc="-1" strike="noStrike">
              <a:latin typeface="Times New Roman"/>
            </a:endParaRPr>
          </a:p>
        </p:txBody>
      </p:sp>
      <p:sp>
        <p:nvSpPr>
          <p:cNvPr id="621" name="object 11"/>
          <p:cNvSpPr/>
          <p:nvPr/>
        </p:nvSpPr>
        <p:spPr>
          <a:xfrm>
            <a:off x="264240" y="466560"/>
            <a:ext cx="3875760" cy="26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201960" indent="-138600" algn="just">
              <a:lnSpc>
                <a:spcPct val="102000"/>
              </a:lnSpc>
              <a:spcBef>
                <a:spcPts val="54"/>
              </a:spcBef>
              <a:buClr>
                <a:srgbClr val="3333b2"/>
              </a:buClr>
              <a:buFont typeface="Lucida Sans Unicode"/>
              <a:buChar char="•"/>
              <a:tabLst>
                <a:tab algn="l" pos="202680"/>
              </a:tabLst>
            </a:pP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standard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notation 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is </a:t>
            </a:r>
            <a:r>
              <a:rPr b="0" lang="en-US" sz="1100" spc="-92" strike="noStrike">
                <a:solidFill>
                  <a:srgbClr val="000000"/>
                </a:solidFill>
                <a:latin typeface="Arial"/>
              </a:rPr>
              <a:t>used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i="1" lang="en-US" sz="1100" spc="24" strike="noStrike">
                <a:solidFill>
                  <a:srgbClr val="000000"/>
                </a:solidFill>
                <a:latin typeface="Trebuchet MS"/>
              </a:rPr>
              <a:t>ARIMA</a:t>
            </a:r>
            <a:r>
              <a:rPr b="0" lang="en-US" sz="1100" spc="24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1100" spc="24" strike="noStrike">
                <a:solidFill>
                  <a:srgbClr val="ff0000"/>
                </a:solidFill>
                <a:latin typeface="Trebuchet MS"/>
              </a:rPr>
              <a:t>p</a:t>
            </a:r>
            <a:r>
              <a:rPr b="0" i="1" lang="en-US" sz="1100" spc="24" strike="noStrike">
                <a:solidFill>
                  <a:srgbClr val="ff0000"/>
                </a:solidFill>
                <a:latin typeface="Verdana"/>
              </a:rPr>
              <a:t>, </a:t>
            </a:r>
            <a:r>
              <a:rPr b="0" i="1" lang="en-US" sz="1100" spc="-26" strike="noStrike">
                <a:solidFill>
                  <a:srgbClr val="ff0000"/>
                </a:solidFill>
                <a:latin typeface="Trebuchet MS"/>
              </a:rPr>
              <a:t>d</a:t>
            </a:r>
            <a:r>
              <a:rPr b="0" i="1" lang="en-US" sz="1100" spc="-26" strike="noStrike">
                <a:solidFill>
                  <a:srgbClr val="ff0000"/>
                </a:solidFill>
                <a:latin typeface="Verdana"/>
              </a:rPr>
              <a:t>, </a:t>
            </a:r>
            <a:r>
              <a:rPr b="0" i="1" lang="en-US" sz="1100" spc="24" strike="noStrike">
                <a:solidFill>
                  <a:srgbClr val="ff0000"/>
                </a:solidFill>
                <a:latin typeface="Trebuchet MS"/>
              </a:rPr>
              <a:t>q</a:t>
            </a:r>
            <a:r>
              <a:rPr b="0" lang="en-US" sz="1100" spc="24" strike="noStrike">
                <a:solidFill>
                  <a:srgbClr val="000000"/>
                </a:solidFill>
                <a:latin typeface="Arial"/>
              </a:rPr>
              <a:t>) </a:t>
            </a:r>
            <a:r>
              <a:rPr b="0" lang="en-US" sz="1100" spc="-72" strike="noStrike">
                <a:solidFill>
                  <a:srgbClr val="000000"/>
                </a:solidFill>
                <a:latin typeface="Arial"/>
              </a:rPr>
              <a:t>where 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the  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parameters </a:t>
            </a:r>
            <a:r>
              <a:rPr b="0" lang="en-US" sz="1100" spc="-80" strike="noStrike">
                <a:solidFill>
                  <a:srgbClr val="000000"/>
                </a:solidFill>
                <a:latin typeface="Arial"/>
              </a:rPr>
              <a:t>are 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substituted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with 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integer </a:t>
            </a:r>
            <a:r>
              <a:rPr b="0" lang="en-US" sz="1100" spc="-75" strike="noStrike">
                <a:solidFill>
                  <a:srgbClr val="000000"/>
                </a:solidFill>
                <a:latin typeface="Arial"/>
              </a:rPr>
              <a:t>values </a:t>
            </a:r>
            <a:r>
              <a:rPr b="0" lang="en-US" sz="1100" spc="9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quickly  </a:t>
            </a:r>
            <a:r>
              <a:rPr b="0" lang="en-US" sz="1100" spc="-35" strike="noStrike">
                <a:solidFill>
                  <a:srgbClr val="000000"/>
                </a:solidFill>
                <a:latin typeface="Arial"/>
              </a:rPr>
              <a:t>indicate 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specific </a:t>
            </a:r>
            <a:r>
              <a:rPr b="0" lang="en-US" sz="1100" spc="-15" strike="noStrike">
                <a:solidFill>
                  <a:srgbClr val="000000"/>
                </a:solidFill>
                <a:latin typeface="Arial"/>
              </a:rPr>
              <a:t>ARIMA 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model being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75" strike="noStrike">
                <a:solidFill>
                  <a:srgbClr val="000000"/>
                </a:solidFill>
                <a:latin typeface="Arial"/>
              </a:rPr>
              <a:t>used.</a:t>
            </a:r>
            <a:endParaRPr b="0" lang="en-IN" sz="1100" spc="-1" strike="noStrike">
              <a:latin typeface="Arial"/>
            </a:endParaRPr>
          </a:p>
          <a:p>
            <a:pPr marL="201960" indent="-138600" algn="just">
              <a:lnSpc>
                <a:spcPct val="102000"/>
              </a:lnSpc>
              <a:spcBef>
                <a:spcPts val="54"/>
              </a:spcBef>
              <a:buClr>
                <a:srgbClr val="3333b2"/>
              </a:buClr>
              <a:buFont typeface="Lucida Sans Unicode"/>
              <a:buChar char="•"/>
              <a:tabLst>
                <a:tab algn="l" pos="202680"/>
              </a:tabLst>
            </a:pPr>
            <a:endParaRPr b="0" lang="en-IN" sz="1100" spc="-1" strike="noStrike">
              <a:latin typeface="Arial"/>
            </a:endParaRPr>
          </a:p>
          <a:p>
            <a:pPr lvl="1" marL="478800" indent="-132480">
              <a:lnSpc>
                <a:spcPct val="100000"/>
              </a:lnSpc>
              <a:spcBef>
                <a:spcPts val="476"/>
              </a:spcBef>
              <a:buClr>
                <a:srgbClr val="3333b2"/>
              </a:buClr>
              <a:buFont typeface="Arial"/>
              <a:buChar char="–"/>
              <a:tabLst>
                <a:tab algn="l" pos="479520"/>
              </a:tabLst>
            </a:pPr>
            <a:r>
              <a:rPr b="1" lang="en-US" sz="800" spc="-26" strike="noStrike">
                <a:solidFill>
                  <a:srgbClr val="000000"/>
                </a:solidFill>
                <a:latin typeface="Gill Sans MT"/>
              </a:rPr>
              <a:t>p </a:t>
            </a:r>
            <a:r>
              <a:rPr b="0" lang="en-US" sz="800" spc="-32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800" spc="-46" strike="noStrike">
                <a:solidFill>
                  <a:srgbClr val="000000"/>
                </a:solidFill>
                <a:latin typeface="Arial"/>
              </a:rPr>
              <a:t>number </a:t>
            </a:r>
            <a:r>
              <a:rPr b="0" lang="en-US" sz="800" spc="-21" strike="noStrike">
                <a:solidFill>
                  <a:srgbClr val="3333ff"/>
                </a:solidFill>
                <a:latin typeface="Arial"/>
              </a:rPr>
              <a:t>of </a:t>
            </a:r>
            <a:r>
              <a:rPr b="0" lang="en-US" sz="800" spc="-46" strike="noStrike">
                <a:solidFill>
                  <a:srgbClr val="3333ff"/>
                </a:solidFill>
                <a:latin typeface="Arial"/>
              </a:rPr>
              <a:t>lag </a:t>
            </a:r>
            <a:r>
              <a:rPr b="0" lang="en-US" sz="800" spc="-52" strike="noStrike">
                <a:solidFill>
                  <a:srgbClr val="3333ff"/>
                </a:solidFill>
                <a:latin typeface="Arial"/>
              </a:rPr>
              <a:t>observations </a:t>
            </a:r>
            <a:r>
              <a:rPr b="0" lang="en-US" sz="800" spc="-41" strike="noStrike">
                <a:solidFill>
                  <a:srgbClr val="000000"/>
                </a:solidFill>
                <a:latin typeface="Arial"/>
              </a:rPr>
              <a:t>included </a:t>
            </a:r>
            <a:r>
              <a:rPr b="0" lang="en-US" sz="800" spc="-15" strike="noStrike">
                <a:solidFill>
                  <a:srgbClr val="000000"/>
                </a:solidFill>
                <a:latin typeface="Arial"/>
              </a:rPr>
              <a:t>in </a:t>
            </a:r>
            <a:r>
              <a:rPr b="0" lang="en-US" sz="800" spc="-26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800" spc="-41" strike="noStrike">
                <a:solidFill>
                  <a:srgbClr val="000000"/>
                </a:solidFill>
                <a:latin typeface="Arial"/>
              </a:rPr>
              <a:t>model, </a:t>
            </a:r>
            <a:r>
              <a:rPr b="0" lang="en-US" sz="800" spc="-60" strike="noStrike">
                <a:solidFill>
                  <a:srgbClr val="000000"/>
                </a:solidFill>
                <a:latin typeface="Arial"/>
              </a:rPr>
              <a:t>also  </a:t>
            </a:r>
            <a:r>
              <a:rPr b="0" lang="en-US" sz="800" spc="-46" strike="noStrike">
                <a:solidFill>
                  <a:srgbClr val="000000"/>
                </a:solidFill>
                <a:latin typeface="Arial"/>
              </a:rPr>
              <a:t>called </a:t>
            </a:r>
            <a:r>
              <a:rPr b="0" lang="en-US" sz="800" spc="-26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800" spc="-46" strike="noStrike">
                <a:solidFill>
                  <a:srgbClr val="c00000"/>
                </a:solidFill>
                <a:latin typeface="Arial"/>
              </a:rPr>
              <a:t>lag</a:t>
            </a:r>
            <a:r>
              <a:rPr b="0" lang="en-US" sz="800" spc="-15" strike="noStrike">
                <a:solidFill>
                  <a:srgbClr val="c00000"/>
                </a:solidFill>
                <a:latin typeface="Arial"/>
              </a:rPr>
              <a:t> </a:t>
            </a:r>
            <a:r>
              <a:rPr b="0" lang="en-US" sz="800" spc="-41" strike="noStrike">
                <a:solidFill>
                  <a:srgbClr val="c00000"/>
                </a:solidFill>
                <a:latin typeface="Arial"/>
              </a:rPr>
              <a:t>order</a:t>
            </a:r>
            <a:r>
              <a:rPr b="0" lang="en-US" sz="800" spc="-4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IN" sz="800" spc="-1" strike="noStrike">
              <a:latin typeface="Arial"/>
            </a:endParaRPr>
          </a:p>
          <a:p>
            <a:pPr lvl="1" marL="478800" indent="-132480">
              <a:lnSpc>
                <a:spcPts val="1199"/>
              </a:lnSpc>
              <a:spcBef>
                <a:spcPts val="31"/>
              </a:spcBef>
              <a:buClr>
                <a:srgbClr val="3333b2"/>
              </a:buClr>
              <a:buFont typeface="Arial"/>
              <a:buChar char="–"/>
              <a:tabLst>
                <a:tab algn="l" pos="479520"/>
              </a:tabLst>
            </a:pPr>
            <a:r>
              <a:rPr b="1" lang="en-US" sz="800" spc="-26" strike="noStrike">
                <a:solidFill>
                  <a:srgbClr val="000000"/>
                </a:solidFill>
                <a:latin typeface="Gill Sans MT"/>
              </a:rPr>
              <a:t>d </a:t>
            </a:r>
            <a:r>
              <a:rPr b="0" lang="en-US" sz="800" spc="-32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800" spc="-46" strike="noStrike">
                <a:solidFill>
                  <a:srgbClr val="000000"/>
                </a:solidFill>
                <a:latin typeface="Arial"/>
              </a:rPr>
              <a:t>number </a:t>
            </a:r>
            <a:r>
              <a:rPr b="0" lang="en-US" sz="800" spc="-21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800" spc="-41" strike="noStrike">
                <a:solidFill>
                  <a:srgbClr val="000000"/>
                </a:solidFill>
                <a:latin typeface="Arial"/>
              </a:rPr>
              <a:t>times </a:t>
            </a:r>
            <a:r>
              <a:rPr b="0" lang="en-US" sz="800" spc="9" strike="noStrike">
                <a:solidFill>
                  <a:srgbClr val="000000"/>
                </a:solidFill>
                <a:latin typeface="Arial"/>
              </a:rPr>
              <a:t>that </a:t>
            </a:r>
            <a:r>
              <a:rPr b="0" lang="en-US" sz="800" spc="-26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800" spc="-52" strike="noStrike">
                <a:solidFill>
                  <a:srgbClr val="000000"/>
                </a:solidFill>
                <a:latin typeface="Arial"/>
              </a:rPr>
              <a:t>raw observations </a:t>
            </a:r>
            <a:r>
              <a:rPr b="0" lang="en-US" sz="800" spc="-75" strike="noStrike">
                <a:solidFill>
                  <a:srgbClr val="000000"/>
                </a:solidFill>
                <a:latin typeface="Arial"/>
              </a:rPr>
              <a:t>are  </a:t>
            </a:r>
            <a:r>
              <a:rPr b="0" lang="en-US" sz="800" spc="-41" strike="noStrike">
                <a:solidFill>
                  <a:srgbClr val="3333ff"/>
                </a:solidFill>
                <a:latin typeface="Arial"/>
              </a:rPr>
              <a:t>differenced</a:t>
            </a:r>
            <a:r>
              <a:rPr b="0" lang="en-US" sz="800" spc="-4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800" spc="-60" strike="noStrike">
                <a:solidFill>
                  <a:srgbClr val="000000"/>
                </a:solidFill>
                <a:latin typeface="Arial"/>
              </a:rPr>
              <a:t>also </a:t>
            </a:r>
            <a:r>
              <a:rPr b="0" lang="en-US" sz="800" spc="-46" strike="noStrike">
                <a:solidFill>
                  <a:srgbClr val="000000"/>
                </a:solidFill>
                <a:latin typeface="Arial"/>
              </a:rPr>
              <a:t>called </a:t>
            </a:r>
            <a:r>
              <a:rPr b="0" lang="en-US" sz="800" spc="-26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1" lang="en-US" sz="800" spc="-75" strike="noStrike">
                <a:solidFill>
                  <a:srgbClr val="c00000"/>
                </a:solidFill>
                <a:latin typeface="Arial"/>
              </a:rPr>
              <a:t>degree </a:t>
            </a:r>
            <a:r>
              <a:rPr b="1" lang="en-US" sz="800" spc="-21" strike="noStrike">
                <a:solidFill>
                  <a:srgbClr val="c00000"/>
                </a:solidFill>
                <a:latin typeface="Arial"/>
              </a:rPr>
              <a:t>of</a:t>
            </a:r>
            <a:r>
              <a:rPr b="1" lang="en-US" sz="800" spc="117" strike="noStrike">
                <a:solidFill>
                  <a:srgbClr val="c00000"/>
                </a:solidFill>
                <a:latin typeface="Arial"/>
              </a:rPr>
              <a:t> </a:t>
            </a:r>
            <a:r>
              <a:rPr b="1" lang="en-US" sz="800" spc="-35" strike="noStrike">
                <a:solidFill>
                  <a:srgbClr val="c00000"/>
                </a:solidFill>
                <a:latin typeface="Arial"/>
              </a:rPr>
              <a:t>differencing</a:t>
            </a:r>
            <a:r>
              <a:rPr b="0" lang="en-US" sz="800" spc="-35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IN" sz="800" spc="-1" strike="noStrike">
              <a:latin typeface="Arial"/>
            </a:endParaRPr>
          </a:p>
          <a:p>
            <a:pPr lvl="1" marL="478800" indent="-132840">
              <a:lnSpc>
                <a:spcPts val="1151"/>
              </a:lnSpc>
              <a:buClr>
                <a:srgbClr val="3333b2"/>
              </a:buClr>
              <a:buFont typeface="Arial"/>
              <a:buChar char="–"/>
              <a:tabLst>
                <a:tab algn="l" pos="479520"/>
              </a:tabLst>
            </a:pPr>
            <a:r>
              <a:rPr b="1" lang="en-US" sz="800" spc="-26" strike="noStrike">
                <a:solidFill>
                  <a:srgbClr val="000000"/>
                </a:solidFill>
                <a:latin typeface="Gill Sans MT"/>
              </a:rPr>
              <a:t>q </a:t>
            </a:r>
            <a:r>
              <a:rPr b="0" lang="en-US" sz="800" spc="-32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800" spc="-75" strike="noStrike">
                <a:solidFill>
                  <a:srgbClr val="000000"/>
                </a:solidFill>
                <a:latin typeface="Arial"/>
              </a:rPr>
              <a:t>size </a:t>
            </a:r>
            <a:r>
              <a:rPr b="0" lang="en-US" sz="800" spc="-21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800" spc="-26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800" spc="-41" strike="noStrike">
                <a:solidFill>
                  <a:srgbClr val="000000"/>
                </a:solidFill>
                <a:latin typeface="Arial"/>
              </a:rPr>
              <a:t>moving </a:t>
            </a:r>
            <a:r>
              <a:rPr b="0" lang="en-US" sz="800" spc="-72" strike="noStrike">
                <a:solidFill>
                  <a:srgbClr val="000000"/>
                </a:solidFill>
                <a:latin typeface="Arial"/>
              </a:rPr>
              <a:t>average </a:t>
            </a:r>
            <a:r>
              <a:rPr b="0" lang="en-US" sz="800" spc="-35" strike="noStrike">
                <a:solidFill>
                  <a:srgbClr val="000000"/>
                </a:solidFill>
                <a:latin typeface="Arial"/>
              </a:rPr>
              <a:t>window, </a:t>
            </a:r>
            <a:r>
              <a:rPr b="0" lang="en-US" sz="800" spc="-60" strike="noStrike">
                <a:solidFill>
                  <a:srgbClr val="000000"/>
                </a:solidFill>
                <a:latin typeface="Arial"/>
              </a:rPr>
              <a:t>also </a:t>
            </a:r>
            <a:r>
              <a:rPr b="0" lang="en-US" sz="800" spc="-46" strike="noStrike">
                <a:solidFill>
                  <a:srgbClr val="000000"/>
                </a:solidFill>
                <a:latin typeface="Arial"/>
              </a:rPr>
              <a:t>called </a:t>
            </a:r>
            <a:r>
              <a:rPr b="0" lang="en-US" sz="800" spc="-26" strike="noStrike">
                <a:solidFill>
                  <a:srgbClr val="000000"/>
                </a:solidFill>
                <a:latin typeface="Arial"/>
              </a:rPr>
              <a:t>the</a:t>
            </a:r>
            <a:r>
              <a:rPr b="0" lang="en-US" sz="8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800" spc="-52" strike="noStrike">
                <a:solidFill>
                  <a:srgbClr val="c00000"/>
                </a:solidFill>
                <a:latin typeface="Arial"/>
              </a:rPr>
              <a:t>order</a:t>
            </a:r>
            <a:endParaRPr b="0" lang="en-IN" sz="800" spc="-1" strike="noStrike">
              <a:latin typeface="Arial"/>
            </a:endParaRPr>
          </a:p>
          <a:p>
            <a:pPr marL="478800">
              <a:lnSpc>
                <a:spcPts val="1199"/>
              </a:lnSpc>
              <a:tabLst>
                <a:tab algn="l" pos="479520"/>
              </a:tabLst>
            </a:pPr>
            <a:r>
              <a:rPr b="0" lang="en-US" sz="800" spc="-21" strike="noStrike">
                <a:solidFill>
                  <a:srgbClr val="c00000"/>
                </a:solidFill>
                <a:latin typeface="Arial"/>
              </a:rPr>
              <a:t>of </a:t>
            </a:r>
            <a:r>
              <a:rPr b="0" lang="en-US" sz="800" spc="-41" strike="noStrike">
                <a:solidFill>
                  <a:srgbClr val="c00000"/>
                </a:solidFill>
                <a:latin typeface="Arial"/>
              </a:rPr>
              <a:t>moving</a:t>
            </a:r>
            <a:r>
              <a:rPr b="0" lang="en-US" sz="800" spc="117" strike="noStrike">
                <a:solidFill>
                  <a:srgbClr val="c00000"/>
                </a:solidFill>
                <a:latin typeface="Arial"/>
              </a:rPr>
              <a:t> </a:t>
            </a:r>
            <a:r>
              <a:rPr b="0" lang="en-US" sz="800" spc="-60" strike="noStrike">
                <a:solidFill>
                  <a:srgbClr val="c00000"/>
                </a:solidFill>
                <a:latin typeface="Arial"/>
              </a:rPr>
              <a:t>average.</a:t>
            </a:r>
            <a:endParaRPr b="0" lang="en-IN" sz="800" spc="-1" strike="noStrike">
              <a:latin typeface="Arial"/>
            </a:endParaRPr>
          </a:p>
          <a:p>
            <a:pPr marL="201960" indent="-138600">
              <a:lnSpc>
                <a:spcPct val="102000"/>
              </a:lnSpc>
              <a:spcBef>
                <a:spcPts val="516"/>
              </a:spcBef>
              <a:buClr>
                <a:srgbClr val="3333b2"/>
              </a:buClr>
              <a:buFont typeface="Lucida Sans Unicode"/>
              <a:buChar char="•"/>
              <a:tabLst>
                <a:tab algn="l" pos="202680"/>
              </a:tabLst>
            </a:pP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value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1100" spc="-72" strike="noStrike">
                <a:solidFill>
                  <a:srgbClr val="000000"/>
                </a:solidFill>
                <a:latin typeface="Arial"/>
              </a:rPr>
              <a:t>0 can </a:t>
            </a:r>
            <a:r>
              <a:rPr b="0" lang="en-US" sz="1100" spc="-75" strike="noStrike">
                <a:solidFill>
                  <a:srgbClr val="000000"/>
                </a:solidFill>
                <a:latin typeface="Arial"/>
              </a:rPr>
              <a:t>be </a:t>
            </a:r>
            <a:r>
              <a:rPr b="0" lang="en-US" sz="1100" spc="-92" strike="noStrike">
                <a:solidFill>
                  <a:srgbClr val="000000"/>
                </a:solidFill>
                <a:latin typeface="Arial"/>
              </a:rPr>
              <a:t>used 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for </a:t>
            </a:r>
            <a:r>
              <a:rPr b="0" lang="en-US" sz="1100" spc="-92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parameter, 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which 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indicates </a:t>
            </a:r>
            <a:r>
              <a:rPr b="0" lang="en-US" sz="1100" spc="9" strike="noStrike">
                <a:solidFill>
                  <a:srgbClr val="000000"/>
                </a:solidFill>
                <a:latin typeface="Arial"/>
              </a:rPr>
              <a:t>to 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not </a:t>
            </a:r>
            <a:r>
              <a:rPr b="0" lang="en-US" sz="1100" spc="-106" strike="noStrike">
                <a:solidFill>
                  <a:srgbClr val="000000"/>
                </a:solidFill>
                <a:latin typeface="Arial"/>
              </a:rPr>
              <a:t>use </a:t>
            </a:r>
            <a:r>
              <a:rPr b="0" lang="en-US" sz="1100" spc="4" strike="noStrike">
                <a:solidFill>
                  <a:srgbClr val="000000"/>
                </a:solidFill>
                <a:latin typeface="Arial"/>
              </a:rPr>
              <a:t>that 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element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the</a:t>
            </a:r>
            <a:r>
              <a:rPr b="0" lang="en-US" sz="1100" spc="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model.</a:t>
            </a:r>
            <a:endParaRPr b="0" lang="en-IN" sz="1100" spc="-1" strike="noStrike">
              <a:latin typeface="Arial"/>
            </a:endParaRPr>
          </a:p>
          <a:p>
            <a:pPr marL="201960" indent="-138600">
              <a:lnSpc>
                <a:spcPct val="1020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•"/>
              <a:tabLst>
                <a:tab algn="l" pos="202680"/>
              </a:tabLst>
            </a:pPr>
            <a:r>
              <a:rPr b="0" lang="en-US" sz="1100" spc="-32" strike="noStrike">
                <a:solidFill>
                  <a:srgbClr val="3333ff"/>
                </a:solidFill>
                <a:latin typeface="Arial"/>
              </a:rPr>
              <a:t>In other </a:t>
            </a:r>
            <a:r>
              <a:rPr b="0" lang="en-US" sz="1100" spc="-66" strike="noStrike">
                <a:solidFill>
                  <a:srgbClr val="3333ff"/>
                </a:solidFill>
                <a:latin typeface="Arial"/>
              </a:rPr>
              <a:t>words, </a:t>
            </a:r>
            <a:r>
              <a:rPr b="0" lang="en-US" sz="1100" spc="-15" strike="noStrike">
                <a:solidFill>
                  <a:srgbClr val="3333ff"/>
                </a:solidFill>
                <a:latin typeface="Arial"/>
              </a:rPr>
              <a:t>ARIMA </a:t>
            </a:r>
            <a:r>
              <a:rPr b="0" lang="en-US" sz="1100" spc="-55" strike="noStrike">
                <a:solidFill>
                  <a:srgbClr val="3333ff"/>
                </a:solidFill>
                <a:latin typeface="Arial"/>
              </a:rPr>
              <a:t>model </a:t>
            </a:r>
            <a:r>
              <a:rPr b="0" lang="en-US" sz="1100" spc="-72" strike="noStrike">
                <a:solidFill>
                  <a:srgbClr val="3333ff"/>
                </a:solidFill>
                <a:latin typeface="Arial"/>
              </a:rPr>
              <a:t>can </a:t>
            </a:r>
            <a:r>
              <a:rPr b="0" lang="en-US" sz="1100" spc="-75" strike="noStrike">
                <a:solidFill>
                  <a:srgbClr val="3333ff"/>
                </a:solidFill>
                <a:latin typeface="Arial"/>
              </a:rPr>
              <a:t>be </a:t>
            </a:r>
            <a:r>
              <a:rPr b="0" lang="en-US" sz="1100" spc="-46" strike="noStrike">
                <a:solidFill>
                  <a:srgbClr val="3333ff"/>
                </a:solidFill>
                <a:latin typeface="Arial"/>
              </a:rPr>
              <a:t>configured </a:t>
            </a:r>
            <a:r>
              <a:rPr b="0" lang="en-US" sz="1100" spc="9" strike="noStrike">
                <a:solidFill>
                  <a:srgbClr val="3333ff"/>
                </a:solidFill>
                <a:latin typeface="Arial"/>
              </a:rPr>
              <a:t>to </a:t>
            </a:r>
            <a:r>
              <a:rPr b="0" lang="en-US" sz="1100" spc="-41" strike="noStrike">
                <a:solidFill>
                  <a:srgbClr val="3333ff"/>
                </a:solidFill>
                <a:latin typeface="Arial"/>
              </a:rPr>
              <a:t>perform  </a:t>
            </a:r>
            <a:r>
              <a:rPr b="0" lang="en-US" sz="1100" spc="-32" strike="noStrike">
                <a:solidFill>
                  <a:srgbClr val="3333ff"/>
                </a:solidFill>
                <a:latin typeface="Arial"/>
              </a:rPr>
              <a:t>the </a:t>
            </a:r>
            <a:r>
              <a:rPr b="0" lang="en-US" sz="1100" spc="-21" strike="noStrike">
                <a:solidFill>
                  <a:srgbClr val="3333ff"/>
                </a:solidFill>
                <a:latin typeface="Arial"/>
              </a:rPr>
              <a:t>function of </a:t>
            </a:r>
            <a:r>
              <a:rPr b="0" lang="en-US" sz="1100" spc="-72" strike="noStrike">
                <a:solidFill>
                  <a:srgbClr val="3333ff"/>
                </a:solidFill>
                <a:latin typeface="Arial"/>
              </a:rPr>
              <a:t>an </a:t>
            </a:r>
            <a:r>
              <a:rPr b="0" lang="en-US" sz="1100" spc="-21" strike="noStrike">
                <a:solidFill>
                  <a:srgbClr val="3333ff"/>
                </a:solidFill>
                <a:latin typeface="Arial"/>
              </a:rPr>
              <a:t>ARMA </a:t>
            </a:r>
            <a:r>
              <a:rPr b="0" lang="en-US" sz="1100" spc="-46" strike="noStrike">
                <a:solidFill>
                  <a:srgbClr val="3333ff"/>
                </a:solidFill>
                <a:latin typeface="Arial"/>
              </a:rPr>
              <a:t>model, </a:t>
            </a:r>
            <a:r>
              <a:rPr b="0" lang="en-US" sz="1100" spc="-66" strike="noStrike">
                <a:solidFill>
                  <a:srgbClr val="3333ff"/>
                </a:solidFill>
                <a:latin typeface="Arial"/>
              </a:rPr>
              <a:t>and </a:t>
            </a:r>
            <a:r>
              <a:rPr b="0" lang="en-US" sz="1100" spc="-92" strike="noStrike">
                <a:solidFill>
                  <a:srgbClr val="3333ff"/>
                </a:solidFill>
                <a:latin typeface="Arial"/>
              </a:rPr>
              <a:t>even a </a:t>
            </a:r>
            <a:r>
              <a:rPr b="0" lang="en-US" sz="1100" spc="-55" strike="noStrike">
                <a:solidFill>
                  <a:srgbClr val="3333ff"/>
                </a:solidFill>
                <a:latin typeface="Arial"/>
              </a:rPr>
              <a:t>simple </a:t>
            </a:r>
            <a:r>
              <a:rPr b="0" lang="en-US" sz="1100" spc="-35" strike="noStrike">
                <a:solidFill>
                  <a:srgbClr val="3333ff"/>
                </a:solidFill>
                <a:latin typeface="Arial"/>
              </a:rPr>
              <a:t>AR, </a:t>
            </a:r>
            <a:r>
              <a:rPr b="0" lang="en-US" sz="1100" spc="-7" strike="noStrike">
                <a:solidFill>
                  <a:srgbClr val="3333ff"/>
                </a:solidFill>
                <a:latin typeface="Arial"/>
              </a:rPr>
              <a:t>I, </a:t>
            </a:r>
            <a:r>
              <a:rPr b="0" lang="en-US" sz="1100" spc="-52" strike="noStrike">
                <a:solidFill>
                  <a:srgbClr val="3333ff"/>
                </a:solidFill>
                <a:latin typeface="Arial"/>
              </a:rPr>
              <a:t>or  </a:t>
            </a:r>
            <a:r>
              <a:rPr b="0" lang="en-US" sz="1100" spc="12" strike="noStrike">
                <a:solidFill>
                  <a:srgbClr val="3333ff"/>
                </a:solidFill>
                <a:latin typeface="Arial"/>
              </a:rPr>
              <a:t>MA</a:t>
            </a:r>
            <a:r>
              <a:rPr b="0" lang="en-US" sz="1100" spc="49" strike="noStrike">
                <a:solidFill>
                  <a:srgbClr val="3333ff"/>
                </a:solidFill>
                <a:latin typeface="Arial"/>
              </a:rPr>
              <a:t> </a:t>
            </a:r>
            <a:r>
              <a:rPr b="0" lang="en-US" sz="1100" spc="-46" strike="noStrike">
                <a:solidFill>
                  <a:srgbClr val="3333ff"/>
                </a:solidFill>
                <a:latin typeface="Arial"/>
              </a:rPr>
              <a:t>model.</a:t>
            </a:r>
            <a:endParaRPr b="0" lang="en-IN" sz="1100" spc="-1" strike="noStrike">
              <a:latin typeface="Arial"/>
            </a:endParaRPr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Title 1"/>
          <p:cNvSpPr txBox="1"/>
          <p:nvPr/>
        </p:nvSpPr>
        <p:spPr>
          <a:xfrm>
            <a:off x="708840" y="198360"/>
            <a:ext cx="319176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3" name="Text Placeholder 2"/>
          <p:cNvSpPr txBox="1"/>
          <p:nvPr/>
        </p:nvSpPr>
        <p:spPr>
          <a:xfrm>
            <a:off x="311760" y="666000"/>
            <a:ext cx="3986280" cy="234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24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4749840" cy="34603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object 2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object 3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object 4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object 5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object 6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object 7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object 8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object 9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object 10"/>
          <p:cNvSpPr txBox="1"/>
          <p:nvPr/>
        </p:nvSpPr>
        <p:spPr>
          <a:xfrm>
            <a:off x="1390680" y="0"/>
            <a:ext cx="1437840" cy="595080"/>
          </a:xfrm>
          <a:prstGeom prst="rect">
            <a:avLst/>
          </a:prstGeom>
          <a:noFill/>
          <a:ln w="0">
            <a:noFill/>
          </a:ln>
        </p:spPr>
        <p:txBody>
          <a:bodyPr lIns="0" rIns="0" tIns="17280" bIns="0">
            <a:no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n-US" sz="1400" spc="-15" strike="noStrike">
                <a:solidFill>
                  <a:srgbClr val="3333b2"/>
                </a:solidFill>
                <a:latin typeface="Tahoma"/>
              </a:rPr>
              <a:t>Backshift</a:t>
            </a:r>
            <a:r>
              <a:rPr b="0" lang="en-US" sz="1400" spc="-21" strike="noStrike">
                <a:solidFill>
                  <a:srgbClr val="3333b2"/>
                </a:solidFill>
                <a:latin typeface="Tahoma"/>
              </a:rPr>
              <a:t> </a:t>
            </a:r>
            <a:r>
              <a:rPr b="0" lang="en-US" sz="1400" spc="-35" strike="noStrike">
                <a:solidFill>
                  <a:srgbClr val="3333b2"/>
                </a:solidFill>
                <a:latin typeface="Tahoma"/>
              </a:rPr>
              <a:t>Operator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4" name="object 12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25560">
              <a:lnSpc>
                <a:spcPts val="675"/>
              </a:lnSpc>
            </a:pPr>
            <a:fld id="{85FCD8F7-1A20-4175-9E11-69ABC6865D7F}" type="slidenum">
              <a:rPr b="0" lang="en-US" sz="600" spc="-21" strike="noStrike">
                <a:solidFill>
                  <a:srgbClr val="262685"/>
                </a:solidFill>
                <a:latin typeface="Arial"/>
              </a:rPr>
              <a:t>&lt;number&gt;</a:t>
            </a:fld>
            <a:r>
              <a:rPr b="0" lang="en-US" sz="600" spc="-97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148" strike="noStrike">
                <a:solidFill>
                  <a:srgbClr val="262685"/>
                </a:solidFill>
                <a:latin typeface="Arial"/>
              </a:rPr>
              <a:t>/</a:t>
            </a:r>
            <a:r>
              <a:rPr b="0" lang="en-US" sz="600" spc="-92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-21" strike="noStrike">
                <a:solidFill>
                  <a:srgbClr val="262685"/>
                </a:solidFill>
                <a:latin typeface="Arial"/>
              </a:rPr>
              <a:t>77</a:t>
            </a:r>
            <a:endParaRPr b="0" lang="en-IN" sz="600" spc="-1" strike="noStrike">
              <a:latin typeface="Times New Roman"/>
            </a:endParaRPr>
          </a:p>
        </p:txBody>
      </p:sp>
      <p:sp>
        <p:nvSpPr>
          <p:cNvPr id="635" name="object 11"/>
          <p:cNvSpPr/>
          <p:nvPr/>
        </p:nvSpPr>
        <p:spPr>
          <a:xfrm>
            <a:off x="371520" y="648000"/>
            <a:ext cx="3978720" cy="283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265320" indent="-138600" algn="just">
              <a:lnSpc>
                <a:spcPct val="102000"/>
              </a:lnSpc>
              <a:spcBef>
                <a:spcPts val="54"/>
              </a:spcBef>
              <a:buClr>
                <a:srgbClr val="3333b2"/>
              </a:buClr>
              <a:buFont typeface="Lucida Sans Unicode"/>
              <a:buChar char="•"/>
              <a:tabLst>
                <a:tab algn="l" pos="266040"/>
              </a:tabLst>
            </a:pP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Before </a:t>
            </a:r>
            <a:r>
              <a:rPr b="0" lang="en-US" sz="1100" spc="-111" strike="noStrike">
                <a:solidFill>
                  <a:srgbClr val="000000"/>
                </a:solidFill>
                <a:latin typeface="Arial"/>
              </a:rPr>
              <a:t>we 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dive </a:t>
            </a:r>
            <a:r>
              <a:rPr b="0" lang="en-US" sz="1100" spc="-75" strike="noStrike">
                <a:solidFill>
                  <a:srgbClr val="000000"/>
                </a:solidFill>
                <a:latin typeface="Arial"/>
              </a:rPr>
              <a:t>deeper </a:t>
            </a:r>
            <a:r>
              <a:rPr b="0" lang="en-US" sz="1100" spc="-7" strike="noStrike">
                <a:solidFill>
                  <a:srgbClr val="000000"/>
                </a:solidFill>
                <a:latin typeface="Arial"/>
              </a:rPr>
              <a:t>into 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AR </a:t>
            </a:r>
            <a:r>
              <a:rPr b="0" lang="en-US" sz="1100" spc="-75" strike="noStrike">
                <a:solidFill>
                  <a:srgbClr val="000000"/>
                </a:solidFill>
                <a:latin typeface="Arial"/>
              </a:rPr>
              <a:t>process, </a:t>
            </a:r>
            <a:r>
              <a:rPr b="0" lang="en-US" sz="1100" spc="-111" strike="noStrike">
                <a:solidFill>
                  <a:srgbClr val="000000"/>
                </a:solidFill>
                <a:latin typeface="Arial"/>
              </a:rPr>
              <a:t>we </a:t>
            </a:r>
            <a:r>
              <a:rPr b="0" lang="en-US" sz="1100" spc="-92" strike="noStrike">
                <a:solidFill>
                  <a:srgbClr val="000000"/>
                </a:solidFill>
                <a:latin typeface="Arial"/>
              </a:rPr>
              <a:t>need </a:t>
            </a:r>
            <a:r>
              <a:rPr b="0" lang="en-US" sz="1100" spc="-97" strike="noStrike">
                <a:solidFill>
                  <a:srgbClr val="000000"/>
                </a:solidFill>
                <a:latin typeface="Arial"/>
              </a:rPr>
              <a:t>some </a:t>
            </a:r>
            <a:r>
              <a:rPr b="0" lang="en-US" sz="1100" spc="-80" strike="noStrike">
                <a:solidFill>
                  <a:srgbClr val="000000"/>
                </a:solidFill>
                <a:latin typeface="Arial"/>
              </a:rPr>
              <a:t>new  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notations </a:t>
            </a:r>
            <a:r>
              <a:rPr b="0" lang="en-US" sz="1100" spc="9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simplify the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representations.</a:t>
            </a:r>
            <a:endParaRPr b="0" lang="en-IN" sz="1100" spc="-1" strike="noStrike">
              <a:latin typeface="Arial"/>
            </a:endParaRPr>
          </a:p>
          <a:p>
            <a:pPr marL="265320" indent="-138600" algn="just">
              <a:lnSpc>
                <a:spcPct val="102000"/>
              </a:lnSpc>
              <a:spcBef>
                <a:spcPts val="54"/>
              </a:spcBef>
              <a:buClr>
                <a:srgbClr val="3333b2"/>
              </a:buClr>
              <a:buFont typeface="Lucida Sans Unicode"/>
              <a:buChar char="•"/>
              <a:tabLst>
                <a:tab algn="l" pos="266040"/>
              </a:tabLst>
            </a:pPr>
            <a:endParaRPr b="0" lang="en-IN" sz="1100" spc="-1" strike="noStrike">
              <a:latin typeface="Arial"/>
            </a:endParaRPr>
          </a:p>
          <a:p>
            <a:pPr marL="265320" indent="-138600" algn="just">
              <a:lnSpc>
                <a:spcPct val="100000"/>
              </a:lnSpc>
              <a:spcBef>
                <a:spcPts val="176"/>
              </a:spcBef>
              <a:buClr>
                <a:srgbClr val="3333b2"/>
              </a:buClr>
              <a:buFont typeface="Lucida Sans Unicode"/>
              <a:buChar char="•"/>
              <a:tabLst>
                <a:tab algn="l" pos="266040"/>
              </a:tabLst>
            </a:pPr>
            <a:r>
              <a:rPr b="1" lang="en-US" sz="1100" spc="-12" strike="noStrike">
                <a:solidFill>
                  <a:srgbClr val="ff0000"/>
                </a:solidFill>
                <a:latin typeface="Times New Roman"/>
              </a:rPr>
              <a:t>Backshift</a:t>
            </a:r>
            <a:r>
              <a:rPr b="1" lang="en-US" sz="1100" spc="89" strike="noStrike">
                <a:solidFill>
                  <a:srgbClr val="ff0000"/>
                </a:solidFill>
                <a:latin typeface="Times New Roman"/>
              </a:rPr>
              <a:t> </a:t>
            </a:r>
            <a:r>
              <a:rPr b="1" lang="en-US" sz="1100" spc="-55" strike="noStrike">
                <a:solidFill>
                  <a:srgbClr val="ff0000"/>
                </a:solidFill>
                <a:latin typeface="Times New Roman"/>
              </a:rPr>
              <a:t>Operator</a:t>
            </a:r>
            <a:endParaRPr b="0" lang="en-IN" sz="1100" spc="-1" strike="noStrike">
              <a:latin typeface="Arial"/>
            </a:endParaRPr>
          </a:p>
          <a:p>
            <a:pPr marL="409680" algn="just">
              <a:lnSpc>
                <a:spcPct val="100000"/>
              </a:lnSpc>
              <a:spcBef>
                <a:spcPts val="176"/>
              </a:spcBef>
              <a:tabLst>
                <a:tab algn="l" pos="266040"/>
              </a:tabLst>
            </a:pPr>
            <a:r>
              <a:rPr b="0" lang="en-US" sz="1000" spc="-60" strike="noStrike">
                <a:solidFill>
                  <a:srgbClr val="3333b2"/>
                </a:solidFill>
                <a:latin typeface="Arial"/>
              </a:rPr>
              <a:t>– </a:t>
            </a:r>
            <a:r>
              <a:rPr b="0" lang="en-US" sz="1000" spc="-35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000" spc="-32" strike="noStrike">
                <a:solidFill>
                  <a:srgbClr val="000000"/>
                </a:solidFill>
                <a:latin typeface="Arial"/>
              </a:rPr>
              <a:t>backshift </a:t>
            </a:r>
            <a:r>
              <a:rPr b="0" lang="en-US" sz="1000" spc="-35" strike="noStrike">
                <a:solidFill>
                  <a:srgbClr val="000000"/>
                </a:solidFill>
                <a:latin typeface="Arial"/>
              </a:rPr>
              <a:t>operator </a:t>
            </a:r>
            <a:r>
              <a:rPr b="0" lang="en-US" sz="1000" spc="-55" strike="noStrike">
                <a:solidFill>
                  <a:srgbClr val="000000"/>
                </a:solidFill>
                <a:latin typeface="Arial"/>
              </a:rPr>
              <a:t>is </a:t>
            </a:r>
            <a:r>
              <a:rPr b="0" lang="en-US" sz="1000" spc="-52" strike="noStrike">
                <a:solidFill>
                  <a:srgbClr val="000000"/>
                </a:solidFill>
                <a:latin typeface="Arial"/>
              </a:rPr>
              <a:t>defined</a:t>
            </a:r>
            <a:r>
              <a:rPr b="0" lang="en-US" sz="1000" spc="-16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00" spc="-100" strike="noStrike">
                <a:solidFill>
                  <a:srgbClr val="000000"/>
                </a:solidFill>
                <a:latin typeface="Arial"/>
              </a:rPr>
              <a:t>as</a:t>
            </a:r>
            <a:endParaRPr b="0" lang="en-IN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"/>
              </a:spcBef>
              <a:tabLst>
                <a:tab algn="l" pos="266040"/>
              </a:tabLst>
            </a:pPr>
            <a:endParaRPr b="0" lang="en-IN" sz="1000" spc="-1" strike="noStrike">
              <a:latin typeface="Arial"/>
            </a:endParaRPr>
          </a:p>
          <a:p>
            <a:pPr marL="439920" algn="just">
              <a:lnSpc>
                <a:spcPct val="100000"/>
              </a:lnSpc>
              <a:tabLst>
                <a:tab algn="l" pos="266040"/>
              </a:tabLst>
            </a:pPr>
            <a:r>
              <a:rPr b="0" i="1" lang="en-US" sz="1000" spc="89" strike="noStrike">
                <a:solidFill>
                  <a:srgbClr val="000000"/>
                </a:solidFill>
                <a:latin typeface="Trebuchet MS"/>
              </a:rPr>
              <a:t>BX</a:t>
            </a:r>
            <a:r>
              <a:rPr b="0" i="1" lang="en-US" sz="1050" spc="134" strike="noStrike" baseline="-11000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1000" spc="188" strike="noStrike">
                <a:solidFill>
                  <a:srgbClr val="000000"/>
                </a:solidFill>
                <a:latin typeface="Arial"/>
              </a:rPr>
              <a:t>=</a:t>
            </a:r>
            <a:r>
              <a:rPr b="0" lang="en-US" sz="1000" spc="7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1000" spc="72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i="1" lang="en-US" sz="1050" spc="111" strike="noStrike" baseline="-11000">
                <a:solidFill>
                  <a:srgbClr val="000000"/>
                </a:solidFill>
                <a:latin typeface="Arial"/>
              </a:rPr>
              <a:t>t−</a:t>
            </a:r>
            <a:r>
              <a:rPr b="0" lang="en-US" sz="1050" spc="111" strike="noStrike" baseline="-11000">
                <a:solidFill>
                  <a:srgbClr val="000000"/>
                </a:solidFill>
                <a:latin typeface="Arial"/>
              </a:rPr>
              <a:t>1</a:t>
            </a:r>
            <a:r>
              <a:rPr b="0" i="1" lang="en-US" sz="1000" spc="72" strike="noStrike">
                <a:solidFill>
                  <a:srgbClr val="000000"/>
                </a:solidFill>
                <a:latin typeface="Verdana"/>
              </a:rPr>
              <a:t>.</a:t>
            </a:r>
            <a:endParaRPr b="0" lang="en-IN" sz="1000" spc="-1" strike="noStrike">
              <a:latin typeface="Arial"/>
            </a:endParaRPr>
          </a:p>
          <a:p>
            <a:pPr marL="542160" algn="just">
              <a:lnSpc>
                <a:spcPct val="100000"/>
              </a:lnSpc>
              <a:spcBef>
                <a:spcPts val="995"/>
              </a:spcBef>
              <a:tabLst>
                <a:tab algn="l" pos="266040"/>
              </a:tabLst>
            </a:pPr>
            <a:r>
              <a:rPr b="0" lang="en-US" sz="1000" spc="38" strike="noStrike">
                <a:solidFill>
                  <a:srgbClr val="000000"/>
                </a:solidFill>
                <a:latin typeface="Arial"/>
              </a:rPr>
              <a:t>It</a:t>
            </a:r>
            <a:r>
              <a:rPr b="0" lang="en-US" sz="1000" spc="4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00" spc="-60" strike="noStrike">
                <a:solidFill>
                  <a:srgbClr val="000000"/>
                </a:solidFill>
                <a:latin typeface="Arial"/>
              </a:rPr>
              <a:t>can</a:t>
            </a:r>
            <a:r>
              <a:rPr b="0" lang="en-US" sz="1000" spc="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00" spc="-72" strike="noStrike">
                <a:solidFill>
                  <a:srgbClr val="000000"/>
                </a:solidFill>
                <a:latin typeface="Arial"/>
              </a:rPr>
              <a:t>be</a:t>
            </a:r>
            <a:r>
              <a:rPr b="0" lang="en-US" sz="1000" spc="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00" spc="-52" strike="noStrike">
                <a:solidFill>
                  <a:srgbClr val="000000"/>
                </a:solidFill>
                <a:latin typeface="Arial"/>
              </a:rPr>
              <a:t>extended,</a:t>
            </a:r>
            <a:r>
              <a:rPr b="0" lang="en-US" sz="1000" spc="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1000" spc="94" strike="noStrike">
                <a:solidFill>
                  <a:srgbClr val="000000"/>
                </a:solidFill>
                <a:latin typeface="Trebuchet MS"/>
              </a:rPr>
              <a:t>B</a:t>
            </a:r>
            <a:r>
              <a:rPr b="0" lang="en-US" sz="1050" spc="140" strike="noStrike" baseline="27000">
                <a:solidFill>
                  <a:srgbClr val="000000"/>
                </a:solidFill>
                <a:latin typeface="Arial"/>
              </a:rPr>
              <a:t>2</a:t>
            </a:r>
            <a:r>
              <a:rPr b="0" i="1" lang="en-US" sz="1000" spc="94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i="1" lang="en-US" sz="1050" spc="140" strike="noStrike" baseline="-11000">
                <a:solidFill>
                  <a:srgbClr val="000000"/>
                </a:solidFill>
                <a:latin typeface="Arial"/>
              </a:rPr>
              <a:t>t</a:t>
            </a:r>
            <a:r>
              <a:rPr b="0" i="1" lang="en-US" sz="1050" spc="267" strike="noStrike" baseline="-11000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00" spc="188" strike="noStrike">
                <a:solidFill>
                  <a:srgbClr val="000000"/>
                </a:solidFill>
                <a:latin typeface="Arial"/>
              </a:rPr>
              <a:t>=</a:t>
            </a:r>
            <a:r>
              <a:rPr b="0" lang="en-US" sz="10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1000" spc="97" strike="noStrike">
                <a:solidFill>
                  <a:srgbClr val="000000"/>
                </a:solidFill>
                <a:latin typeface="Trebuchet MS"/>
              </a:rPr>
              <a:t>B</a:t>
            </a:r>
            <a:r>
              <a:rPr b="0" lang="en-US" sz="1000" spc="97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1000" spc="97" strike="noStrike">
                <a:solidFill>
                  <a:srgbClr val="000000"/>
                </a:solidFill>
                <a:latin typeface="Trebuchet MS"/>
              </a:rPr>
              <a:t>BX</a:t>
            </a:r>
            <a:r>
              <a:rPr b="0" i="1" lang="en-US" sz="1050" spc="148" strike="noStrike" baseline="-11000">
                <a:solidFill>
                  <a:srgbClr val="000000"/>
                </a:solidFill>
                <a:latin typeface="Arial"/>
              </a:rPr>
              <a:t>t</a:t>
            </a:r>
            <a:r>
              <a:rPr b="0" i="1" lang="en-US" sz="1050" spc="-143" strike="noStrike" baseline="-11000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00" spc="49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00" spc="188" strike="noStrike">
                <a:solidFill>
                  <a:srgbClr val="000000"/>
                </a:solidFill>
                <a:latin typeface="Arial"/>
              </a:rPr>
              <a:t>=</a:t>
            </a:r>
            <a:r>
              <a:rPr b="0" lang="en-US" sz="1000" spc="-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1000" spc="103" strike="noStrike">
                <a:solidFill>
                  <a:srgbClr val="000000"/>
                </a:solidFill>
                <a:latin typeface="Trebuchet MS"/>
              </a:rPr>
              <a:t>B</a:t>
            </a:r>
            <a:r>
              <a:rPr b="0" lang="en-US" sz="1000" spc="103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1000" spc="103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i="1" lang="en-US" sz="1050" spc="154" strike="noStrike" baseline="-11000">
                <a:solidFill>
                  <a:srgbClr val="000000"/>
                </a:solidFill>
                <a:latin typeface="Arial"/>
              </a:rPr>
              <a:t>t−</a:t>
            </a:r>
            <a:r>
              <a:rPr b="0" lang="en-US" sz="1050" spc="154" strike="noStrike" baseline="-11000">
                <a:solidFill>
                  <a:srgbClr val="000000"/>
                </a:solidFill>
                <a:latin typeface="Arial"/>
              </a:rPr>
              <a:t>1</a:t>
            </a:r>
            <a:r>
              <a:rPr b="0" lang="en-US" sz="1000" spc="103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00" spc="188" strike="noStrike">
                <a:solidFill>
                  <a:srgbClr val="000000"/>
                </a:solidFill>
                <a:latin typeface="Arial"/>
              </a:rPr>
              <a:t>=</a:t>
            </a:r>
            <a:r>
              <a:rPr b="0" lang="en-US" sz="1000" spc="-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1000" spc="89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i="1" lang="en-US" sz="1050" spc="134" strike="noStrike" baseline="-11000">
                <a:solidFill>
                  <a:srgbClr val="000000"/>
                </a:solidFill>
                <a:latin typeface="Arial"/>
              </a:rPr>
              <a:t>t−</a:t>
            </a:r>
            <a:r>
              <a:rPr b="0" lang="en-US" sz="1050" spc="134" strike="noStrike" baseline="-11000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1000" spc="89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en-US" sz="1000" spc="4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00" spc="-55" strike="noStrike">
                <a:solidFill>
                  <a:srgbClr val="000000"/>
                </a:solidFill>
                <a:latin typeface="Arial"/>
              </a:rPr>
              <a:t>and  </a:t>
            </a:r>
            <a:r>
              <a:rPr b="0" lang="en-US" sz="1000" spc="-92" strike="noStrike">
                <a:solidFill>
                  <a:srgbClr val="000000"/>
                </a:solidFill>
                <a:latin typeface="Arial"/>
              </a:rPr>
              <a:t>so </a:t>
            </a:r>
            <a:r>
              <a:rPr b="0" lang="en-US" sz="1000" spc="-35" strike="noStrike">
                <a:solidFill>
                  <a:srgbClr val="000000"/>
                </a:solidFill>
                <a:latin typeface="Arial"/>
              </a:rPr>
              <a:t>on.</a:t>
            </a:r>
            <a:r>
              <a:rPr b="0" lang="en-US" sz="1000" spc="10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00" spc="-32" strike="noStrike">
                <a:solidFill>
                  <a:srgbClr val="000000"/>
                </a:solidFill>
                <a:latin typeface="Arial"/>
              </a:rPr>
              <a:t>Thus,</a:t>
            </a:r>
            <a:endParaRPr b="0" lang="en-IN" sz="1000" spc="-1" strike="noStrike">
              <a:latin typeface="Arial"/>
            </a:endParaRPr>
          </a:p>
          <a:p>
            <a:pPr marL="426240" algn="just">
              <a:lnSpc>
                <a:spcPts val="1191"/>
              </a:lnSpc>
              <a:tabLst>
                <a:tab algn="l" pos="266040"/>
              </a:tabLst>
            </a:pPr>
            <a:r>
              <a:rPr b="0" i="1" lang="en-US" sz="1000" spc="89" strike="noStrike">
                <a:solidFill>
                  <a:srgbClr val="000000"/>
                </a:solidFill>
                <a:latin typeface="Trebuchet MS"/>
              </a:rPr>
              <a:t>                     </a:t>
            </a:r>
            <a:r>
              <a:rPr b="0" i="1" lang="en-US" sz="1000" spc="89" strike="noStrike">
                <a:solidFill>
                  <a:srgbClr val="000000"/>
                </a:solidFill>
                <a:latin typeface="Trebuchet MS"/>
              </a:rPr>
              <a:t>B</a:t>
            </a:r>
            <a:r>
              <a:rPr b="0" i="1" lang="en-US" sz="1050" spc="134" strike="noStrike" baseline="31000">
                <a:solidFill>
                  <a:srgbClr val="000000"/>
                </a:solidFill>
                <a:latin typeface="Arial"/>
              </a:rPr>
              <a:t>k </a:t>
            </a:r>
            <a:r>
              <a:rPr b="0" i="1" lang="en-US" sz="1000" spc="83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i="1" lang="en-US" sz="1050" spc="126" strike="noStrike" baseline="-11000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1000" spc="188" strike="noStrike">
                <a:solidFill>
                  <a:srgbClr val="000000"/>
                </a:solidFill>
                <a:latin typeface="Arial"/>
              </a:rPr>
              <a:t>=</a:t>
            </a:r>
            <a:r>
              <a:rPr b="0" lang="en-US" sz="1000" spc="-9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1000" spc="109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i="1" lang="en-US" sz="1050" spc="162" strike="noStrike" baseline="-11000">
                <a:solidFill>
                  <a:srgbClr val="000000"/>
                </a:solidFill>
                <a:latin typeface="Arial"/>
              </a:rPr>
              <a:t>t−k</a:t>
            </a:r>
            <a:endParaRPr b="0" lang="en-IN" sz="1050" spc="-1" strike="noStrike">
              <a:latin typeface="Arial"/>
            </a:endParaRPr>
          </a:p>
          <a:p>
            <a:pPr algn="just">
              <a:lnSpc>
                <a:spcPct val="102000"/>
              </a:lnSpc>
              <a:spcBef>
                <a:spcPts val="615"/>
              </a:spcBef>
              <a:tabLst>
                <a:tab algn="l" pos="266040"/>
              </a:tabLst>
            </a:pPr>
            <a:r>
              <a:rPr b="0" i="1" lang="en-US" sz="1100" spc="-72" strike="noStrike">
                <a:solidFill>
                  <a:srgbClr val="3333ff"/>
                </a:solidFill>
                <a:latin typeface="Trebuchet MS"/>
              </a:rPr>
              <a:t>	</a:t>
            </a:r>
            <a:r>
              <a:rPr b="0" i="1" lang="en-US" sz="1100" spc="-72" strike="noStrike">
                <a:solidFill>
                  <a:srgbClr val="3333ff"/>
                </a:solidFill>
                <a:latin typeface="Trebuchet MS"/>
              </a:rPr>
              <a:t>. </a:t>
            </a:r>
            <a:r>
              <a:rPr b="1" lang="en-US" sz="1100" spc="-72" strike="noStrike">
                <a:solidFill>
                  <a:srgbClr val="ff0000"/>
                </a:solidFill>
                <a:latin typeface="Trebuchet MS"/>
              </a:rPr>
              <a:t>F</a:t>
            </a:r>
            <a:r>
              <a:rPr b="1" lang="en-US" sz="1100" spc="-72" strike="noStrike">
                <a:solidFill>
                  <a:srgbClr val="ff0000"/>
                </a:solidFill>
                <a:latin typeface="Arial"/>
              </a:rPr>
              <a:t>orward-shift  operator </a:t>
            </a:r>
            <a:endParaRPr b="0" lang="en-IN" sz="1100" spc="-1" strike="noStrike">
              <a:latin typeface="Arial"/>
            </a:endParaRPr>
          </a:p>
          <a:p>
            <a:pPr algn="just">
              <a:lnSpc>
                <a:spcPct val="102000"/>
              </a:lnSpc>
              <a:spcBef>
                <a:spcPts val="615"/>
              </a:spcBef>
              <a:tabLst>
                <a:tab algn="l" pos="266040"/>
              </a:tabLst>
            </a:pPr>
            <a:r>
              <a:rPr b="0" lang="en-US" sz="1100" spc="-92" strike="noStrike">
                <a:solidFill>
                  <a:srgbClr val="3333ff"/>
                </a:solidFill>
                <a:latin typeface="Arial"/>
              </a:rPr>
              <a:t>We </a:t>
            </a:r>
            <a:r>
              <a:rPr b="0" lang="en-US" sz="1100" spc="-72" strike="noStrike">
                <a:solidFill>
                  <a:srgbClr val="3333ff"/>
                </a:solidFill>
                <a:latin typeface="Arial"/>
              </a:rPr>
              <a:t>can also </a:t>
            </a:r>
            <a:r>
              <a:rPr b="0" lang="en-US" sz="1100" spc="-55" strike="noStrike">
                <a:solidFill>
                  <a:srgbClr val="3333ff"/>
                </a:solidFill>
                <a:latin typeface="Arial"/>
              </a:rPr>
              <a:t>define </a:t>
            </a:r>
            <a:r>
              <a:rPr b="0" lang="en-US" sz="1100" spc="-72" strike="noStrike">
                <a:solidFill>
                  <a:srgbClr val="3333ff"/>
                </a:solidFill>
                <a:latin typeface="Arial"/>
              </a:rPr>
              <a:t>an inverse </a:t>
            </a:r>
            <a:r>
              <a:rPr b="0" lang="en-US" sz="1100" spc="-41" strike="noStrike">
                <a:solidFill>
                  <a:srgbClr val="3333ff"/>
                </a:solidFill>
                <a:latin typeface="Arial"/>
              </a:rPr>
              <a:t>operator </a:t>
            </a:r>
            <a:r>
              <a:rPr b="0" lang="en-US" sz="1100" spc="-72" strike="noStrike">
                <a:solidFill>
                  <a:srgbClr val="3333ff"/>
                </a:solidFill>
                <a:latin typeface="Arial"/>
              </a:rPr>
              <a:t>(</a:t>
            </a:r>
            <a:r>
              <a:rPr b="0" i="1" lang="en-US" sz="1100" spc="-72" strike="noStrike">
                <a:solidFill>
                  <a:srgbClr val="3333ff"/>
                </a:solidFill>
                <a:latin typeface="Trebuchet MS"/>
              </a:rPr>
              <a:t>forward-shift  operator </a:t>
            </a:r>
            <a:r>
              <a:rPr b="0" lang="en-US" sz="1100" spc="52" strike="noStrike">
                <a:solidFill>
                  <a:srgbClr val="3333ff"/>
                </a:solidFill>
                <a:latin typeface="Arial"/>
              </a:rPr>
              <a:t>) </a:t>
            </a:r>
            <a:r>
              <a:rPr b="0" lang="en-US" sz="1100" spc="-66" strike="noStrike">
                <a:solidFill>
                  <a:srgbClr val="3333ff"/>
                </a:solidFill>
                <a:latin typeface="Arial"/>
              </a:rPr>
              <a:t>by </a:t>
            </a:r>
            <a:r>
              <a:rPr b="0" lang="en-US" sz="1100" spc="-52" strike="noStrike">
                <a:solidFill>
                  <a:srgbClr val="3333ff"/>
                </a:solidFill>
                <a:latin typeface="Arial"/>
              </a:rPr>
              <a:t>enforcing </a:t>
            </a:r>
            <a:r>
              <a:rPr b="0" i="1" lang="en-US" sz="1100" spc="123" strike="noStrike">
                <a:solidFill>
                  <a:srgbClr val="3333ff"/>
                </a:solidFill>
                <a:latin typeface="Trebuchet MS"/>
              </a:rPr>
              <a:t>B</a:t>
            </a:r>
            <a:r>
              <a:rPr b="0" i="1" lang="en-US" sz="1200" spc="185" strike="noStrike" baseline="27000">
                <a:solidFill>
                  <a:srgbClr val="3333ff"/>
                </a:solidFill>
                <a:latin typeface="Arial"/>
              </a:rPr>
              <a:t>−</a:t>
            </a:r>
            <a:r>
              <a:rPr b="0" lang="en-US" sz="1200" spc="185" strike="noStrike" baseline="27000">
                <a:solidFill>
                  <a:srgbClr val="3333ff"/>
                </a:solidFill>
                <a:latin typeface="Arial"/>
              </a:rPr>
              <a:t>1</a:t>
            </a:r>
            <a:r>
              <a:rPr b="0" i="1" lang="en-US" sz="1100" spc="123" strike="noStrike">
                <a:solidFill>
                  <a:srgbClr val="3333ff"/>
                </a:solidFill>
                <a:latin typeface="Trebuchet MS"/>
              </a:rPr>
              <a:t>B </a:t>
            </a:r>
            <a:r>
              <a:rPr b="0" lang="en-US" sz="1100" spc="202" strike="noStrike">
                <a:solidFill>
                  <a:srgbClr val="3333ff"/>
                </a:solidFill>
                <a:latin typeface="Arial"/>
              </a:rPr>
              <a:t>= </a:t>
            </a:r>
            <a:r>
              <a:rPr b="0" lang="en-US" sz="1100" spc="-35" strike="noStrike">
                <a:solidFill>
                  <a:srgbClr val="3333ff"/>
                </a:solidFill>
                <a:latin typeface="Arial"/>
              </a:rPr>
              <a:t>1, </a:t>
            </a:r>
            <a:r>
              <a:rPr b="0" lang="en-US" sz="1100" spc="-75" strike="noStrike">
                <a:solidFill>
                  <a:srgbClr val="3333ff"/>
                </a:solidFill>
                <a:latin typeface="Arial"/>
              </a:rPr>
              <a:t>such</a:t>
            </a:r>
            <a:r>
              <a:rPr b="0" lang="en-US" sz="1100" spc="-52" strike="noStrike">
                <a:solidFill>
                  <a:srgbClr val="3333ff"/>
                </a:solidFill>
                <a:latin typeface="Arial"/>
              </a:rPr>
              <a:t> </a:t>
            </a:r>
            <a:r>
              <a:rPr b="0" lang="en-US" sz="1100" spc="4" strike="noStrike">
                <a:solidFill>
                  <a:srgbClr val="3333ff"/>
                </a:solidFill>
                <a:latin typeface="Arial"/>
              </a:rPr>
              <a:t>that</a:t>
            </a:r>
            <a:endParaRPr b="0" lang="en-IN" sz="1100" spc="-1" strike="noStrike">
              <a:latin typeface="Arial"/>
            </a:endParaRPr>
          </a:p>
          <a:p>
            <a:pPr marL="162720" algn="just">
              <a:lnSpc>
                <a:spcPct val="100000"/>
              </a:lnSpc>
              <a:spcBef>
                <a:spcPts val="1134"/>
              </a:spcBef>
              <a:tabLst>
                <a:tab algn="l" pos="266040"/>
              </a:tabLst>
            </a:pPr>
            <a:r>
              <a:rPr b="0" i="1" lang="en-US" sz="1100" spc="94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i="1" lang="en-US" sz="1100" spc="94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i="1" lang="en-US" sz="1100" spc="94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i="1" lang="en-US" sz="1100" spc="94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i="1" lang="en-US" sz="1200" spc="140" strike="noStrike" baseline="-10000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1100" spc="202" strike="noStrike">
                <a:solidFill>
                  <a:srgbClr val="000000"/>
                </a:solidFill>
                <a:latin typeface="Arial"/>
              </a:rPr>
              <a:t>= </a:t>
            </a:r>
            <a:r>
              <a:rPr b="0" i="1" lang="en-US" sz="1100" spc="111" strike="noStrike">
                <a:solidFill>
                  <a:srgbClr val="000000"/>
                </a:solidFill>
                <a:latin typeface="Trebuchet MS"/>
              </a:rPr>
              <a:t>B</a:t>
            </a:r>
            <a:r>
              <a:rPr b="0" i="1" lang="en-US" sz="1200" spc="171" strike="noStrike" baseline="31000">
                <a:solidFill>
                  <a:srgbClr val="000000"/>
                </a:solidFill>
                <a:latin typeface="Arial"/>
              </a:rPr>
              <a:t>−</a:t>
            </a:r>
            <a:r>
              <a:rPr b="0" lang="en-US" sz="1200" spc="171" strike="noStrike" baseline="31000">
                <a:solidFill>
                  <a:srgbClr val="000000"/>
                </a:solidFill>
                <a:latin typeface="Arial"/>
              </a:rPr>
              <a:t>1</a:t>
            </a:r>
            <a:r>
              <a:rPr b="0" i="1" lang="en-US" sz="1100" spc="111" strike="noStrike">
                <a:solidFill>
                  <a:srgbClr val="000000"/>
                </a:solidFill>
                <a:latin typeface="Trebuchet MS"/>
              </a:rPr>
              <a:t>BX</a:t>
            </a:r>
            <a:r>
              <a:rPr b="0" i="1" lang="en-US" sz="1200" spc="171" strike="noStrike" baseline="-10000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1100" spc="202" strike="noStrike">
                <a:solidFill>
                  <a:srgbClr val="000000"/>
                </a:solidFill>
                <a:latin typeface="Arial"/>
              </a:rPr>
              <a:t>=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1100" spc="94" strike="noStrike">
                <a:solidFill>
                  <a:srgbClr val="000000"/>
                </a:solidFill>
                <a:latin typeface="Trebuchet MS"/>
              </a:rPr>
              <a:t>B</a:t>
            </a:r>
            <a:r>
              <a:rPr b="0" i="1" lang="en-US" sz="1200" spc="140" strike="noStrike" baseline="31000">
                <a:solidFill>
                  <a:srgbClr val="000000"/>
                </a:solidFill>
                <a:latin typeface="Arial"/>
              </a:rPr>
              <a:t>−</a:t>
            </a:r>
            <a:r>
              <a:rPr b="0" lang="en-US" sz="1200" spc="140" strike="noStrike" baseline="31000">
                <a:solidFill>
                  <a:srgbClr val="000000"/>
                </a:solidFill>
                <a:latin typeface="Arial"/>
              </a:rPr>
              <a:t>1</a:t>
            </a:r>
            <a:r>
              <a:rPr b="0" i="1" lang="en-US" sz="1100" spc="94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i="1" lang="en-US" sz="1200" spc="140" strike="noStrike" baseline="-10000">
                <a:solidFill>
                  <a:srgbClr val="000000"/>
                </a:solidFill>
                <a:latin typeface="Arial"/>
              </a:rPr>
              <a:t>t−</a:t>
            </a:r>
            <a:r>
              <a:rPr b="0" lang="en-US" sz="1200" spc="140" strike="noStrike" baseline="-10000">
                <a:solidFill>
                  <a:srgbClr val="000000"/>
                </a:solidFill>
                <a:latin typeface="Arial"/>
              </a:rPr>
              <a:t>1</a:t>
            </a:r>
            <a:r>
              <a:rPr b="0" i="1" lang="en-US" sz="1100" spc="94" strike="noStrike">
                <a:solidFill>
                  <a:srgbClr val="000000"/>
                </a:solidFill>
                <a:latin typeface="Verdana"/>
              </a:rPr>
              <a:t>.</a:t>
            </a:r>
            <a:endParaRPr b="0" lang="en-IN" sz="1100" spc="-1" strike="noStrike">
              <a:latin typeface="Arial"/>
            </a:endParaRPr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" name="Picture 2" descr=""/>
          <p:cNvPicPr/>
          <p:nvPr/>
        </p:nvPicPr>
        <p:blipFill>
          <a:blip r:embed="rId1"/>
          <a:stretch/>
        </p:blipFill>
        <p:spPr>
          <a:xfrm>
            <a:off x="552600" y="511200"/>
            <a:ext cx="3790440" cy="25142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object 2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object 3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object 4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object 5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object 6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object 7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object 8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object 9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object 10"/>
          <p:cNvSpPr txBox="1"/>
          <p:nvPr/>
        </p:nvSpPr>
        <p:spPr>
          <a:xfrm>
            <a:off x="1518480" y="198360"/>
            <a:ext cx="2381040" cy="595080"/>
          </a:xfrm>
          <a:prstGeom prst="rect">
            <a:avLst/>
          </a:prstGeom>
          <a:noFill/>
          <a:ln w="0">
            <a:noFill/>
          </a:ln>
        </p:spPr>
        <p:txBody>
          <a:bodyPr lIns="0" rIns="0" tIns="17280" bIns="0">
            <a:no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n-US" sz="1400" spc="58" strike="noStrike">
                <a:solidFill>
                  <a:srgbClr val="3333b2"/>
                </a:solidFill>
                <a:latin typeface="Tahoma"/>
              </a:rPr>
              <a:t>AR </a:t>
            </a:r>
            <a:r>
              <a:rPr b="0" lang="en-US" sz="1400" spc="-52" strike="noStrike">
                <a:solidFill>
                  <a:srgbClr val="3333b2"/>
                </a:solidFill>
                <a:latin typeface="Tahoma"/>
              </a:rPr>
              <a:t>Example: </a:t>
            </a:r>
            <a:r>
              <a:rPr b="0" lang="en-US" sz="1400" spc="12" strike="noStrike">
                <a:solidFill>
                  <a:srgbClr val="3333b2"/>
                </a:solidFill>
                <a:latin typeface="Tahoma"/>
              </a:rPr>
              <a:t>AR(0) </a:t>
            </a:r>
            <a:r>
              <a:rPr b="0" lang="en-US" sz="1400" spc="-60" strike="noStrike">
                <a:solidFill>
                  <a:srgbClr val="3333b2"/>
                </a:solidFill>
                <a:latin typeface="Tahoma"/>
              </a:rPr>
              <a:t>and</a:t>
            </a:r>
            <a:r>
              <a:rPr b="0" lang="en-US" sz="1400" spc="-216" strike="noStrike">
                <a:solidFill>
                  <a:srgbClr val="3333b2"/>
                </a:solidFill>
                <a:latin typeface="Tahoma"/>
              </a:rPr>
              <a:t> </a:t>
            </a:r>
            <a:r>
              <a:rPr b="0" lang="en-US" sz="1400" spc="12" strike="noStrike">
                <a:solidFill>
                  <a:srgbClr val="3333b2"/>
                </a:solidFill>
                <a:latin typeface="Tahoma"/>
              </a:rPr>
              <a:t>AR(1)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6" name="object 12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25560">
              <a:lnSpc>
                <a:spcPts val="675"/>
              </a:lnSpc>
            </a:pPr>
            <a:fld id="{EEC34DE7-53B0-48CE-BF53-6BF25EB40321}" type="slidenum">
              <a:rPr b="0" lang="en-US" sz="600" spc="-21" strike="noStrike">
                <a:solidFill>
                  <a:srgbClr val="262685"/>
                </a:solidFill>
                <a:latin typeface="Arial"/>
              </a:rPr>
              <a:t>&lt;number&gt;</a:t>
            </a:fld>
            <a:r>
              <a:rPr b="0" lang="en-US" sz="600" spc="-97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148" strike="noStrike">
                <a:solidFill>
                  <a:srgbClr val="262685"/>
                </a:solidFill>
                <a:latin typeface="Arial"/>
              </a:rPr>
              <a:t>/</a:t>
            </a:r>
            <a:r>
              <a:rPr b="0" lang="en-US" sz="600" spc="-92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-21" strike="noStrike">
                <a:solidFill>
                  <a:srgbClr val="262685"/>
                </a:solidFill>
                <a:latin typeface="Arial"/>
              </a:rPr>
              <a:t>77</a:t>
            </a:r>
            <a:endParaRPr b="0" lang="en-IN" sz="600" spc="-1" strike="noStrike">
              <a:latin typeface="Times New Roman"/>
            </a:endParaRPr>
          </a:p>
        </p:txBody>
      </p:sp>
      <p:sp>
        <p:nvSpPr>
          <p:cNvPr id="647" name="object 11"/>
          <p:cNvSpPr/>
          <p:nvPr/>
        </p:nvSpPr>
        <p:spPr>
          <a:xfrm>
            <a:off x="95400" y="861480"/>
            <a:ext cx="4419360" cy="245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214560" indent="-138600">
              <a:lnSpc>
                <a:spcPct val="102000"/>
              </a:lnSpc>
              <a:spcBef>
                <a:spcPts val="54"/>
              </a:spcBef>
              <a:buClr>
                <a:srgbClr val="3333b2"/>
              </a:buClr>
              <a:buFont typeface="Lucida Sans Unicode"/>
              <a:buChar char="•"/>
              <a:tabLst>
                <a:tab algn="l" pos="215280"/>
              </a:tabLst>
            </a:pP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simplest AR </a:t>
            </a:r>
            <a:r>
              <a:rPr b="0" lang="en-US" sz="1100" spc="-86" strike="noStrike">
                <a:solidFill>
                  <a:srgbClr val="000000"/>
                </a:solidFill>
                <a:latin typeface="Arial"/>
              </a:rPr>
              <a:t>process 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is </a:t>
            </a:r>
            <a:r>
              <a:rPr b="0" i="1" lang="en-US" sz="1100" spc="38" strike="noStrike">
                <a:solidFill>
                  <a:srgbClr val="000000"/>
                </a:solidFill>
                <a:latin typeface="Trebuchet MS"/>
              </a:rPr>
              <a:t>AR</a:t>
            </a:r>
            <a:r>
              <a:rPr b="0" lang="en-US" sz="1100" spc="38" strike="noStrike">
                <a:solidFill>
                  <a:srgbClr val="000000"/>
                </a:solidFill>
                <a:latin typeface="Arial"/>
              </a:rPr>
              <a:t>(0), 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which </a:t>
            </a:r>
            <a:r>
              <a:rPr b="0" lang="en-US" sz="1100" spc="-92" strike="noStrike">
                <a:solidFill>
                  <a:srgbClr val="000000"/>
                </a:solidFill>
                <a:latin typeface="Arial"/>
              </a:rPr>
              <a:t>has 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no </a:t>
            </a:r>
            <a:r>
              <a:rPr b="0" lang="en-US" sz="1100" spc="-80" strike="noStrike">
                <a:solidFill>
                  <a:srgbClr val="000000"/>
                </a:solidFill>
                <a:latin typeface="Arial"/>
              </a:rPr>
              <a:t>dependence  </a:t>
            </a:r>
            <a:r>
              <a:rPr b="0" lang="en-US" sz="1100" spc="-72" strike="noStrike">
                <a:solidFill>
                  <a:srgbClr val="000000"/>
                </a:solidFill>
                <a:latin typeface="Arial"/>
              </a:rPr>
              <a:t>between 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terms. 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In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fact, </a:t>
            </a:r>
            <a:r>
              <a:rPr b="0" i="1" lang="en-US" sz="1100" spc="49" strike="noStrike">
                <a:solidFill>
                  <a:srgbClr val="000000"/>
                </a:solidFill>
                <a:latin typeface="Trebuchet MS"/>
              </a:rPr>
              <a:t>AR</a:t>
            </a:r>
            <a:r>
              <a:rPr b="0" lang="en-US" sz="1100" spc="49" strike="noStrike">
                <a:solidFill>
                  <a:srgbClr val="000000"/>
                </a:solidFill>
                <a:latin typeface="Arial"/>
              </a:rPr>
              <a:t>(0) 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is 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essentially </a:t>
            </a:r>
            <a:r>
              <a:rPr b="0" lang="en-US" sz="1100" spc="-26" strike="noStrike">
                <a:solidFill>
                  <a:srgbClr val="3333b2"/>
                </a:solidFill>
                <a:latin typeface="Arial"/>
              </a:rPr>
              <a:t>white</a:t>
            </a:r>
            <a:r>
              <a:rPr b="0" lang="en-US" sz="1100" spc="-114" strike="noStrike">
                <a:solidFill>
                  <a:srgbClr val="3333b2"/>
                </a:solidFill>
                <a:latin typeface="Arial"/>
              </a:rPr>
              <a:t> </a:t>
            </a:r>
            <a:r>
              <a:rPr b="0" lang="en-US" sz="1100" spc="-66" strike="noStrike">
                <a:solidFill>
                  <a:srgbClr val="3333b2"/>
                </a:solidFill>
                <a:latin typeface="Arial"/>
              </a:rPr>
              <a:t>noise</a:t>
            </a:r>
            <a:r>
              <a:rPr b="0" lang="en-US" sz="1100" spc="-66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IN" sz="1100" spc="-1" strike="noStrike">
              <a:latin typeface="Arial"/>
            </a:endParaRPr>
          </a:p>
          <a:p>
            <a:pPr marL="214560" indent="-138600">
              <a:lnSpc>
                <a:spcPct val="102000"/>
              </a:lnSpc>
              <a:spcBef>
                <a:spcPts val="54"/>
              </a:spcBef>
              <a:tabLst>
                <a:tab algn="l" pos="0"/>
              </a:tabLst>
            </a:pPr>
            <a:endParaRPr b="0" lang="en-IN" sz="1100" spc="-1" strike="noStrike">
              <a:latin typeface="Arial"/>
            </a:endParaRPr>
          </a:p>
          <a:p>
            <a:pPr marL="214560" indent="-13860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Lucida Sans Unicode"/>
              <a:buChar char="•"/>
              <a:tabLst>
                <a:tab algn="l" pos="215280"/>
              </a:tabLst>
            </a:pPr>
            <a:r>
              <a:rPr b="0" i="1" lang="en-US" sz="1100" spc="49" strike="noStrike">
                <a:solidFill>
                  <a:srgbClr val="000000"/>
                </a:solidFill>
                <a:latin typeface="Trebuchet MS"/>
              </a:rPr>
              <a:t>AR</a:t>
            </a:r>
            <a:r>
              <a:rPr b="0" lang="en-US" sz="1100" spc="49" strike="noStrike">
                <a:solidFill>
                  <a:srgbClr val="000000"/>
                </a:solidFill>
                <a:latin typeface="Arial"/>
              </a:rPr>
              <a:t>(1) </a:t>
            </a:r>
            <a:r>
              <a:rPr b="0" lang="en-US" sz="1100" spc="-72" strike="noStrike">
                <a:solidFill>
                  <a:srgbClr val="000000"/>
                </a:solidFill>
                <a:latin typeface="Arial"/>
              </a:rPr>
              <a:t>can </a:t>
            </a:r>
            <a:r>
              <a:rPr b="0" lang="en-US" sz="1100" spc="-75" strike="noStrike">
                <a:solidFill>
                  <a:srgbClr val="000000"/>
                </a:solidFill>
                <a:latin typeface="Arial"/>
              </a:rPr>
              <a:t>be 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given </a:t>
            </a:r>
            <a:r>
              <a:rPr b="0" lang="en-US" sz="1100" spc="-66" strike="noStrike">
                <a:solidFill>
                  <a:srgbClr val="000000"/>
                </a:solidFill>
                <a:latin typeface="Arial"/>
              </a:rPr>
              <a:t>by </a:t>
            </a:r>
            <a:r>
              <a:rPr b="0" i="1" lang="en-US" sz="1100" spc="94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i="1" lang="en-US" sz="1200" spc="140" strike="noStrike" baseline="-10000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1100" spc="202" strike="noStrike">
                <a:solidFill>
                  <a:srgbClr val="000000"/>
                </a:solidFill>
                <a:latin typeface="Arial"/>
              </a:rPr>
              <a:t>= </a:t>
            </a:r>
            <a:r>
              <a:rPr b="0" i="1" lang="en-US" sz="1100" spc="32" strike="noStrike">
                <a:solidFill>
                  <a:srgbClr val="000000"/>
                </a:solidFill>
                <a:latin typeface="Verdana"/>
              </a:rPr>
              <a:t>φ</a:t>
            </a:r>
            <a:r>
              <a:rPr b="0" lang="en-US" sz="1200" spc="49" strike="noStrike" baseline="-10000">
                <a:solidFill>
                  <a:srgbClr val="000000"/>
                </a:solidFill>
                <a:latin typeface="Arial"/>
              </a:rPr>
              <a:t>1</a:t>
            </a:r>
            <a:r>
              <a:rPr b="0" i="1" lang="en-US" sz="1100" spc="32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i="1" lang="en-US" sz="1200" spc="49" strike="noStrike" baseline="-10000">
                <a:solidFill>
                  <a:srgbClr val="000000"/>
                </a:solidFill>
                <a:latin typeface="Arial"/>
              </a:rPr>
              <a:t>t−</a:t>
            </a:r>
            <a:r>
              <a:rPr b="0" lang="en-US" sz="1200" spc="49" strike="noStrike" baseline="-10000">
                <a:solidFill>
                  <a:srgbClr val="000000"/>
                </a:solidFill>
                <a:latin typeface="Arial"/>
              </a:rPr>
              <a:t>1 </a:t>
            </a:r>
            <a:r>
              <a:rPr b="0" lang="en-US" sz="1100" spc="202" strike="noStrike">
                <a:solidFill>
                  <a:srgbClr val="000000"/>
                </a:solidFill>
                <a:latin typeface="Arial"/>
              </a:rPr>
              <a:t>+ </a:t>
            </a:r>
            <a:r>
              <a:rPr b="0" i="1" lang="en-US" sz="1100" spc="-1" strike="noStrike">
                <a:solidFill>
                  <a:srgbClr val="000000"/>
                </a:solidFill>
                <a:latin typeface="Trebuchet MS"/>
              </a:rPr>
              <a:t>w</a:t>
            </a:r>
            <a:r>
              <a:rPr b="0" i="1" lang="en-US" sz="1200" spc="-1" strike="noStrike" baseline="-10000">
                <a:solidFill>
                  <a:srgbClr val="000000"/>
                </a:solidFill>
                <a:latin typeface="Arial"/>
              </a:rPr>
              <a:t>t</a:t>
            </a:r>
            <a:r>
              <a:rPr b="0" i="1" lang="en-US" sz="1200" spc="12" strike="noStrike" baseline="-10000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7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34"/>
              </a:spcBef>
              <a:tabLst>
                <a:tab algn="l" pos="215280"/>
              </a:tabLst>
            </a:pPr>
            <a:endParaRPr b="0" lang="en-IN" sz="1100" spc="-1" strike="noStrike">
              <a:latin typeface="Arial"/>
            </a:endParaRPr>
          </a:p>
          <a:p>
            <a:pPr lvl="1" marL="491400" indent="-132480">
              <a:lnSpc>
                <a:spcPct val="100000"/>
              </a:lnSpc>
              <a:spcBef>
                <a:spcPts val="471"/>
              </a:spcBef>
              <a:buClr>
                <a:srgbClr val="3333b2"/>
              </a:buClr>
              <a:buFont typeface="Symbol" charset="2"/>
              <a:buChar char=""/>
              <a:tabLst>
                <a:tab algn="l" pos="492120"/>
              </a:tabLst>
            </a:pPr>
            <a:r>
              <a:rPr b="0" lang="en-US" sz="1000" spc="-32" strike="noStrike">
                <a:solidFill>
                  <a:srgbClr val="c00000"/>
                </a:solidFill>
                <a:latin typeface="Arial"/>
              </a:rPr>
              <a:t>Only </a:t>
            </a:r>
            <a:r>
              <a:rPr b="0" lang="en-US" sz="1000" spc="-26" strike="noStrike">
                <a:solidFill>
                  <a:srgbClr val="c00000"/>
                </a:solidFill>
                <a:latin typeface="Arial"/>
              </a:rPr>
              <a:t>the </a:t>
            </a:r>
            <a:r>
              <a:rPr b="0" lang="en-US" sz="1000" spc="-55" strike="noStrike">
                <a:solidFill>
                  <a:srgbClr val="c00000"/>
                </a:solidFill>
                <a:latin typeface="Arial"/>
              </a:rPr>
              <a:t>previous </a:t>
            </a:r>
            <a:r>
              <a:rPr b="0" lang="en-US" sz="1000" spc="-21" strike="noStrike">
                <a:solidFill>
                  <a:srgbClr val="c00000"/>
                </a:solidFill>
                <a:latin typeface="Arial"/>
              </a:rPr>
              <a:t>term </a:t>
            </a:r>
            <a:r>
              <a:rPr b="0" lang="en-US" sz="1000" spc="-15" strike="noStrike">
                <a:solidFill>
                  <a:srgbClr val="c00000"/>
                </a:solidFill>
                <a:latin typeface="Arial"/>
              </a:rPr>
              <a:t>in </a:t>
            </a:r>
            <a:r>
              <a:rPr b="0" lang="en-US" sz="1000" spc="-26" strike="noStrike">
                <a:solidFill>
                  <a:srgbClr val="c00000"/>
                </a:solidFill>
                <a:latin typeface="Arial"/>
              </a:rPr>
              <a:t>the </a:t>
            </a:r>
            <a:r>
              <a:rPr b="0" lang="en-US" sz="1000" spc="-75" strike="noStrike">
                <a:solidFill>
                  <a:srgbClr val="c00000"/>
                </a:solidFill>
                <a:latin typeface="Arial"/>
              </a:rPr>
              <a:t>process </a:t>
            </a:r>
            <a:r>
              <a:rPr b="0" lang="en-US" sz="1000" spc="-55" strike="noStrike">
                <a:solidFill>
                  <a:srgbClr val="c00000"/>
                </a:solidFill>
                <a:latin typeface="Arial"/>
              </a:rPr>
              <a:t>and </a:t>
            </a:r>
            <a:r>
              <a:rPr b="0" lang="en-US" sz="1000" spc="-26" strike="noStrike">
                <a:solidFill>
                  <a:srgbClr val="c00000"/>
                </a:solidFill>
                <a:latin typeface="Arial"/>
              </a:rPr>
              <a:t>the </a:t>
            </a:r>
            <a:r>
              <a:rPr b="0" lang="en-US" sz="1000" spc="-66" strike="noStrike">
                <a:solidFill>
                  <a:srgbClr val="c00000"/>
                </a:solidFill>
                <a:latin typeface="Arial"/>
              </a:rPr>
              <a:t>noise </a:t>
            </a:r>
            <a:r>
              <a:rPr b="0" lang="en-US" sz="1000" spc="-21" strike="noStrike">
                <a:solidFill>
                  <a:srgbClr val="c00000"/>
                </a:solidFill>
                <a:latin typeface="Arial"/>
              </a:rPr>
              <a:t>term  contribute </a:t>
            </a:r>
            <a:r>
              <a:rPr b="0" lang="en-US" sz="1000" spc="9" strike="noStrike">
                <a:solidFill>
                  <a:srgbClr val="c00000"/>
                </a:solidFill>
                <a:latin typeface="Arial"/>
              </a:rPr>
              <a:t>to </a:t>
            </a:r>
            <a:r>
              <a:rPr b="0" lang="en-US" sz="1000" spc="-26" strike="noStrike">
                <a:solidFill>
                  <a:srgbClr val="c00000"/>
                </a:solidFill>
                <a:latin typeface="Arial"/>
              </a:rPr>
              <a:t>the</a:t>
            </a:r>
            <a:r>
              <a:rPr b="0" lang="en-US" sz="1000" spc="157" strike="noStrike">
                <a:solidFill>
                  <a:srgbClr val="c00000"/>
                </a:solidFill>
                <a:latin typeface="Arial"/>
              </a:rPr>
              <a:t> </a:t>
            </a:r>
            <a:r>
              <a:rPr b="0" lang="en-US" sz="1000" spc="-7" strike="noStrike">
                <a:solidFill>
                  <a:srgbClr val="c00000"/>
                </a:solidFill>
                <a:latin typeface="Arial"/>
              </a:rPr>
              <a:t>output.</a:t>
            </a:r>
            <a:endParaRPr b="0" lang="en-IN" sz="1000" spc="-1" strike="noStrike">
              <a:latin typeface="Arial"/>
            </a:endParaRPr>
          </a:p>
          <a:p>
            <a:pPr marL="491400" indent="-132480">
              <a:lnSpc>
                <a:spcPct val="100000"/>
              </a:lnSpc>
              <a:spcBef>
                <a:spcPts val="471"/>
              </a:spcBef>
              <a:tabLst>
                <a:tab algn="l" pos="0"/>
              </a:tabLst>
            </a:pPr>
            <a:endParaRPr b="0" lang="en-IN" sz="1000" spc="-1" strike="noStrike">
              <a:latin typeface="Arial"/>
            </a:endParaRPr>
          </a:p>
          <a:p>
            <a:pPr lvl="1" marL="491400" indent="-132840">
              <a:lnSpc>
                <a:spcPts val="1191"/>
              </a:lnSpc>
              <a:buClr>
                <a:srgbClr val="3333b2"/>
              </a:buClr>
              <a:buFont typeface="Symbol" charset="2"/>
              <a:buChar char=""/>
              <a:tabLst>
                <a:tab algn="l" pos="492120"/>
              </a:tabLst>
            </a:pPr>
            <a:r>
              <a:rPr b="0" lang="en-US" sz="1000" spc="4" strike="noStrike">
                <a:solidFill>
                  <a:srgbClr val="000000"/>
                </a:solidFill>
                <a:latin typeface="Arial"/>
              </a:rPr>
              <a:t>If </a:t>
            </a:r>
            <a:r>
              <a:rPr b="0" lang="en-US" sz="1000" spc="-97" strike="noStrike">
                <a:solidFill>
                  <a:srgbClr val="c00000"/>
                </a:solidFill>
                <a:latin typeface="Lucida Sans Unicode"/>
              </a:rPr>
              <a:t>|</a:t>
            </a:r>
            <a:r>
              <a:rPr b="0" i="1" lang="en-US" sz="1000" spc="-97" strike="noStrike">
                <a:solidFill>
                  <a:srgbClr val="c00000"/>
                </a:solidFill>
                <a:latin typeface="Verdana"/>
              </a:rPr>
              <a:t>φ</a:t>
            </a:r>
            <a:r>
              <a:rPr b="0" lang="en-US" sz="1050" spc="-143" strike="noStrike" baseline="-11000">
                <a:solidFill>
                  <a:srgbClr val="c00000"/>
                </a:solidFill>
                <a:latin typeface="Arial"/>
              </a:rPr>
              <a:t>1</a:t>
            </a:r>
            <a:r>
              <a:rPr b="0" lang="en-US" sz="1000" spc="-97" strike="noStrike">
                <a:solidFill>
                  <a:srgbClr val="c00000"/>
                </a:solidFill>
                <a:latin typeface="Lucida Sans Unicode"/>
              </a:rPr>
              <a:t>| </a:t>
            </a:r>
            <a:r>
              <a:rPr b="0" lang="en-US" sz="1000" spc="-55" strike="noStrike">
                <a:solidFill>
                  <a:srgbClr val="c00000"/>
                </a:solidFill>
                <a:latin typeface="Arial"/>
              </a:rPr>
              <a:t>is </a:t>
            </a:r>
            <a:r>
              <a:rPr b="0" lang="en-US" sz="1000" spc="-72" strike="noStrike">
                <a:solidFill>
                  <a:srgbClr val="c00000"/>
                </a:solidFill>
                <a:latin typeface="Arial"/>
              </a:rPr>
              <a:t>close </a:t>
            </a:r>
            <a:r>
              <a:rPr b="0" lang="en-US" sz="1000" spc="9" strike="noStrike">
                <a:solidFill>
                  <a:srgbClr val="c00000"/>
                </a:solidFill>
                <a:latin typeface="Arial"/>
              </a:rPr>
              <a:t>to </a:t>
            </a:r>
            <a:r>
              <a:rPr b="0" lang="en-US" sz="1000" spc="-32" strike="noStrike">
                <a:solidFill>
                  <a:srgbClr val="c00000"/>
                </a:solidFill>
                <a:latin typeface="Arial"/>
              </a:rPr>
              <a:t>0</a:t>
            </a:r>
            <a:r>
              <a:rPr b="0" lang="en-US" sz="1000" spc="-32" strike="noStrike">
                <a:solidFill>
                  <a:srgbClr val="000000"/>
                </a:solidFill>
                <a:latin typeface="Arial"/>
              </a:rPr>
              <a:t>, then </a:t>
            </a:r>
            <a:r>
              <a:rPr b="0" lang="en-US" sz="1000" spc="-26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000" spc="-75" strike="noStrike">
                <a:solidFill>
                  <a:srgbClr val="000000"/>
                </a:solidFill>
                <a:latin typeface="Arial"/>
              </a:rPr>
              <a:t>process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still </a:t>
            </a:r>
            <a:r>
              <a:rPr b="0" lang="en-US" sz="1000" spc="-46" strike="noStrike">
                <a:solidFill>
                  <a:srgbClr val="000000"/>
                </a:solidFill>
                <a:latin typeface="Arial"/>
              </a:rPr>
              <a:t>looks </a:t>
            </a:r>
            <a:r>
              <a:rPr b="0" lang="en-US" sz="1000" spc="-35" strike="noStrike">
                <a:solidFill>
                  <a:srgbClr val="3333ff"/>
                </a:solidFill>
                <a:latin typeface="Arial"/>
              </a:rPr>
              <a:t>like </a:t>
            </a:r>
            <a:r>
              <a:rPr b="0" lang="en-US" sz="1000" spc="-26" strike="noStrike">
                <a:solidFill>
                  <a:srgbClr val="3333ff"/>
                </a:solidFill>
                <a:latin typeface="Arial"/>
              </a:rPr>
              <a:t>white</a:t>
            </a:r>
            <a:r>
              <a:rPr b="0" lang="en-US" sz="1000" spc="-126" strike="noStrike">
                <a:solidFill>
                  <a:srgbClr val="3333ff"/>
                </a:solidFill>
                <a:latin typeface="Arial"/>
              </a:rPr>
              <a:t> </a:t>
            </a:r>
            <a:r>
              <a:rPr b="0" lang="en-US" sz="1000" spc="-55" strike="noStrike">
                <a:solidFill>
                  <a:srgbClr val="3333ff"/>
                </a:solidFill>
                <a:latin typeface="Arial"/>
              </a:rPr>
              <a:t>noise</a:t>
            </a:r>
            <a:r>
              <a:rPr b="0" lang="en-US" sz="1000" spc="-55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IN" sz="1000" spc="-1" strike="noStrike">
              <a:latin typeface="Arial"/>
            </a:endParaRPr>
          </a:p>
          <a:p>
            <a:pPr marL="491400" indent="-132840">
              <a:lnSpc>
                <a:spcPts val="1191"/>
              </a:lnSpc>
              <a:tabLst>
                <a:tab algn="l" pos="0"/>
              </a:tabLst>
            </a:pPr>
            <a:endParaRPr b="0" lang="en-IN" sz="1000" spc="-1" strike="noStrike">
              <a:latin typeface="Arial"/>
            </a:endParaRPr>
          </a:p>
          <a:p>
            <a:pPr lvl="1" marL="491400" indent="-132480">
              <a:lnSpc>
                <a:spcPts val="1199"/>
              </a:lnSpc>
              <a:spcBef>
                <a:spcPts val="40"/>
              </a:spcBef>
              <a:buClr>
                <a:srgbClr val="3333b2"/>
              </a:buClr>
              <a:buFont typeface="Symbol" charset="2"/>
              <a:buChar char=""/>
              <a:tabLst>
                <a:tab algn="l" pos="492120"/>
              </a:tabLst>
            </a:pPr>
            <a:r>
              <a:rPr b="0" lang="en-US" sz="1000" spc="4" strike="noStrike">
                <a:solidFill>
                  <a:srgbClr val="000000"/>
                </a:solidFill>
                <a:latin typeface="Arial"/>
              </a:rPr>
              <a:t>If </a:t>
            </a:r>
            <a:r>
              <a:rPr b="0" i="1" lang="en-US" sz="1000" spc="-111" strike="noStrike">
                <a:solidFill>
                  <a:srgbClr val="c00000"/>
                </a:solidFill>
                <a:latin typeface="Verdana"/>
              </a:rPr>
              <a:t>φ</a:t>
            </a:r>
            <a:r>
              <a:rPr b="0" lang="en-US" sz="1050" spc="-165" strike="noStrike" baseline="-11000">
                <a:solidFill>
                  <a:srgbClr val="c00000"/>
                </a:solidFill>
                <a:latin typeface="Arial"/>
              </a:rPr>
              <a:t>1 </a:t>
            </a:r>
            <a:r>
              <a:rPr b="0" i="1" lang="en-US" sz="1000" spc="-46" strike="noStrike">
                <a:solidFill>
                  <a:srgbClr val="c00000"/>
                </a:solidFill>
                <a:latin typeface="Verdana"/>
              </a:rPr>
              <a:t>&lt; </a:t>
            </a:r>
            <a:r>
              <a:rPr b="0" lang="en-US" sz="1000" spc="-32" strike="noStrike">
                <a:solidFill>
                  <a:srgbClr val="c00000"/>
                </a:solidFill>
                <a:latin typeface="Arial"/>
              </a:rPr>
              <a:t>0</a:t>
            </a:r>
            <a:r>
              <a:rPr b="0" lang="en-US" sz="1000" spc="-32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i="1" lang="en-US" sz="1000" spc="83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i="1" lang="en-US" sz="1050" spc="126" strike="noStrike" baseline="-11000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1000" spc="-52" strike="noStrike">
                <a:solidFill>
                  <a:srgbClr val="000000"/>
                </a:solidFill>
                <a:latin typeface="Arial"/>
              </a:rPr>
              <a:t>tends </a:t>
            </a:r>
            <a:r>
              <a:rPr b="0" lang="en-US" sz="1000" spc="9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000" spc="-35" strike="noStrike">
                <a:solidFill>
                  <a:srgbClr val="3333ff"/>
                </a:solidFill>
                <a:latin typeface="Arial"/>
              </a:rPr>
              <a:t>oscillate </a:t>
            </a:r>
            <a:r>
              <a:rPr b="0" lang="en-US" sz="1000" spc="-66" strike="noStrike">
                <a:solidFill>
                  <a:srgbClr val="3333ff"/>
                </a:solidFill>
                <a:latin typeface="Arial"/>
              </a:rPr>
              <a:t>between </a:t>
            </a:r>
            <a:r>
              <a:rPr b="0" lang="en-US" sz="1000" spc="-32" strike="noStrike">
                <a:solidFill>
                  <a:srgbClr val="3333ff"/>
                </a:solidFill>
                <a:latin typeface="Arial"/>
              </a:rPr>
              <a:t>positive </a:t>
            </a:r>
            <a:r>
              <a:rPr b="0" lang="en-US" sz="1000" spc="-55" strike="noStrike">
                <a:solidFill>
                  <a:srgbClr val="3333ff"/>
                </a:solidFill>
                <a:latin typeface="Arial"/>
              </a:rPr>
              <a:t>and </a:t>
            </a:r>
            <a:r>
              <a:rPr b="0" lang="en-US" sz="1000" spc="-46" strike="noStrike">
                <a:solidFill>
                  <a:srgbClr val="3333ff"/>
                </a:solidFill>
                <a:latin typeface="Arial"/>
              </a:rPr>
              <a:t>negative  </a:t>
            </a:r>
            <a:r>
              <a:rPr b="0" lang="en-US" sz="1000" spc="-55" strike="noStrike">
                <a:solidFill>
                  <a:srgbClr val="3333ff"/>
                </a:solidFill>
                <a:latin typeface="Arial"/>
              </a:rPr>
              <a:t>values</a:t>
            </a:r>
            <a:r>
              <a:rPr b="0" lang="en-US" sz="1000" spc="-55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IN" sz="1000" spc="-1" strike="noStrike">
              <a:latin typeface="Arial"/>
            </a:endParaRPr>
          </a:p>
          <a:p>
            <a:pPr marL="491400" indent="-132480">
              <a:lnSpc>
                <a:spcPts val="1199"/>
              </a:lnSpc>
              <a:spcBef>
                <a:spcPts val="40"/>
              </a:spcBef>
              <a:tabLst>
                <a:tab algn="l" pos="0"/>
              </a:tabLst>
            </a:pPr>
            <a:endParaRPr b="0" lang="en-IN" sz="1000" spc="-1" strike="noStrike">
              <a:latin typeface="Arial"/>
            </a:endParaRPr>
          </a:p>
          <a:p>
            <a:pPr lvl="1" marL="491400" indent="-132840">
              <a:lnSpc>
                <a:spcPts val="1151"/>
              </a:lnSpc>
              <a:buClr>
                <a:srgbClr val="3333b2"/>
              </a:buClr>
              <a:buFont typeface="Symbol" charset="2"/>
              <a:buChar char=""/>
              <a:tabLst>
                <a:tab algn="l" pos="492120"/>
              </a:tabLst>
            </a:pPr>
            <a:r>
              <a:rPr b="0" lang="en-US" sz="1000" spc="4" strike="noStrike">
                <a:solidFill>
                  <a:srgbClr val="000000"/>
                </a:solidFill>
                <a:latin typeface="Arial"/>
              </a:rPr>
              <a:t>If </a:t>
            </a:r>
            <a:r>
              <a:rPr b="0" i="1" lang="en-US" sz="1000" spc="-111" strike="noStrike">
                <a:solidFill>
                  <a:srgbClr val="c00000"/>
                </a:solidFill>
                <a:latin typeface="Verdana"/>
              </a:rPr>
              <a:t>φ</a:t>
            </a:r>
            <a:r>
              <a:rPr b="0" lang="en-US" sz="1050" spc="-165" strike="noStrike" baseline="-11000">
                <a:solidFill>
                  <a:srgbClr val="c00000"/>
                </a:solidFill>
                <a:latin typeface="Arial"/>
              </a:rPr>
              <a:t>1 </a:t>
            </a:r>
            <a:r>
              <a:rPr b="0" lang="en-US" sz="1050" spc="-165" strike="noStrike">
                <a:solidFill>
                  <a:srgbClr val="c00000"/>
                </a:solidFill>
                <a:latin typeface="Arial"/>
              </a:rPr>
              <a:t>  </a:t>
            </a:r>
            <a:r>
              <a:rPr b="0" lang="en-US" sz="1050" spc="-165" strike="noStrike" baseline="-11000">
                <a:solidFill>
                  <a:srgbClr val="c00000"/>
                </a:solidFill>
                <a:latin typeface="Arial"/>
              </a:rPr>
              <a:t> </a:t>
            </a:r>
            <a:r>
              <a:rPr b="0" lang="en-US" sz="1000" spc="188" strike="noStrike">
                <a:solidFill>
                  <a:srgbClr val="c00000"/>
                </a:solidFill>
                <a:latin typeface="Arial"/>
              </a:rPr>
              <a:t>= </a:t>
            </a:r>
            <a:r>
              <a:rPr b="0" lang="en-US" sz="1000" spc="-60" strike="noStrike">
                <a:solidFill>
                  <a:srgbClr val="c00000"/>
                </a:solidFill>
                <a:latin typeface="Arial"/>
              </a:rPr>
              <a:t>1 </a:t>
            </a:r>
            <a:r>
              <a:rPr b="0" lang="en-US" sz="1000" spc="-32" strike="noStrike">
                <a:solidFill>
                  <a:srgbClr val="000000"/>
                </a:solidFill>
                <a:latin typeface="Arial"/>
              </a:rPr>
              <a:t>then </a:t>
            </a:r>
            <a:r>
              <a:rPr b="0" lang="en-US" sz="1000" spc="-26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000" spc="-75" strike="noStrike">
                <a:solidFill>
                  <a:srgbClr val="000000"/>
                </a:solidFill>
                <a:latin typeface="Arial"/>
              </a:rPr>
              <a:t>process </a:t>
            </a:r>
            <a:r>
              <a:rPr b="0" lang="en-US" sz="1000" spc="-55" strike="noStrike">
                <a:solidFill>
                  <a:srgbClr val="000000"/>
                </a:solidFill>
                <a:latin typeface="Arial"/>
              </a:rPr>
              <a:t>is </a:t>
            </a:r>
            <a:r>
              <a:rPr b="0" lang="en-US" sz="1000" spc="-41" strike="noStrike">
                <a:solidFill>
                  <a:srgbClr val="3333ff"/>
                </a:solidFill>
                <a:latin typeface="Arial"/>
              </a:rPr>
              <a:t>equivalent </a:t>
            </a:r>
            <a:r>
              <a:rPr b="0" lang="en-US" sz="1000" spc="9" strike="noStrike">
                <a:solidFill>
                  <a:srgbClr val="3333ff"/>
                </a:solidFill>
                <a:latin typeface="Arial"/>
              </a:rPr>
              <a:t>to </a:t>
            </a:r>
            <a:r>
              <a:rPr b="0" lang="en-US" sz="1000" spc="-46" strike="noStrike">
                <a:solidFill>
                  <a:srgbClr val="3333ff"/>
                </a:solidFill>
                <a:latin typeface="Arial"/>
              </a:rPr>
              <a:t>random </a:t>
            </a:r>
            <a:r>
              <a:rPr b="0" lang="en-US" sz="1000" spc="-35" strike="noStrike">
                <a:solidFill>
                  <a:srgbClr val="3333ff"/>
                </a:solidFill>
                <a:latin typeface="Arial"/>
              </a:rPr>
              <a:t>walk</a:t>
            </a:r>
            <a:r>
              <a:rPr b="0" lang="en-US" sz="1000" spc="-35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00" spc="-35" strike="noStrike">
                <a:solidFill>
                  <a:srgbClr val="000000"/>
                </a:solidFill>
                <a:latin typeface="Arial"/>
              </a:rPr>
              <a:t>which</a:t>
            </a:r>
            <a:endParaRPr b="0" lang="en-IN" sz="1000" spc="-1" strike="noStrike">
              <a:latin typeface="Arial"/>
            </a:endParaRPr>
          </a:p>
          <a:p>
            <a:pPr marL="491400">
              <a:lnSpc>
                <a:spcPts val="1199"/>
              </a:lnSpc>
              <a:spcBef>
                <a:spcPts val="40"/>
              </a:spcBef>
              <a:tabLst>
                <a:tab algn="l" pos="492120"/>
              </a:tabLst>
            </a:pPr>
            <a:r>
              <a:rPr b="0" lang="en-US" sz="1000" spc="-55" strike="noStrike">
                <a:solidFill>
                  <a:srgbClr val="000000"/>
                </a:solidFill>
                <a:latin typeface="Arial"/>
              </a:rPr>
              <a:t>is </a:t>
            </a:r>
            <a:r>
              <a:rPr b="0" lang="en-US" sz="1000" spc="-12" strike="noStrike">
                <a:solidFill>
                  <a:srgbClr val="000000"/>
                </a:solidFill>
                <a:latin typeface="Arial"/>
              </a:rPr>
              <a:t>not </a:t>
            </a:r>
            <a:r>
              <a:rPr b="0" lang="en-US" sz="1000" spc="-32" strike="noStrike">
                <a:solidFill>
                  <a:srgbClr val="000000"/>
                </a:solidFill>
                <a:latin typeface="Arial"/>
              </a:rPr>
              <a:t>stationary </a:t>
            </a:r>
            <a:r>
              <a:rPr b="0" lang="en-US" sz="1000" spc="-100" strike="noStrike">
                <a:solidFill>
                  <a:srgbClr val="000000"/>
                </a:solidFill>
                <a:latin typeface="Arial"/>
              </a:rPr>
              <a:t>as </a:t>
            </a:r>
            <a:r>
              <a:rPr b="0" lang="en-US" sz="1000" spc="-26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000" spc="-55" strike="noStrike">
                <a:solidFill>
                  <a:srgbClr val="000000"/>
                </a:solidFill>
                <a:latin typeface="Arial"/>
              </a:rPr>
              <a:t>variance is </a:t>
            </a:r>
            <a:r>
              <a:rPr b="0" lang="en-US" sz="1000" spc="-52" strike="noStrike">
                <a:solidFill>
                  <a:srgbClr val="000000"/>
                </a:solidFill>
                <a:latin typeface="Arial"/>
              </a:rPr>
              <a:t>dependent </a:t>
            </a:r>
            <a:r>
              <a:rPr b="0" lang="en-US" sz="1000" spc="-55" strike="noStrike">
                <a:solidFill>
                  <a:srgbClr val="000000"/>
                </a:solidFill>
                <a:latin typeface="Arial"/>
              </a:rPr>
              <a:t>on </a:t>
            </a:r>
            <a:r>
              <a:rPr b="0" i="1" lang="en-US" sz="1000" spc="-66" strike="noStrike">
                <a:solidFill>
                  <a:srgbClr val="000000"/>
                </a:solidFill>
                <a:latin typeface="Trebuchet MS"/>
              </a:rPr>
              <a:t>t </a:t>
            </a:r>
            <a:r>
              <a:rPr b="0" lang="en-US" sz="1000" spc="-32" strike="noStrike">
                <a:solidFill>
                  <a:srgbClr val="000000"/>
                </a:solidFill>
                <a:latin typeface="Arial"/>
              </a:rPr>
              <a:t>(and  </a:t>
            </a:r>
            <a:r>
              <a:rPr b="0" lang="en-US" sz="1000" spc="-7" strike="noStrike">
                <a:solidFill>
                  <a:srgbClr val="000000"/>
                </a:solidFill>
                <a:latin typeface="Arial"/>
              </a:rPr>
              <a:t>infinite).</a:t>
            </a:r>
            <a:endParaRPr b="0" lang="en-IN" sz="1000" spc="-1" strike="noStrike">
              <a:latin typeface="Arial"/>
            </a:endParaRPr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object 2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object 3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0" name="object 4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object 5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object 6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object 7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object 8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object 9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object 10"/>
          <p:cNvSpPr txBox="1"/>
          <p:nvPr/>
        </p:nvSpPr>
        <p:spPr>
          <a:xfrm>
            <a:off x="1675080" y="198360"/>
            <a:ext cx="2224800" cy="595080"/>
          </a:xfrm>
          <a:prstGeom prst="rect">
            <a:avLst/>
          </a:prstGeom>
          <a:noFill/>
          <a:ln w="0">
            <a:noFill/>
          </a:ln>
        </p:spPr>
        <p:txBody>
          <a:bodyPr lIns="0" rIns="0" tIns="17280" bIns="0">
            <a:no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n-US" sz="1400" spc="58" strike="noStrike">
                <a:solidFill>
                  <a:srgbClr val="3333b2"/>
                </a:solidFill>
                <a:latin typeface="Tahoma"/>
              </a:rPr>
              <a:t>AR </a:t>
            </a:r>
            <a:r>
              <a:rPr b="0" lang="en-US" sz="1400" spc="-55" strike="noStrike">
                <a:solidFill>
                  <a:srgbClr val="3333b2"/>
                </a:solidFill>
                <a:latin typeface="Tahoma"/>
              </a:rPr>
              <a:t>Examples: </a:t>
            </a:r>
            <a:r>
              <a:rPr b="0" lang="en-US" sz="1400" spc="12" strike="noStrike">
                <a:solidFill>
                  <a:srgbClr val="3333b2"/>
                </a:solidFill>
                <a:latin typeface="Tahoma"/>
              </a:rPr>
              <a:t>AR(1)</a:t>
            </a:r>
            <a:r>
              <a:rPr b="0" lang="en-US" sz="1400" spc="-211" strike="noStrike">
                <a:solidFill>
                  <a:srgbClr val="3333b2"/>
                </a:solidFill>
                <a:latin typeface="Tahoma"/>
              </a:rPr>
              <a:t> </a:t>
            </a:r>
            <a:r>
              <a:rPr b="0" lang="en-US" sz="1400" spc="-35" strike="noStrike">
                <a:solidFill>
                  <a:srgbClr val="3333b2"/>
                </a:solidFill>
                <a:latin typeface="Tahoma"/>
              </a:rPr>
              <a:t>Process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7" name="object 11"/>
          <p:cNvSpPr/>
          <p:nvPr/>
        </p:nvSpPr>
        <p:spPr>
          <a:xfrm>
            <a:off x="473040" y="514080"/>
            <a:ext cx="2854440" cy="19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63800" indent="-138600">
              <a:lnSpc>
                <a:spcPct val="100000"/>
              </a:lnSpc>
              <a:spcBef>
                <a:spcPts val="91"/>
              </a:spcBef>
              <a:buClr>
                <a:srgbClr val="3333b2"/>
              </a:buClr>
              <a:buFont typeface="Lucida Sans Unicode"/>
              <a:buChar char="•"/>
              <a:tabLst>
                <a:tab algn="l" pos="164520"/>
              </a:tabLst>
            </a:pP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Simulated </a:t>
            </a:r>
            <a:r>
              <a:rPr b="0" i="1" lang="en-US" sz="1100" spc="49" strike="noStrike">
                <a:solidFill>
                  <a:srgbClr val="000000"/>
                </a:solidFill>
                <a:latin typeface="Trebuchet MS"/>
              </a:rPr>
              <a:t>AR</a:t>
            </a:r>
            <a:r>
              <a:rPr b="0" lang="en-US" sz="1100" spc="49" strike="noStrike">
                <a:solidFill>
                  <a:srgbClr val="000000"/>
                </a:solidFill>
                <a:latin typeface="Arial"/>
              </a:rPr>
              <a:t>(1) </a:t>
            </a:r>
            <a:r>
              <a:rPr b="0" lang="en-US" sz="1100" spc="-80" strike="noStrike">
                <a:solidFill>
                  <a:srgbClr val="000000"/>
                </a:solidFill>
                <a:latin typeface="Arial"/>
              </a:rPr>
              <a:t>Process </a:t>
            </a:r>
            <a:r>
              <a:rPr b="0" i="1" lang="en-US" sz="1100" spc="94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i="1" lang="en-US" sz="1200" spc="140" strike="noStrike" baseline="-10000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1100" spc="202" strike="noStrike">
                <a:solidFill>
                  <a:srgbClr val="000000"/>
                </a:solidFill>
                <a:latin typeface="Arial"/>
              </a:rPr>
              <a:t>= </a:t>
            </a:r>
            <a:r>
              <a:rPr b="0" lang="en-US" sz="1100" spc="24" strike="noStrike">
                <a:solidFill>
                  <a:srgbClr val="000000"/>
                </a:solidFill>
                <a:latin typeface="Arial"/>
              </a:rPr>
              <a:t>0</a:t>
            </a:r>
            <a:r>
              <a:rPr b="0" i="1" lang="en-US" sz="1100" spc="24" strike="noStrike">
                <a:solidFill>
                  <a:srgbClr val="000000"/>
                </a:solidFill>
                <a:latin typeface="Verdana"/>
              </a:rPr>
              <a:t>.</a:t>
            </a:r>
            <a:r>
              <a:rPr b="0" lang="en-US" sz="1100" spc="24" strike="noStrike">
                <a:solidFill>
                  <a:srgbClr val="000000"/>
                </a:solidFill>
                <a:latin typeface="Arial"/>
              </a:rPr>
              <a:t>9</a:t>
            </a:r>
            <a:r>
              <a:rPr b="0" i="1" lang="en-US" sz="1100" spc="24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i="1" lang="en-US" sz="1200" spc="35" strike="noStrike" baseline="-10000">
                <a:solidFill>
                  <a:srgbClr val="000000"/>
                </a:solidFill>
                <a:latin typeface="Arial"/>
              </a:rPr>
              <a:t>t−</a:t>
            </a:r>
            <a:r>
              <a:rPr b="0" lang="en-US" sz="1200" spc="35" strike="noStrike" baseline="-10000">
                <a:solidFill>
                  <a:srgbClr val="000000"/>
                </a:solidFill>
                <a:latin typeface="Arial"/>
              </a:rPr>
              <a:t>1 </a:t>
            </a:r>
            <a:r>
              <a:rPr b="0" lang="en-US" sz="1100" spc="202" strike="noStrike">
                <a:solidFill>
                  <a:srgbClr val="000000"/>
                </a:solidFill>
                <a:latin typeface="Arial"/>
              </a:rPr>
              <a:t>+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1100" spc="-1" strike="noStrike">
                <a:solidFill>
                  <a:srgbClr val="000000"/>
                </a:solidFill>
                <a:latin typeface="Trebuchet MS"/>
              </a:rPr>
              <a:t>w</a:t>
            </a:r>
            <a:r>
              <a:rPr b="0" i="1" lang="en-US" sz="1200" spc="-1" strike="noStrike" baseline="-10000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1100" spc="-7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658" name="object 12"/>
          <p:cNvSpPr/>
          <p:nvPr/>
        </p:nvSpPr>
        <p:spPr>
          <a:xfrm>
            <a:off x="728640" y="831960"/>
            <a:ext cx="3419640" cy="1796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object 13"/>
          <p:cNvSpPr/>
          <p:nvPr/>
        </p:nvSpPr>
        <p:spPr>
          <a:xfrm>
            <a:off x="486000" y="2622960"/>
            <a:ext cx="594000" cy="1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51200" indent="-138600">
              <a:lnSpc>
                <a:spcPct val="100000"/>
              </a:lnSpc>
              <a:spcBef>
                <a:spcPts val="91"/>
              </a:spcBef>
              <a:buClr>
                <a:srgbClr val="3333b2"/>
              </a:buClr>
              <a:buFont typeface="Lucida Sans Unicode"/>
              <a:buChar char="•"/>
              <a:tabLst>
                <a:tab algn="l" pos="151920"/>
              </a:tabLst>
            </a:pPr>
            <a:r>
              <a:rPr b="1" lang="en-US" sz="1100" spc="-1" strike="noStrike">
                <a:solidFill>
                  <a:srgbClr val="000000"/>
                </a:solidFill>
                <a:latin typeface="Gill Sans MT"/>
              </a:rPr>
              <a:t>Mean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660" name="object 14"/>
          <p:cNvSpPr/>
          <p:nvPr/>
        </p:nvSpPr>
        <p:spPr>
          <a:xfrm>
            <a:off x="1440000" y="2628720"/>
            <a:ext cx="1080000" cy="19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38160">
              <a:lnSpc>
                <a:spcPct val="100000"/>
              </a:lnSpc>
              <a:spcBef>
                <a:spcPts val="91"/>
              </a:spcBef>
            </a:pPr>
            <a:r>
              <a:rPr b="0" i="1" lang="en-US" sz="1100" spc="58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0" i="1" lang="en-US" sz="1100" spc="-21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US" sz="1100" spc="63" strike="noStrike">
                <a:solidFill>
                  <a:srgbClr val="000000"/>
                </a:solidFill>
                <a:latin typeface="Arial"/>
              </a:rPr>
              <a:t>[</a:t>
            </a:r>
            <a:r>
              <a:rPr b="0" i="1" lang="en-US" sz="1100" spc="63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i="1" lang="en-US" sz="1200" spc="94" strike="noStrike" baseline="-10000">
                <a:solidFill>
                  <a:srgbClr val="000000"/>
                </a:solidFill>
                <a:latin typeface="Arial"/>
              </a:rPr>
              <a:t>t</a:t>
            </a:r>
            <a:r>
              <a:rPr b="0" i="1" lang="en-US" sz="1200" spc="-197" strike="noStrike" baseline="-10000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4" strike="noStrike">
                <a:solidFill>
                  <a:srgbClr val="000000"/>
                </a:solidFill>
                <a:latin typeface="Arial"/>
              </a:rPr>
              <a:t>]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202" strike="noStrike">
                <a:solidFill>
                  <a:srgbClr val="000000"/>
                </a:solidFill>
                <a:latin typeface="Arial"/>
              </a:rPr>
              <a:t>=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72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661" name="object 24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25560">
              <a:lnSpc>
                <a:spcPts val="675"/>
              </a:lnSpc>
            </a:pPr>
            <a:fld id="{66C257E2-1AE0-4C53-9553-7BB3C4AC99A1}" type="slidenum">
              <a:rPr b="0" lang="en-US" sz="600" spc="-21" strike="noStrike">
                <a:solidFill>
                  <a:srgbClr val="262685"/>
                </a:solidFill>
                <a:latin typeface="Arial"/>
              </a:rPr>
              <a:t>&lt;number&gt;</a:t>
            </a:fld>
            <a:r>
              <a:rPr b="0" lang="en-US" sz="600" spc="-97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148" strike="noStrike">
                <a:solidFill>
                  <a:srgbClr val="262685"/>
                </a:solidFill>
                <a:latin typeface="Arial"/>
              </a:rPr>
              <a:t>/</a:t>
            </a:r>
            <a:r>
              <a:rPr b="0" lang="en-US" sz="600" spc="-92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-21" strike="noStrike">
                <a:solidFill>
                  <a:srgbClr val="262685"/>
                </a:solidFill>
                <a:latin typeface="Arial"/>
              </a:rPr>
              <a:t>77</a:t>
            </a:r>
            <a:endParaRPr b="0" lang="en-IN" sz="600" spc="-1" strike="noStrike">
              <a:latin typeface="Times New Roman"/>
            </a:endParaRPr>
          </a:p>
        </p:txBody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object 2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object 3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object 4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object 5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object 6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object 7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object 8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object 9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object 10"/>
          <p:cNvSpPr txBox="1"/>
          <p:nvPr/>
        </p:nvSpPr>
        <p:spPr>
          <a:xfrm>
            <a:off x="1121760" y="0"/>
            <a:ext cx="2658240" cy="595080"/>
          </a:xfrm>
          <a:prstGeom prst="rect">
            <a:avLst/>
          </a:prstGeom>
          <a:noFill/>
          <a:ln w="0">
            <a:noFill/>
          </a:ln>
        </p:spPr>
        <p:txBody>
          <a:bodyPr lIns="0" rIns="0" tIns="17280" bIns="0">
            <a:no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n-US" sz="1400" spc="58" strike="noStrike">
                <a:solidFill>
                  <a:srgbClr val="3333b2"/>
                </a:solidFill>
                <a:latin typeface="Tahoma"/>
              </a:rPr>
              <a:t>AR </a:t>
            </a:r>
            <a:r>
              <a:rPr b="0" lang="en-US" sz="1400" spc="-35" strike="noStrike">
                <a:solidFill>
                  <a:srgbClr val="3333b2"/>
                </a:solidFill>
                <a:latin typeface="Tahoma"/>
              </a:rPr>
              <a:t>Models: </a:t>
            </a:r>
            <a:r>
              <a:rPr b="0" lang="en-US" sz="1400" spc="-52" strike="noStrike">
                <a:solidFill>
                  <a:srgbClr val="3333b2"/>
                </a:solidFill>
                <a:latin typeface="Tahoma"/>
              </a:rPr>
              <a:t>Parameters</a:t>
            </a:r>
            <a:r>
              <a:rPr b="0" lang="en-US" sz="1400" spc="-231" strike="noStrike">
                <a:solidFill>
                  <a:srgbClr val="3333b2"/>
                </a:solidFill>
                <a:latin typeface="Tahoma"/>
              </a:rPr>
              <a:t> </a:t>
            </a:r>
            <a:r>
              <a:rPr b="0" lang="en-US" sz="1400" spc="-21" strike="noStrike">
                <a:solidFill>
                  <a:srgbClr val="3333b2"/>
                </a:solidFill>
                <a:latin typeface="Tahoma"/>
              </a:rPr>
              <a:t>Estimation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1" name="object 12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25560">
              <a:lnSpc>
                <a:spcPts val="675"/>
              </a:lnSpc>
            </a:pPr>
            <a:fld id="{F5D2C1E4-5D24-405B-A7C2-A9F1A28CE904}" type="slidenum">
              <a:rPr b="0" lang="en-US" sz="600" spc="-21" strike="noStrike">
                <a:solidFill>
                  <a:srgbClr val="262685"/>
                </a:solidFill>
                <a:latin typeface="Arial"/>
              </a:rPr>
              <a:t>&lt;number&gt;</a:t>
            </a:fld>
            <a:r>
              <a:rPr b="0" lang="en-US" sz="600" spc="-97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148" strike="noStrike">
                <a:solidFill>
                  <a:srgbClr val="262685"/>
                </a:solidFill>
                <a:latin typeface="Arial"/>
              </a:rPr>
              <a:t>/</a:t>
            </a:r>
            <a:r>
              <a:rPr b="0" lang="en-US" sz="600" spc="-92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-21" strike="noStrike">
                <a:solidFill>
                  <a:srgbClr val="262685"/>
                </a:solidFill>
                <a:latin typeface="Arial"/>
              </a:rPr>
              <a:t>77</a:t>
            </a:r>
            <a:endParaRPr b="0" lang="en-IN" sz="600" spc="-1" strike="noStrike">
              <a:latin typeface="Times New Roman"/>
            </a:endParaRPr>
          </a:p>
        </p:txBody>
      </p:sp>
      <p:sp>
        <p:nvSpPr>
          <p:cNvPr id="672" name="object 11"/>
          <p:cNvSpPr/>
          <p:nvPr/>
        </p:nvSpPr>
        <p:spPr>
          <a:xfrm>
            <a:off x="180000" y="540000"/>
            <a:ext cx="4140000" cy="27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252720" indent="-138600" algn="just">
              <a:lnSpc>
                <a:spcPct val="102000"/>
              </a:lnSpc>
              <a:spcBef>
                <a:spcPts val="54"/>
              </a:spcBef>
              <a:buClr>
                <a:srgbClr val="3333b2"/>
              </a:buClr>
              <a:buFont typeface="Lucida Sans Unicode"/>
              <a:buChar char="•"/>
              <a:tabLst>
                <a:tab algn="l" pos="253440"/>
              </a:tabLst>
            </a:pPr>
            <a:r>
              <a:rPr b="0" lang="en-US" sz="1100" spc="-35" strike="noStrike">
                <a:solidFill>
                  <a:srgbClr val="000000"/>
                </a:solidFill>
                <a:latin typeface="Arial"/>
              </a:rPr>
              <a:t>Note </a:t>
            </a:r>
            <a:r>
              <a:rPr b="0" lang="en-US" sz="1100" spc="4" strike="noStrike">
                <a:solidFill>
                  <a:srgbClr val="000000"/>
                </a:solidFill>
                <a:latin typeface="Arial"/>
              </a:rPr>
              <a:t>that </a:t>
            </a:r>
            <a:r>
              <a:rPr b="0" i="1" lang="en-US" sz="1100" spc="-52" strike="noStrike">
                <a:solidFill>
                  <a:srgbClr val="c00000"/>
                </a:solidFill>
                <a:latin typeface="Trebuchet MS"/>
              </a:rPr>
              <a:t>p </a:t>
            </a:r>
            <a:r>
              <a:rPr b="0" lang="en-US" sz="1100" spc="-60" strike="noStrike">
                <a:solidFill>
                  <a:srgbClr val="c00000"/>
                </a:solidFill>
                <a:latin typeface="Arial"/>
              </a:rPr>
              <a:t>is </a:t>
            </a:r>
            <a:r>
              <a:rPr b="0" lang="en-US" sz="1100" spc="-41" strike="noStrike">
                <a:solidFill>
                  <a:srgbClr val="c00000"/>
                </a:solidFill>
                <a:latin typeface="Arial"/>
              </a:rPr>
              <a:t>like </a:t>
            </a:r>
            <a:r>
              <a:rPr b="0" lang="en-US" sz="1100" spc="-92" strike="noStrike">
                <a:solidFill>
                  <a:srgbClr val="c00000"/>
                </a:solidFill>
                <a:latin typeface="Arial"/>
              </a:rPr>
              <a:t>a </a:t>
            </a:r>
            <a:r>
              <a:rPr b="0" lang="en-US" sz="1100" spc="-55" strike="noStrike">
                <a:solidFill>
                  <a:srgbClr val="c00000"/>
                </a:solidFill>
                <a:latin typeface="Arial"/>
              </a:rPr>
              <a:t>hyperparameter </a:t>
            </a:r>
            <a:r>
              <a:rPr b="0" lang="en-US" sz="1100" spc="-26" strike="noStrike">
                <a:solidFill>
                  <a:srgbClr val="c00000"/>
                </a:solidFill>
                <a:latin typeface="Arial"/>
              </a:rPr>
              <a:t>for </a:t>
            </a:r>
            <a:r>
              <a:rPr b="0" lang="en-US" sz="1100" spc="-32" strike="noStrike">
                <a:solidFill>
                  <a:srgbClr val="c00000"/>
                </a:solidFill>
                <a:latin typeface="Arial"/>
              </a:rPr>
              <a:t>the </a:t>
            </a:r>
            <a:r>
              <a:rPr b="0" i="1" lang="en-US" sz="1100" spc="58" strike="noStrike">
                <a:solidFill>
                  <a:srgbClr val="c00000"/>
                </a:solidFill>
                <a:latin typeface="Trebuchet MS"/>
              </a:rPr>
              <a:t>AR</a:t>
            </a:r>
            <a:r>
              <a:rPr b="0" lang="en-US" sz="1100" spc="58" strike="noStrike">
                <a:solidFill>
                  <a:srgbClr val="c00000"/>
                </a:solidFill>
                <a:latin typeface="Arial"/>
              </a:rPr>
              <a:t>(</a:t>
            </a:r>
            <a:r>
              <a:rPr b="0" i="1" lang="en-US" sz="1100" spc="58" strike="noStrike">
                <a:solidFill>
                  <a:srgbClr val="c00000"/>
                </a:solidFill>
                <a:latin typeface="Trebuchet MS"/>
              </a:rPr>
              <a:t>p</a:t>
            </a:r>
            <a:r>
              <a:rPr b="0" lang="en-US" sz="1100" spc="58" strike="noStrike">
                <a:solidFill>
                  <a:srgbClr val="c00000"/>
                </a:solidFill>
                <a:latin typeface="Arial"/>
              </a:rPr>
              <a:t>) </a:t>
            </a:r>
            <a:r>
              <a:rPr b="0" lang="en-US" sz="1100" spc="-75" strike="noStrike">
                <a:solidFill>
                  <a:srgbClr val="000000"/>
                </a:solidFill>
                <a:latin typeface="Arial"/>
              </a:rPr>
              <a:t>process,  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thus </a:t>
            </a:r>
            <a:r>
              <a:rPr b="0" lang="en-US" sz="1100" spc="12" strike="noStrike">
                <a:solidFill>
                  <a:srgbClr val="000000"/>
                </a:solidFill>
                <a:latin typeface="Arial"/>
              </a:rPr>
              <a:t>fitting </a:t>
            </a:r>
            <a:r>
              <a:rPr b="0" lang="en-US" sz="1100" spc="-72" strike="noStrike">
                <a:solidFill>
                  <a:srgbClr val="000000"/>
                </a:solidFill>
                <a:latin typeface="Arial"/>
              </a:rPr>
              <a:t>an </a:t>
            </a:r>
            <a:r>
              <a:rPr b="0" i="1" lang="en-US" sz="1100" spc="58" strike="noStrike">
                <a:solidFill>
                  <a:srgbClr val="000000"/>
                </a:solidFill>
                <a:latin typeface="Trebuchet MS"/>
              </a:rPr>
              <a:t>AR</a:t>
            </a:r>
            <a:r>
              <a:rPr b="0" lang="en-US" sz="1100" spc="58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1100" spc="58" strike="noStrike">
                <a:solidFill>
                  <a:srgbClr val="000000"/>
                </a:solidFill>
                <a:latin typeface="Trebuchet MS"/>
              </a:rPr>
              <a:t>p</a:t>
            </a:r>
            <a:r>
              <a:rPr b="0" lang="en-US" sz="1100" spc="58" strike="noStrike">
                <a:solidFill>
                  <a:srgbClr val="000000"/>
                </a:solidFill>
                <a:latin typeface="Arial"/>
              </a:rPr>
              <a:t>) 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model </a:t>
            </a:r>
            <a:r>
              <a:rPr b="0" lang="en-US" sz="1100" spc="-92" strike="noStrike">
                <a:solidFill>
                  <a:srgbClr val="000000"/>
                </a:solidFill>
                <a:latin typeface="Arial"/>
              </a:rPr>
              <a:t>presumes </a:t>
            </a:r>
            <a:r>
              <a:rPr b="0" i="1" lang="en-US" sz="1100" spc="-52" strike="noStrike">
                <a:solidFill>
                  <a:srgbClr val="000000"/>
                </a:solidFill>
                <a:latin typeface="Trebuchet MS"/>
              </a:rPr>
              <a:t>p 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is 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known </a:t>
            </a:r>
            <a:r>
              <a:rPr b="0" lang="en-US" sz="1100" spc="-66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only  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focusing 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on </a:t>
            </a:r>
            <a:r>
              <a:rPr b="0" lang="en-US" sz="1100" spc="-35" strike="noStrike">
                <a:solidFill>
                  <a:srgbClr val="000000"/>
                </a:solidFill>
                <a:latin typeface="Arial"/>
              </a:rPr>
              <a:t>estimating </a:t>
            </a:r>
            <a:r>
              <a:rPr b="0" lang="en-US" sz="1100" spc="-41" strike="noStrike">
                <a:solidFill>
                  <a:srgbClr val="3333b2"/>
                </a:solidFill>
                <a:latin typeface="Arial"/>
              </a:rPr>
              <a:t>coefficients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i.e. </a:t>
            </a:r>
            <a:r>
              <a:rPr b="0" i="1" lang="en-US" sz="1100" spc="-100" strike="noStrike">
                <a:solidFill>
                  <a:srgbClr val="000000"/>
                </a:solidFill>
                <a:latin typeface="Verdana"/>
              </a:rPr>
              <a:t>φ</a:t>
            </a:r>
            <a:r>
              <a:rPr b="0" lang="en-US" sz="1200" spc="-151" strike="noStrike" baseline="-10000">
                <a:solidFill>
                  <a:srgbClr val="000000"/>
                </a:solidFill>
                <a:latin typeface="Arial"/>
              </a:rPr>
              <a:t>1</a:t>
            </a:r>
            <a:r>
              <a:rPr b="0" i="1" lang="en-US" sz="1100" spc="-100" strike="noStrike">
                <a:solidFill>
                  <a:srgbClr val="000000"/>
                </a:solidFill>
                <a:latin typeface="Verdana"/>
              </a:rPr>
              <a:t>, φ</a:t>
            </a:r>
            <a:r>
              <a:rPr b="0" lang="en-US" sz="1200" spc="-151" strike="noStrike" baseline="-10000">
                <a:solidFill>
                  <a:srgbClr val="000000"/>
                </a:solidFill>
                <a:latin typeface="Arial"/>
              </a:rPr>
              <a:t>2</a:t>
            </a:r>
            <a:r>
              <a:rPr b="0" i="1" lang="en-US" sz="1100" spc="-100" strike="noStrike">
                <a:solidFill>
                  <a:srgbClr val="000000"/>
                </a:solidFill>
                <a:latin typeface="Verdana"/>
              </a:rPr>
              <a:t>, . . . , </a:t>
            </a:r>
            <a:r>
              <a:rPr b="0" i="1" lang="en-US" sz="1100" spc="-114" strike="noStrike">
                <a:solidFill>
                  <a:srgbClr val="000000"/>
                </a:solidFill>
                <a:latin typeface="Verdana"/>
              </a:rPr>
              <a:t>φ</a:t>
            </a:r>
            <a:r>
              <a:rPr b="0" i="1" lang="en-US" sz="1200" spc="-174" strike="noStrike" baseline="-10000">
                <a:solidFill>
                  <a:srgbClr val="000000"/>
                </a:solidFill>
                <a:latin typeface="Arial"/>
              </a:rPr>
              <a:t>p</a:t>
            </a:r>
            <a:r>
              <a:rPr b="0" i="1" lang="en-US" sz="1200" spc="-219" strike="noStrike" baseline="-10000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7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IN" sz="1100" spc="-1" strike="noStrike">
              <a:latin typeface="Arial"/>
            </a:endParaRPr>
          </a:p>
          <a:p>
            <a:pPr algn="just">
              <a:lnSpc>
                <a:spcPct val="102000"/>
              </a:lnSpc>
              <a:spcBef>
                <a:spcPts val="54"/>
              </a:spcBef>
              <a:tabLst>
                <a:tab algn="l" pos="253440"/>
              </a:tabLst>
            </a:pPr>
            <a:endParaRPr b="0" lang="en-IN" sz="1100" spc="-1" strike="noStrike">
              <a:latin typeface="Arial"/>
            </a:endParaRPr>
          </a:p>
          <a:p>
            <a:pPr marL="252720" indent="-138600" algn="just">
              <a:lnSpc>
                <a:spcPct val="100000"/>
              </a:lnSpc>
              <a:spcBef>
                <a:spcPts val="176"/>
              </a:spcBef>
              <a:buClr>
                <a:srgbClr val="3333b2"/>
              </a:buClr>
              <a:buFont typeface="Lucida Sans Unicode"/>
              <a:buChar char="•"/>
              <a:tabLst>
                <a:tab algn="l" pos="253440"/>
              </a:tabLst>
            </a:pP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There </a:t>
            </a:r>
            <a:r>
              <a:rPr b="0" lang="en-US" sz="1100" spc="-80" strike="noStrike">
                <a:solidFill>
                  <a:srgbClr val="000000"/>
                </a:solidFill>
                <a:latin typeface="Arial"/>
              </a:rPr>
              <a:t>are 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many feasible</a:t>
            </a:r>
            <a:r>
              <a:rPr b="0" lang="en-US" sz="1100" spc="-72" strike="noStrike">
                <a:solidFill>
                  <a:srgbClr val="000000"/>
                </a:solidFill>
                <a:latin typeface="Arial"/>
              </a:rPr>
              <a:t> approaches:</a:t>
            </a:r>
            <a:endParaRPr b="0" lang="en-IN" sz="1100" spc="-1" strike="noStrike">
              <a:latin typeface="Arial"/>
            </a:endParaRPr>
          </a:p>
          <a:p>
            <a:pPr marL="252720" indent="-138600" algn="just">
              <a:lnSpc>
                <a:spcPct val="100000"/>
              </a:lnSpc>
              <a:spcBef>
                <a:spcPts val="176"/>
              </a:spcBef>
              <a:buClr>
                <a:srgbClr val="3333b2"/>
              </a:buClr>
              <a:buFont typeface="Lucida Sans Unicode"/>
              <a:buChar char="•"/>
              <a:tabLst>
                <a:tab algn="l" pos="253440"/>
              </a:tabLst>
            </a:pPr>
            <a:endParaRPr b="0" lang="en-IN" sz="1100" spc="-1" strike="noStrike">
              <a:latin typeface="Arial"/>
            </a:endParaRPr>
          </a:p>
          <a:p>
            <a:pPr lvl="1" marL="529560" indent="-132840" algn="just">
              <a:lnSpc>
                <a:spcPts val="1199"/>
              </a:lnSpc>
              <a:spcBef>
                <a:spcPts val="176"/>
              </a:spcBef>
              <a:buClr>
                <a:srgbClr val="3333b2"/>
              </a:buClr>
              <a:buFont typeface="Lucida Sans Unicode"/>
              <a:buChar char="•"/>
              <a:tabLst>
                <a:tab algn="l" pos="530280"/>
              </a:tabLst>
            </a:pPr>
            <a:r>
              <a:rPr b="0" lang="en-US" sz="1000" spc="-21" strike="noStrike">
                <a:solidFill>
                  <a:srgbClr val="3333b2"/>
                </a:solidFill>
                <a:latin typeface="Arial"/>
              </a:rPr>
              <a:t>Method of </a:t>
            </a:r>
            <a:r>
              <a:rPr b="0" lang="en-US" sz="1000" spc="-52" strike="noStrike">
                <a:solidFill>
                  <a:srgbClr val="3333b2"/>
                </a:solidFill>
                <a:latin typeface="Arial"/>
              </a:rPr>
              <a:t>moments </a:t>
            </a:r>
            <a:r>
              <a:rPr b="0" lang="en-US" sz="1000" spc="-32" strike="noStrike">
                <a:solidFill>
                  <a:srgbClr val="000000"/>
                </a:solidFill>
                <a:latin typeface="Arial"/>
              </a:rPr>
              <a:t>estimator </a:t>
            </a:r>
            <a:r>
              <a:rPr b="0" lang="en-US" sz="1000" spc="-26" strike="noStrike">
                <a:solidFill>
                  <a:srgbClr val="000000"/>
                </a:solidFill>
                <a:latin typeface="Arial"/>
              </a:rPr>
              <a:t>(e.g. </a:t>
            </a:r>
            <a:r>
              <a:rPr b="0" lang="en-US" sz="1000" spc="-46" strike="noStrike">
                <a:solidFill>
                  <a:srgbClr val="c00000"/>
                </a:solidFill>
                <a:latin typeface="Arial"/>
              </a:rPr>
              <a:t>Yule-Walker</a:t>
            </a:r>
            <a:r>
              <a:rPr b="0" lang="en-US" sz="1000" spc="-157" strike="noStrike">
                <a:solidFill>
                  <a:srgbClr val="c00000"/>
                </a:solidFill>
                <a:latin typeface="Arial"/>
              </a:rPr>
              <a:t> </a:t>
            </a:r>
            <a:r>
              <a:rPr b="0" lang="en-US" sz="1000" spc="-26" strike="noStrike">
                <a:solidFill>
                  <a:srgbClr val="000000"/>
                </a:solidFill>
                <a:latin typeface="Arial"/>
              </a:rPr>
              <a:t>estimator)</a:t>
            </a:r>
            <a:endParaRPr b="0" lang="en-IN" sz="1000" spc="-1" strike="noStrike">
              <a:latin typeface="Arial"/>
            </a:endParaRPr>
          </a:p>
          <a:p>
            <a:pPr lvl="1" marL="529560" indent="-132840" algn="just">
              <a:lnSpc>
                <a:spcPts val="1199"/>
              </a:lnSpc>
              <a:spcBef>
                <a:spcPts val="176"/>
              </a:spcBef>
              <a:buClr>
                <a:srgbClr val="3333b2"/>
              </a:buClr>
              <a:buFont typeface="Lucida Sans Unicode"/>
              <a:buChar char="•"/>
              <a:tabLst>
                <a:tab algn="l" pos="530280"/>
              </a:tabLst>
            </a:pPr>
            <a:endParaRPr b="0" lang="en-IN" sz="1000" spc="-1" strike="noStrike">
              <a:latin typeface="Arial"/>
            </a:endParaRPr>
          </a:p>
          <a:p>
            <a:pPr lvl="1" marL="529560" indent="-132840" algn="just">
              <a:lnSpc>
                <a:spcPts val="1196"/>
              </a:lnSpc>
              <a:buClr>
                <a:srgbClr val="3333b2"/>
              </a:buClr>
              <a:buFont typeface="Lucida Sans Unicode"/>
              <a:buChar char="•"/>
              <a:tabLst>
                <a:tab algn="l" pos="530280"/>
              </a:tabLst>
            </a:pPr>
            <a:r>
              <a:rPr b="0" lang="en-US" sz="1000" spc="-32" strike="noStrike">
                <a:solidFill>
                  <a:srgbClr val="3333b2"/>
                </a:solidFill>
                <a:latin typeface="Arial"/>
              </a:rPr>
              <a:t>Maximum Likelihood </a:t>
            </a:r>
            <a:r>
              <a:rPr b="0" lang="en-US" sz="1000" spc="-26" strike="noStrike">
                <a:solidFill>
                  <a:srgbClr val="3333b2"/>
                </a:solidFill>
                <a:latin typeface="Arial"/>
              </a:rPr>
              <a:t>Estimation </a:t>
            </a:r>
            <a:r>
              <a:rPr b="0" lang="en-US" sz="1000" spc="9" strike="noStrike">
                <a:solidFill>
                  <a:srgbClr val="3333b2"/>
                </a:solidFill>
                <a:latin typeface="Arial"/>
              </a:rPr>
              <a:t>(MLE)</a:t>
            </a:r>
            <a:r>
              <a:rPr b="0" lang="en-US" sz="1000" spc="284" strike="noStrike">
                <a:solidFill>
                  <a:srgbClr val="3333b2"/>
                </a:solidFill>
                <a:latin typeface="Arial"/>
              </a:rPr>
              <a:t> </a:t>
            </a:r>
            <a:r>
              <a:rPr b="0" lang="en-US" sz="1000" spc="-32" strike="noStrike">
                <a:solidFill>
                  <a:srgbClr val="000000"/>
                </a:solidFill>
                <a:latin typeface="Arial"/>
              </a:rPr>
              <a:t>estimator</a:t>
            </a:r>
            <a:endParaRPr b="0" lang="en-IN" sz="1000" spc="-1" strike="noStrike">
              <a:latin typeface="Arial"/>
            </a:endParaRPr>
          </a:p>
          <a:p>
            <a:pPr lvl="1" marL="529560" indent="-132840" algn="just">
              <a:lnSpc>
                <a:spcPts val="1196"/>
              </a:lnSpc>
              <a:buClr>
                <a:srgbClr val="3333b2"/>
              </a:buClr>
              <a:buFont typeface="Lucida Sans Unicode"/>
              <a:buChar char="•"/>
              <a:tabLst>
                <a:tab algn="l" pos="530280"/>
              </a:tabLst>
            </a:pPr>
            <a:endParaRPr b="0" lang="en-IN" sz="1000" spc="-1" strike="noStrike">
              <a:latin typeface="Arial"/>
            </a:endParaRPr>
          </a:p>
          <a:p>
            <a:pPr lvl="1" marL="529560" indent="-132840" algn="just">
              <a:lnSpc>
                <a:spcPts val="1199"/>
              </a:lnSpc>
              <a:buClr>
                <a:srgbClr val="3333b2"/>
              </a:buClr>
              <a:buFont typeface="Lucida Sans Unicode"/>
              <a:buChar char="•"/>
              <a:tabLst>
                <a:tab algn="l" pos="530280"/>
              </a:tabLst>
            </a:pPr>
            <a:r>
              <a:rPr b="0" lang="en-US" sz="1000" spc="-35" strike="noStrike">
                <a:solidFill>
                  <a:srgbClr val="3333b2"/>
                </a:solidFill>
                <a:latin typeface="Arial"/>
              </a:rPr>
              <a:t>Ordinary </a:t>
            </a:r>
            <a:r>
              <a:rPr b="0" lang="en-US" sz="1000" spc="-52" strike="noStrike">
                <a:solidFill>
                  <a:srgbClr val="3333b2"/>
                </a:solidFill>
                <a:latin typeface="Arial"/>
              </a:rPr>
              <a:t>Least </a:t>
            </a:r>
            <a:r>
              <a:rPr b="0" lang="en-US" sz="1000" spc="-80" strike="noStrike">
                <a:solidFill>
                  <a:srgbClr val="3333b2"/>
                </a:solidFill>
                <a:latin typeface="Arial"/>
              </a:rPr>
              <a:t>Squares </a:t>
            </a:r>
            <a:r>
              <a:rPr b="0" lang="en-US" sz="1000" spc="-15" strike="noStrike">
                <a:solidFill>
                  <a:srgbClr val="3333b2"/>
                </a:solidFill>
                <a:latin typeface="Arial"/>
              </a:rPr>
              <a:t>(OLS)</a:t>
            </a:r>
            <a:r>
              <a:rPr b="0" lang="en-US" sz="1000" spc="-60" strike="noStrike">
                <a:solidFill>
                  <a:srgbClr val="3333b2"/>
                </a:solidFill>
                <a:latin typeface="Arial"/>
              </a:rPr>
              <a:t> </a:t>
            </a:r>
            <a:r>
              <a:rPr b="0" lang="en-US" sz="1000" spc="-32" strike="noStrike">
                <a:solidFill>
                  <a:srgbClr val="000000"/>
                </a:solidFill>
                <a:latin typeface="Arial"/>
              </a:rPr>
              <a:t>estimator</a:t>
            </a:r>
            <a:endParaRPr b="0" lang="en-IN" sz="1000" spc="-1" strike="noStrike">
              <a:latin typeface="Arial"/>
            </a:endParaRPr>
          </a:p>
          <a:p>
            <a:pPr marL="529560" indent="-132840" algn="just">
              <a:lnSpc>
                <a:spcPts val="1199"/>
              </a:lnSpc>
              <a:tabLst>
                <a:tab algn="l" pos="0"/>
              </a:tabLst>
            </a:pPr>
            <a:endParaRPr b="0" lang="en-IN" sz="1000" spc="-1" strike="noStrike">
              <a:latin typeface="Arial"/>
            </a:endParaRPr>
          </a:p>
          <a:p>
            <a:pPr marL="252720" indent="-138600" algn="just">
              <a:lnSpc>
                <a:spcPct val="102000"/>
              </a:lnSpc>
              <a:spcBef>
                <a:spcPts val="320"/>
              </a:spcBef>
              <a:buClr>
                <a:srgbClr val="3333b2"/>
              </a:buClr>
              <a:buFont typeface="Lucida Sans Unicode"/>
              <a:buChar char="•"/>
              <a:tabLst>
                <a:tab algn="l" pos="253440"/>
              </a:tabLst>
            </a:pPr>
            <a:r>
              <a:rPr b="0" i="1" lang="en-US" sz="1100" spc="9" strike="noStrike">
                <a:solidFill>
                  <a:srgbClr val="3333ff"/>
                </a:solidFill>
                <a:latin typeface="Arial"/>
              </a:rPr>
              <a:t>If </a:t>
            </a:r>
            <a:r>
              <a:rPr b="0" i="1" lang="en-US" sz="1100" spc="-32" strike="noStrike">
                <a:solidFill>
                  <a:srgbClr val="3333ff"/>
                </a:solidFill>
                <a:latin typeface="Arial"/>
              </a:rPr>
              <a:t>the </a:t>
            </a:r>
            <a:r>
              <a:rPr b="0" i="1" lang="en-US" sz="1100" spc="-75" strike="noStrike">
                <a:solidFill>
                  <a:srgbClr val="ff0000"/>
                </a:solidFill>
                <a:latin typeface="Arial"/>
              </a:rPr>
              <a:t>observed </a:t>
            </a:r>
            <a:r>
              <a:rPr b="0" i="1" lang="en-US" sz="1100" spc="-86" strike="noStrike">
                <a:solidFill>
                  <a:srgbClr val="ff0000"/>
                </a:solidFill>
                <a:latin typeface="Arial"/>
              </a:rPr>
              <a:t>series </a:t>
            </a:r>
            <a:r>
              <a:rPr b="0" i="1" lang="en-US" sz="1100" spc="-60" strike="noStrike">
                <a:solidFill>
                  <a:srgbClr val="ff0000"/>
                </a:solidFill>
                <a:latin typeface="Arial"/>
              </a:rPr>
              <a:t>is </a:t>
            </a:r>
            <a:r>
              <a:rPr b="0" i="1" lang="en-US" sz="1100" spc="-41" strike="noStrike">
                <a:solidFill>
                  <a:srgbClr val="ff0000"/>
                </a:solidFill>
                <a:latin typeface="Arial"/>
              </a:rPr>
              <a:t>short</a:t>
            </a:r>
            <a:r>
              <a:rPr b="0" i="1" lang="en-US" sz="1100" spc="-41" strike="noStrike">
                <a:solidFill>
                  <a:srgbClr val="3333ff"/>
                </a:solidFill>
                <a:latin typeface="Arial"/>
              </a:rPr>
              <a:t> </a:t>
            </a:r>
            <a:r>
              <a:rPr b="0" i="1" lang="en-US" sz="1100" spc="-52" strike="noStrike">
                <a:solidFill>
                  <a:srgbClr val="3333ff"/>
                </a:solidFill>
                <a:latin typeface="Arial"/>
              </a:rPr>
              <a:t>or </a:t>
            </a:r>
            <a:r>
              <a:rPr b="0" i="1" lang="en-US" sz="1100" spc="-32" strike="noStrike">
                <a:solidFill>
                  <a:srgbClr val="3333ff"/>
                </a:solidFill>
                <a:latin typeface="Arial"/>
              </a:rPr>
              <a:t>the </a:t>
            </a:r>
            <a:r>
              <a:rPr b="0" i="1" lang="en-US" sz="1100" spc="-86" strike="noStrike">
                <a:solidFill>
                  <a:srgbClr val="ff0000"/>
                </a:solidFill>
                <a:latin typeface="Arial"/>
              </a:rPr>
              <a:t>process </a:t>
            </a:r>
            <a:r>
              <a:rPr b="0" i="1" lang="en-US" sz="1100" spc="-60" strike="noStrike">
                <a:solidFill>
                  <a:srgbClr val="ff0000"/>
                </a:solidFill>
                <a:latin typeface="Arial"/>
              </a:rPr>
              <a:t>is </a:t>
            </a:r>
            <a:r>
              <a:rPr b="0" i="1" lang="en-US" sz="1100" spc="-32" strike="noStrike">
                <a:solidFill>
                  <a:srgbClr val="ff0000"/>
                </a:solidFill>
                <a:latin typeface="Arial"/>
              </a:rPr>
              <a:t>far </a:t>
            </a:r>
            <a:r>
              <a:rPr b="0" i="1" lang="en-US" sz="1100" spc="-26" strike="noStrike">
                <a:solidFill>
                  <a:srgbClr val="ff0000"/>
                </a:solidFill>
                <a:latin typeface="Arial"/>
              </a:rPr>
              <a:t>from  </a:t>
            </a:r>
            <a:r>
              <a:rPr b="0" i="1" lang="en-US" sz="1100" spc="-41" strike="noStrike">
                <a:solidFill>
                  <a:srgbClr val="ff0000"/>
                </a:solidFill>
                <a:latin typeface="Arial"/>
              </a:rPr>
              <a:t>stationary, </a:t>
            </a:r>
            <a:r>
              <a:rPr b="0" i="1" lang="en-US" sz="1100" spc="-35" strike="noStrike">
                <a:solidFill>
                  <a:srgbClr val="3333ff"/>
                </a:solidFill>
                <a:latin typeface="Arial"/>
              </a:rPr>
              <a:t>then </a:t>
            </a:r>
            <a:r>
              <a:rPr b="1" i="1" lang="en-US" sz="1100" spc="-35" strike="noStrike" u="sng">
                <a:solidFill>
                  <a:srgbClr val="3333ff"/>
                </a:solidFill>
                <a:uFillTx/>
                <a:latin typeface="Arial"/>
              </a:rPr>
              <a:t>substantial </a:t>
            </a:r>
            <a:r>
              <a:rPr b="1" i="1" lang="en-US" sz="1100" spc="-60" strike="noStrike" u="sng">
                <a:solidFill>
                  <a:srgbClr val="3333ff"/>
                </a:solidFill>
                <a:uFillTx/>
                <a:latin typeface="Arial"/>
              </a:rPr>
              <a:t>differences </a:t>
            </a:r>
            <a:r>
              <a:rPr b="1" i="1" lang="en-US" sz="1100" spc="-21" strike="noStrike" u="sng">
                <a:solidFill>
                  <a:srgbClr val="3333ff"/>
                </a:solidFill>
                <a:uFillTx/>
                <a:latin typeface="Arial"/>
              </a:rPr>
              <a:t>in </a:t>
            </a:r>
            <a:r>
              <a:rPr b="1" i="1" lang="en-US" sz="1100" spc="-32" strike="noStrike" u="sng">
                <a:solidFill>
                  <a:srgbClr val="3333ff"/>
                </a:solidFill>
                <a:uFillTx/>
                <a:latin typeface="Arial"/>
              </a:rPr>
              <a:t>the </a:t>
            </a:r>
            <a:r>
              <a:rPr b="1" i="1" lang="en-US" sz="1100" spc="-55" strike="noStrike" u="sng">
                <a:solidFill>
                  <a:srgbClr val="3333ff"/>
                </a:solidFill>
                <a:uFillTx/>
                <a:latin typeface="Arial"/>
              </a:rPr>
              <a:t>parameter  </a:t>
            </a:r>
            <a:r>
              <a:rPr b="1" i="1" lang="en-US" sz="1100" spc="-41" strike="noStrike" u="sng">
                <a:solidFill>
                  <a:srgbClr val="3333ff"/>
                </a:solidFill>
                <a:uFillTx/>
                <a:latin typeface="Arial"/>
              </a:rPr>
              <a:t>estimations </a:t>
            </a:r>
            <a:r>
              <a:rPr b="1" i="1" lang="en-US" sz="1100" spc="-26" strike="noStrike" u="sng">
                <a:solidFill>
                  <a:srgbClr val="3333ff"/>
                </a:solidFill>
                <a:uFillTx/>
                <a:latin typeface="Arial"/>
              </a:rPr>
              <a:t>from </a:t>
            </a:r>
            <a:r>
              <a:rPr b="1" i="1" lang="en-US" sz="1100" spc="-60" strike="noStrike" u="sng">
                <a:solidFill>
                  <a:srgbClr val="3333ff"/>
                </a:solidFill>
                <a:uFillTx/>
                <a:latin typeface="Arial"/>
              </a:rPr>
              <a:t>various </a:t>
            </a:r>
            <a:r>
              <a:rPr b="1" i="1" lang="en-US" sz="1100" spc="-75" strike="noStrike" u="sng">
                <a:solidFill>
                  <a:srgbClr val="3333ff"/>
                </a:solidFill>
                <a:uFillTx/>
                <a:latin typeface="Arial"/>
              </a:rPr>
              <a:t>approaches </a:t>
            </a:r>
            <a:r>
              <a:rPr b="1" i="1" lang="en-US" sz="1100" spc="-80" strike="noStrike" u="sng">
                <a:solidFill>
                  <a:srgbClr val="3333ff"/>
                </a:solidFill>
                <a:uFillTx/>
                <a:latin typeface="Arial"/>
              </a:rPr>
              <a:t>are</a:t>
            </a:r>
            <a:r>
              <a:rPr b="1" i="1" lang="en-US" sz="1100" spc="-15" strike="noStrike" u="sng">
                <a:solidFill>
                  <a:srgbClr val="3333ff"/>
                </a:solidFill>
                <a:uFillTx/>
                <a:latin typeface="Arial"/>
              </a:rPr>
              <a:t> </a:t>
            </a:r>
            <a:r>
              <a:rPr b="1" i="1" lang="en-US" sz="1100" spc="-55" strike="noStrike" u="sng">
                <a:solidFill>
                  <a:srgbClr val="3333ff"/>
                </a:solidFill>
                <a:uFillTx/>
                <a:latin typeface="Arial"/>
              </a:rPr>
              <a:t>expected</a:t>
            </a:r>
            <a:r>
              <a:rPr b="0" i="1" lang="en-US" sz="1100" spc="-55" strike="noStrike">
                <a:solidFill>
                  <a:srgbClr val="3333ff"/>
                </a:solidFill>
                <a:latin typeface="Arial"/>
              </a:rPr>
              <a:t>.</a:t>
            </a:r>
            <a:endParaRPr b="0" lang="en-IN" sz="11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object 2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object 3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object 4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object 5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object 6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object 7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object 8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object 9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object 10"/>
          <p:cNvSpPr txBox="1"/>
          <p:nvPr/>
        </p:nvSpPr>
        <p:spPr>
          <a:xfrm>
            <a:off x="1128600" y="198360"/>
            <a:ext cx="2771280" cy="595080"/>
          </a:xfrm>
          <a:prstGeom prst="rect">
            <a:avLst/>
          </a:prstGeom>
          <a:noFill/>
          <a:ln w="0">
            <a:noFill/>
          </a:ln>
        </p:spPr>
        <p:txBody>
          <a:bodyPr lIns="0" rIns="0" tIns="17280" bIns="0">
            <a:no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n-US" sz="1400" spc="-52" strike="noStrike">
                <a:solidFill>
                  <a:srgbClr val="3333b2"/>
                </a:solidFill>
                <a:latin typeface="Tahoma"/>
              </a:rPr>
              <a:t>Categories </a:t>
            </a:r>
            <a:r>
              <a:rPr b="0" lang="en-US" sz="1400" spc="-60" strike="noStrike">
                <a:solidFill>
                  <a:srgbClr val="3333b2"/>
                </a:solidFill>
                <a:latin typeface="Tahoma"/>
              </a:rPr>
              <a:t>and </a:t>
            </a:r>
            <a:r>
              <a:rPr b="0" lang="en-US" sz="1400" spc="-52" strike="noStrike">
                <a:solidFill>
                  <a:srgbClr val="3333b2"/>
                </a:solidFill>
                <a:latin typeface="Tahoma"/>
              </a:rPr>
              <a:t>Terminologies</a:t>
            </a:r>
            <a:r>
              <a:rPr b="0" lang="en-US" sz="1400" spc="168" strike="noStrike">
                <a:solidFill>
                  <a:srgbClr val="3333b2"/>
                </a:solidFill>
                <a:latin typeface="Tahoma"/>
              </a:rPr>
              <a:t> </a:t>
            </a:r>
            <a:r>
              <a:rPr b="0" lang="en-US" sz="1400" spc="-21" strike="noStrike">
                <a:solidFill>
                  <a:srgbClr val="3333b2"/>
                </a:solidFill>
                <a:latin typeface="Tahoma"/>
              </a:rPr>
              <a:t>(cont.)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3" name="object 12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25560">
              <a:lnSpc>
                <a:spcPts val="675"/>
              </a:lnSpc>
            </a:pPr>
            <a:fld id="{0ADF1C89-E912-4D6D-9717-877AFBA16803}" type="slidenum">
              <a:rPr b="0" lang="en-US" sz="600" spc="-21" strike="noStrike">
                <a:solidFill>
                  <a:srgbClr val="262685"/>
                </a:solidFill>
                <a:latin typeface="Arial"/>
              </a:rPr>
              <a:t>&lt;number&gt;</a:t>
            </a:fld>
            <a:r>
              <a:rPr b="0" lang="en-US" sz="600" spc="-97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148" strike="noStrike">
                <a:solidFill>
                  <a:srgbClr val="262685"/>
                </a:solidFill>
                <a:latin typeface="Arial"/>
              </a:rPr>
              <a:t>/</a:t>
            </a:r>
            <a:r>
              <a:rPr b="0" lang="en-US" sz="600" spc="-92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-21" strike="noStrike">
                <a:solidFill>
                  <a:srgbClr val="262685"/>
                </a:solidFill>
                <a:latin typeface="Arial"/>
              </a:rPr>
              <a:t>77</a:t>
            </a:r>
            <a:endParaRPr b="0" lang="en-IN" sz="600" spc="-1" strike="noStrike">
              <a:latin typeface="Times New Roman"/>
            </a:endParaRPr>
          </a:p>
        </p:txBody>
      </p:sp>
      <p:sp>
        <p:nvSpPr>
          <p:cNvPr id="364" name="object 11"/>
          <p:cNvSpPr/>
          <p:nvPr/>
        </p:nvSpPr>
        <p:spPr>
          <a:xfrm>
            <a:off x="409680" y="597600"/>
            <a:ext cx="3888360" cy="23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227160" indent="-138600" algn="just">
              <a:lnSpc>
                <a:spcPct val="100000"/>
              </a:lnSpc>
              <a:spcBef>
                <a:spcPts val="91"/>
              </a:spcBef>
              <a:buClr>
                <a:srgbClr val="3333b2"/>
              </a:buClr>
              <a:buFont typeface="Lucida Sans Unicode"/>
              <a:buChar char="•"/>
              <a:tabLst>
                <a:tab algn="l" pos="227880"/>
              </a:tabLst>
            </a:pPr>
            <a:r>
              <a:rPr b="1" lang="en-US" sz="1100" spc="-35" strike="noStrike">
                <a:solidFill>
                  <a:srgbClr val="3333ff"/>
                </a:solidFill>
                <a:latin typeface="Gill Sans MT"/>
              </a:rPr>
              <a:t>Univariate </a:t>
            </a:r>
            <a:r>
              <a:rPr b="0" lang="en-US" sz="1100" spc="-66" strike="noStrike">
                <a:solidFill>
                  <a:srgbClr val="3333ff"/>
                </a:solidFill>
                <a:latin typeface="Arial"/>
              </a:rPr>
              <a:t>vs.</a:t>
            </a:r>
            <a:r>
              <a:rPr b="0" lang="en-US" sz="1100" spc="-12" strike="noStrike">
                <a:solidFill>
                  <a:srgbClr val="3333ff"/>
                </a:solidFill>
                <a:latin typeface="Arial"/>
              </a:rPr>
              <a:t> M</a:t>
            </a:r>
            <a:r>
              <a:rPr b="1" lang="en-US" sz="1100" spc="-35" strike="noStrike">
                <a:solidFill>
                  <a:srgbClr val="3333ff"/>
                </a:solidFill>
                <a:latin typeface="Gill Sans MT"/>
              </a:rPr>
              <a:t>ultivariate</a:t>
            </a:r>
            <a:endParaRPr b="0" lang="en-IN" sz="1100" spc="-1" strike="noStrike">
              <a:latin typeface="Arial"/>
            </a:endParaRPr>
          </a:p>
          <a:p>
            <a:pPr marL="227160" algn="just">
              <a:lnSpc>
                <a:spcPct val="102000"/>
              </a:lnSpc>
              <a:tabLst>
                <a:tab algn="l" pos="227880"/>
              </a:tabLst>
            </a:pP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time </a:t>
            </a:r>
            <a:r>
              <a:rPr b="0" lang="en-US" sz="1100" spc="-86" strike="noStrike">
                <a:solidFill>
                  <a:srgbClr val="000000"/>
                </a:solidFill>
                <a:latin typeface="Arial"/>
              </a:rPr>
              <a:t>series </a:t>
            </a:r>
            <a:r>
              <a:rPr b="0" lang="en-US" sz="1100" spc="-35" strike="noStrike">
                <a:solidFill>
                  <a:srgbClr val="000000"/>
                </a:solidFill>
                <a:latin typeface="Arial"/>
              </a:rPr>
              <a:t>containing </a:t>
            </a:r>
            <a:r>
              <a:rPr b="0" lang="en-US" sz="1100" spc="-72" strike="noStrike">
                <a:solidFill>
                  <a:srgbClr val="000000"/>
                </a:solidFill>
                <a:latin typeface="Arial"/>
              </a:rPr>
              <a:t>records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1100" spc="-92" strike="noStrike">
                <a:solidFill>
                  <a:srgbClr val="3333ff"/>
                </a:solidFill>
                <a:latin typeface="Arial"/>
              </a:rPr>
              <a:t>a </a:t>
            </a:r>
            <a:r>
              <a:rPr b="0" lang="en-US" sz="1100" spc="-60" strike="noStrike">
                <a:solidFill>
                  <a:srgbClr val="3333ff"/>
                </a:solidFill>
                <a:latin typeface="Arial"/>
              </a:rPr>
              <a:t>single </a:t>
            </a:r>
            <a:r>
              <a:rPr b="0" lang="en-US" sz="1100" spc="-52" strike="noStrike">
                <a:solidFill>
                  <a:srgbClr val="3333ff"/>
                </a:solidFill>
                <a:latin typeface="Arial"/>
              </a:rPr>
              <a:t>variable 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is 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termed  </a:t>
            </a:r>
            <a:r>
              <a:rPr b="0" lang="en-US" sz="1100" spc="-114" strike="noStrike">
                <a:solidFill>
                  <a:srgbClr val="000000"/>
                </a:solidFill>
                <a:latin typeface="Arial"/>
              </a:rPr>
              <a:t>as </a:t>
            </a:r>
            <a:r>
              <a:rPr b="0" lang="en-US" sz="1100" spc="-35" strike="noStrike">
                <a:solidFill>
                  <a:srgbClr val="c00000"/>
                </a:solidFill>
                <a:latin typeface="Arial"/>
              </a:rPr>
              <a:t>univariate</a:t>
            </a:r>
            <a:r>
              <a:rPr b="0" lang="en-US" sz="1100" spc="-35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1100" spc="-7" strike="noStrike">
                <a:solidFill>
                  <a:srgbClr val="000000"/>
                </a:solidFill>
                <a:latin typeface="Arial"/>
              </a:rPr>
              <a:t>but </a:t>
            </a:r>
            <a:r>
              <a:rPr b="0" lang="en-US" sz="1100" spc="18" strike="noStrike">
                <a:solidFill>
                  <a:srgbClr val="000000"/>
                </a:solidFill>
                <a:latin typeface="Arial"/>
              </a:rPr>
              <a:t>if </a:t>
            </a:r>
            <a:r>
              <a:rPr b="0" lang="en-US" sz="1100" spc="-72" strike="noStrike">
                <a:solidFill>
                  <a:srgbClr val="000000"/>
                </a:solidFill>
                <a:latin typeface="Arial"/>
              </a:rPr>
              <a:t>records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1100" spc="-72" strike="noStrike">
                <a:solidFill>
                  <a:srgbClr val="000000"/>
                </a:solidFill>
                <a:latin typeface="Arial"/>
              </a:rPr>
              <a:t>more 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than </a:t>
            </a:r>
            <a:r>
              <a:rPr b="0" lang="en-US" sz="1100" spc="-86" strike="noStrike">
                <a:solidFill>
                  <a:srgbClr val="000000"/>
                </a:solidFill>
                <a:latin typeface="Arial"/>
              </a:rPr>
              <a:t>one 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variable </a:t>
            </a:r>
            <a:r>
              <a:rPr b="0" lang="en-US" sz="1100" spc="-80" strike="noStrike">
                <a:solidFill>
                  <a:srgbClr val="000000"/>
                </a:solidFill>
                <a:latin typeface="Arial"/>
              </a:rPr>
              <a:t>are  </a:t>
            </a:r>
            <a:r>
              <a:rPr b="0" lang="en-US" sz="1100" spc="-66" strike="noStrike">
                <a:solidFill>
                  <a:srgbClr val="000000"/>
                </a:solidFill>
                <a:latin typeface="Arial"/>
              </a:rPr>
              <a:t>considered </a:t>
            </a:r>
            <a:r>
              <a:rPr b="0" lang="en-US" sz="1100" spc="-35" strike="noStrike">
                <a:solidFill>
                  <a:srgbClr val="000000"/>
                </a:solidFill>
                <a:latin typeface="Arial"/>
              </a:rPr>
              <a:t>then </a:t>
            </a:r>
            <a:r>
              <a:rPr b="0" lang="en-US" sz="1100" spc="49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is 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termed </a:t>
            </a:r>
            <a:r>
              <a:rPr b="0" lang="en-US" sz="1100" spc="-114" strike="noStrike">
                <a:solidFill>
                  <a:srgbClr val="000000"/>
                </a:solidFill>
                <a:latin typeface="Arial"/>
              </a:rPr>
              <a:t>as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21" strike="noStrike">
                <a:solidFill>
                  <a:srgbClr val="c00000"/>
                </a:solidFill>
                <a:latin typeface="Arial"/>
              </a:rPr>
              <a:t>multivariate.</a:t>
            </a:r>
            <a:endParaRPr b="0" lang="en-IN" sz="1100" spc="-1" strike="noStrike">
              <a:latin typeface="Arial"/>
            </a:endParaRPr>
          </a:p>
          <a:p>
            <a:pPr marL="227160" indent="-138600" algn="just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Lucida Sans Unicode"/>
              <a:buChar char="•"/>
              <a:tabLst>
                <a:tab algn="l" pos="227880"/>
              </a:tabLst>
            </a:pPr>
            <a:r>
              <a:rPr b="1" lang="en-US" sz="1100" spc="-46" strike="noStrike">
                <a:solidFill>
                  <a:srgbClr val="3333ff"/>
                </a:solidFill>
                <a:latin typeface="Gill Sans MT"/>
              </a:rPr>
              <a:t>Linear </a:t>
            </a:r>
            <a:r>
              <a:rPr b="0" lang="en-US" sz="1100" spc="-66" strike="noStrike">
                <a:solidFill>
                  <a:srgbClr val="3333ff"/>
                </a:solidFill>
                <a:latin typeface="Arial"/>
              </a:rPr>
              <a:t>vs.</a:t>
            </a:r>
            <a:r>
              <a:rPr b="0" lang="en-US" sz="1100" spc="24" strike="noStrike">
                <a:solidFill>
                  <a:srgbClr val="3333ff"/>
                </a:solidFill>
                <a:latin typeface="Arial"/>
              </a:rPr>
              <a:t> </a:t>
            </a:r>
            <a:r>
              <a:rPr b="1" lang="en-US" sz="1100" spc="-35" strike="noStrike">
                <a:solidFill>
                  <a:srgbClr val="3333ff"/>
                </a:solidFill>
                <a:latin typeface="Gill Sans MT"/>
              </a:rPr>
              <a:t>N</a:t>
            </a:r>
            <a:r>
              <a:rPr b="1" lang="en-US" sz="1100" spc="-35" strike="noStrike">
                <a:solidFill>
                  <a:srgbClr val="3333ff"/>
                </a:solidFill>
                <a:latin typeface="Gill Sans MT"/>
              </a:rPr>
              <a:t>on-linear</a:t>
            </a:r>
            <a:endParaRPr b="0" lang="en-IN" sz="1100" spc="-1" strike="noStrike">
              <a:latin typeface="Arial"/>
            </a:endParaRPr>
          </a:p>
          <a:p>
            <a:pPr marL="227160" algn="just">
              <a:lnSpc>
                <a:spcPct val="102000"/>
              </a:lnSpc>
              <a:tabLst>
                <a:tab algn="l" pos="227880"/>
              </a:tabLst>
            </a:pP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time </a:t>
            </a:r>
            <a:r>
              <a:rPr b="0" lang="en-US" sz="1100" spc="-86" strike="noStrike">
                <a:solidFill>
                  <a:srgbClr val="000000"/>
                </a:solidFill>
                <a:latin typeface="Arial"/>
              </a:rPr>
              <a:t>series 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model 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is </a:t>
            </a:r>
            <a:r>
              <a:rPr b="0" lang="en-US" sz="1100" spc="-66" strike="noStrike">
                <a:solidFill>
                  <a:srgbClr val="000000"/>
                </a:solidFill>
                <a:latin typeface="Arial"/>
              </a:rPr>
              <a:t>said </a:t>
            </a:r>
            <a:r>
              <a:rPr b="0" lang="en-US" sz="1100" spc="9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100" spc="-75" strike="noStrike">
                <a:solidFill>
                  <a:srgbClr val="000000"/>
                </a:solidFill>
                <a:latin typeface="Arial"/>
              </a:rPr>
              <a:t>be 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linear 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or 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non-linear  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depending on 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whether 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the current 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value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100" spc="-86" strike="noStrike">
                <a:solidFill>
                  <a:srgbClr val="000000"/>
                </a:solidFill>
                <a:latin typeface="Arial"/>
              </a:rPr>
              <a:t>series 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is </a:t>
            </a:r>
            <a:r>
              <a:rPr b="0" lang="en-US" sz="1100" spc="-92" strike="noStrike">
                <a:solidFill>
                  <a:srgbClr val="000000"/>
                </a:solidFill>
                <a:latin typeface="Arial"/>
              </a:rPr>
              <a:t>a  </a:t>
            </a:r>
            <a:r>
              <a:rPr b="0" lang="en-US" sz="1100" spc="-46" strike="noStrike">
                <a:solidFill>
                  <a:srgbClr val="c00000"/>
                </a:solidFill>
                <a:latin typeface="Arial"/>
              </a:rPr>
              <a:t>linear</a:t>
            </a:r>
            <a:r>
              <a:rPr b="0" lang="en-US" sz="1100" spc="52" strike="noStrike">
                <a:solidFill>
                  <a:srgbClr val="c00000"/>
                </a:solidFill>
                <a:latin typeface="Arial"/>
              </a:rPr>
              <a:t> </a:t>
            </a:r>
            <a:r>
              <a:rPr b="0" lang="en-US" sz="1100" spc="-52" strike="noStrike">
                <a:solidFill>
                  <a:srgbClr val="c00000"/>
                </a:solidFill>
                <a:latin typeface="Arial"/>
              </a:rPr>
              <a:t>or</a:t>
            </a:r>
            <a:r>
              <a:rPr b="0" lang="en-US" sz="1100" spc="58" strike="noStrike">
                <a:solidFill>
                  <a:srgbClr val="c00000"/>
                </a:solidFill>
                <a:latin typeface="Arial"/>
              </a:rPr>
              <a:t> </a:t>
            </a:r>
            <a:r>
              <a:rPr b="0" lang="en-US" sz="1100" spc="-46" strike="noStrike">
                <a:solidFill>
                  <a:srgbClr val="c00000"/>
                </a:solidFill>
                <a:latin typeface="Arial"/>
              </a:rPr>
              <a:t>non-linear</a:t>
            </a:r>
            <a:r>
              <a:rPr b="0" lang="en-US" sz="1100" spc="52" strike="noStrike">
                <a:solidFill>
                  <a:srgbClr val="c00000"/>
                </a:solidFill>
                <a:latin typeface="Arial"/>
              </a:rPr>
              <a:t> </a:t>
            </a:r>
            <a:r>
              <a:rPr b="0" lang="en-US" sz="1100" spc="-21" strike="noStrike">
                <a:solidFill>
                  <a:srgbClr val="c00000"/>
                </a:solidFill>
                <a:latin typeface="Arial"/>
              </a:rPr>
              <a:t>function</a:t>
            </a:r>
            <a:r>
              <a:rPr b="0" lang="en-US" sz="1100" spc="58" strike="noStrike">
                <a:solidFill>
                  <a:srgbClr val="c00000"/>
                </a:solidFill>
                <a:latin typeface="Arial"/>
              </a:rPr>
              <a:t> </a:t>
            </a:r>
            <a:r>
              <a:rPr b="0" lang="en-US" sz="1100" spc="-21" strike="noStrike">
                <a:solidFill>
                  <a:srgbClr val="c00000"/>
                </a:solidFill>
                <a:latin typeface="Arial"/>
              </a:rPr>
              <a:t>of</a:t>
            </a:r>
            <a:r>
              <a:rPr b="0" lang="en-US" sz="1100" spc="52" strike="noStrike">
                <a:solidFill>
                  <a:srgbClr val="c00000"/>
                </a:solidFill>
                <a:latin typeface="Arial"/>
              </a:rPr>
              <a:t> </a:t>
            </a:r>
            <a:r>
              <a:rPr b="0" lang="en-US" sz="1100" spc="-52" strike="noStrike">
                <a:solidFill>
                  <a:srgbClr val="c00000"/>
                </a:solidFill>
                <a:latin typeface="Arial"/>
              </a:rPr>
              <a:t>past</a:t>
            </a:r>
            <a:r>
              <a:rPr b="0" lang="en-US" sz="1100" spc="58" strike="noStrike">
                <a:solidFill>
                  <a:srgbClr val="c00000"/>
                </a:solidFill>
                <a:latin typeface="Arial"/>
              </a:rPr>
              <a:t> </a:t>
            </a:r>
            <a:r>
              <a:rPr b="0" lang="en-US" sz="1100" spc="-55" strike="noStrike">
                <a:solidFill>
                  <a:srgbClr val="c00000"/>
                </a:solidFill>
                <a:latin typeface="Arial"/>
              </a:rPr>
              <a:t>observations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IN" sz="1100" spc="-1" strike="noStrike">
              <a:latin typeface="Arial"/>
            </a:endParaRPr>
          </a:p>
          <a:p>
            <a:pPr marL="227160" indent="-138600" algn="just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Lucida Sans Unicode"/>
              <a:buChar char="•"/>
              <a:tabLst>
                <a:tab algn="l" pos="227880"/>
              </a:tabLst>
            </a:pPr>
            <a:r>
              <a:rPr b="1" lang="en-US" sz="1100" spc="-35" strike="noStrike">
                <a:solidFill>
                  <a:srgbClr val="3333ff"/>
                </a:solidFill>
                <a:latin typeface="Gill Sans MT"/>
              </a:rPr>
              <a:t>Discrete </a:t>
            </a:r>
            <a:r>
              <a:rPr b="0" lang="en-US" sz="1100" spc="-66" strike="noStrike">
                <a:solidFill>
                  <a:srgbClr val="3333ff"/>
                </a:solidFill>
                <a:latin typeface="Arial"/>
              </a:rPr>
              <a:t>vs.</a:t>
            </a:r>
            <a:r>
              <a:rPr b="0" lang="en-US" sz="1100" spc="-7" strike="noStrike">
                <a:solidFill>
                  <a:srgbClr val="3333ff"/>
                </a:solidFill>
                <a:latin typeface="Arial"/>
              </a:rPr>
              <a:t> </a:t>
            </a:r>
            <a:r>
              <a:rPr b="1" lang="en-US" sz="1100" spc="-32" strike="noStrike">
                <a:solidFill>
                  <a:srgbClr val="3333ff"/>
                </a:solidFill>
                <a:latin typeface="Gill Sans MT"/>
              </a:rPr>
              <a:t>C</a:t>
            </a:r>
            <a:r>
              <a:rPr b="1" lang="en-US" sz="1100" spc="-32" strike="noStrike">
                <a:solidFill>
                  <a:srgbClr val="3333ff"/>
                </a:solidFill>
                <a:latin typeface="Gill Sans MT"/>
              </a:rPr>
              <a:t>ontinuous</a:t>
            </a:r>
            <a:endParaRPr b="0" lang="en-IN" sz="1100" spc="-1" strike="noStrike">
              <a:latin typeface="Arial"/>
            </a:endParaRPr>
          </a:p>
          <a:p>
            <a:pPr marL="227160" algn="just">
              <a:lnSpc>
                <a:spcPct val="102000"/>
              </a:lnSpc>
              <a:tabLst>
                <a:tab algn="l" pos="227880"/>
              </a:tabLst>
            </a:pP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In </a:t>
            </a:r>
            <a:r>
              <a:rPr b="0" lang="en-US" sz="1100" spc="-92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continuous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time </a:t>
            </a:r>
            <a:r>
              <a:rPr b="0" lang="en-US" sz="1100" spc="-86" strike="noStrike">
                <a:solidFill>
                  <a:srgbClr val="000000"/>
                </a:solidFill>
                <a:latin typeface="Arial"/>
              </a:rPr>
              <a:t>series 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observations </a:t>
            </a:r>
            <a:r>
              <a:rPr b="0" lang="en-US" sz="1100" spc="-80" strike="noStrike">
                <a:solidFill>
                  <a:srgbClr val="000000"/>
                </a:solidFill>
                <a:latin typeface="Arial"/>
              </a:rPr>
              <a:t>are measured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at </a:t>
            </a:r>
            <a:r>
              <a:rPr b="0" lang="en-US" sz="1100" spc="-72" strike="noStrike">
                <a:solidFill>
                  <a:srgbClr val="000000"/>
                </a:solidFill>
                <a:latin typeface="Arial"/>
              </a:rPr>
              <a:t>every  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instance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of time, </a:t>
            </a:r>
            <a:r>
              <a:rPr b="0" lang="en-US" sz="1100" spc="-86" strike="noStrike">
                <a:solidFill>
                  <a:srgbClr val="000000"/>
                </a:solidFill>
                <a:latin typeface="Arial"/>
              </a:rPr>
              <a:t>whereas </a:t>
            </a:r>
            <a:r>
              <a:rPr b="0" lang="en-US" sz="1100" spc="-92" strike="noStrike">
                <a:solidFill>
                  <a:srgbClr val="000000"/>
                </a:solidFill>
                <a:latin typeface="Arial"/>
              </a:rPr>
              <a:t>a  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discrete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time </a:t>
            </a:r>
            <a:r>
              <a:rPr b="0" lang="en-US" sz="1100" spc="-86" strike="noStrike">
                <a:solidFill>
                  <a:srgbClr val="000000"/>
                </a:solidFill>
                <a:latin typeface="Arial"/>
              </a:rPr>
              <a:t>series 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contains  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observations </a:t>
            </a:r>
            <a:r>
              <a:rPr b="0" lang="en-US" sz="1100" spc="-80" strike="noStrike">
                <a:solidFill>
                  <a:srgbClr val="000000"/>
                </a:solidFill>
                <a:latin typeface="Arial"/>
              </a:rPr>
              <a:t>measured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at 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discrete 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points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in</a:t>
            </a:r>
            <a:r>
              <a:rPr b="0" lang="en-US" sz="1100" spc="-19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time.</a:t>
            </a:r>
            <a:endParaRPr b="0" lang="en-IN" sz="1100" spc="-1" strike="noStrike">
              <a:latin typeface="Arial"/>
            </a:endParaRPr>
          </a:p>
          <a:p>
            <a:pPr marL="227160" indent="-138600" algn="just">
              <a:lnSpc>
                <a:spcPct val="102000"/>
              </a:lnSpc>
              <a:spcBef>
                <a:spcPts val="300"/>
              </a:spcBef>
              <a:buClr>
                <a:srgbClr val="c00000"/>
              </a:buClr>
              <a:buFont typeface="Lucida Sans Unicode"/>
              <a:buChar char="•"/>
              <a:tabLst>
                <a:tab algn="l" pos="227880"/>
              </a:tabLst>
            </a:pPr>
            <a:r>
              <a:rPr b="0" lang="en-US" sz="1100" spc="-26" strike="noStrike">
                <a:solidFill>
                  <a:srgbClr val="c00000"/>
                </a:solidFill>
                <a:latin typeface="Arial"/>
              </a:rPr>
              <a:t>We </a:t>
            </a:r>
            <a:r>
              <a:rPr b="0" lang="en-US" sz="1100" spc="-55" strike="noStrike">
                <a:solidFill>
                  <a:srgbClr val="c00000"/>
                </a:solidFill>
                <a:latin typeface="Arial"/>
              </a:rPr>
              <a:t>focus </a:t>
            </a:r>
            <a:r>
              <a:rPr b="0" lang="en-US" sz="1100" spc="-60" strike="noStrike">
                <a:solidFill>
                  <a:srgbClr val="c00000"/>
                </a:solidFill>
                <a:latin typeface="Arial"/>
              </a:rPr>
              <a:t>on </a:t>
            </a:r>
            <a:r>
              <a:rPr b="0" lang="en-US" sz="1100" spc="-35" strike="noStrike">
                <a:solidFill>
                  <a:srgbClr val="c00000"/>
                </a:solidFill>
                <a:latin typeface="Arial"/>
              </a:rPr>
              <a:t>univariate, </a:t>
            </a:r>
            <a:r>
              <a:rPr b="0" lang="en-US" sz="1100" spc="-41" strike="noStrike">
                <a:solidFill>
                  <a:srgbClr val="c00000"/>
                </a:solidFill>
                <a:latin typeface="Arial"/>
              </a:rPr>
              <a:t>linear, </a:t>
            </a:r>
            <a:r>
              <a:rPr b="0" lang="en-US" sz="1100" spc="-52" strike="noStrike">
                <a:solidFill>
                  <a:srgbClr val="c00000"/>
                </a:solidFill>
                <a:latin typeface="Arial"/>
              </a:rPr>
              <a:t>discrete </a:t>
            </a:r>
            <a:r>
              <a:rPr b="0" lang="en-US" sz="1100" spc="-21" strike="noStrike">
                <a:solidFill>
                  <a:srgbClr val="c00000"/>
                </a:solidFill>
                <a:latin typeface="Arial"/>
              </a:rPr>
              <a:t>time  </a:t>
            </a:r>
            <a:r>
              <a:rPr b="0" lang="en-US" sz="1100" spc="-75" strike="noStrike">
                <a:solidFill>
                  <a:srgbClr val="c00000"/>
                </a:solidFill>
                <a:latin typeface="Arial"/>
              </a:rPr>
              <a:t>series.</a:t>
            </a:r>
            <a:endParaRPr b="0" lang="en-IN" sz="1100" spc="-1" strike="noStrike">
              <a:latin typeface="Arial"/>
            </a:endParaRPr>
          </a:p>
        </p:txBody>
      </p:sp>
    </p:spTree>
  </p:cSld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object 2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object 3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object 4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object 5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object 6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object 7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object 8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object 9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object 10"/>
          <p:cNvSpPr txBox="1"/>
          <p:nvPr/>
        </p:nvSpPr>
        <p:spPr>
          <a:xfrm>
            <a:off x="953640" y="180000"/>
            <a:ext cx="2286360" cy="595080"/>
          </a:xfrm>
          <a:prstGeom prst="rect">
            <a:avLst/>
          </a:prstGeom>
          <a:noFill/>
          <a:ln w="0">
            <a:noFill/>
          </a:ln>
        </p:spPr>
        <p:txBody>
          <a:bodyPr lIns="0" rIns="0" tIns="17280" bIns="0">
            <a:no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n-US" sz="1400" spc="-21" strike="noStrike">
                <a:solidFill>
                  <a:srgbClr val="3333b2"/>
                </a:solidFill>
                <a:latin typeface="Tahoma"/>
              </a:rPr>
              <a:t>Moving </a:t>
            </a:r>
            <a:r>
              <a:rPr b="0" lang="en-US" sz="1400" spc="-55" strike="noStrike">
                <a:solidFill>
                  <a:srgbClr val="3333b2"/>
                </a:solidFill>
                <a:latin typeface="Tahoma"/>
              </a:rPr>
              <a:t>Average </a:t>
            </a:r>
            <a:r>
              <a:rPr b="0" lang="en-US" sz="1400" spc="-26" strike="noStrike">
                <a:solidFill>
                  <a:srgbClr val="3333b2"/>
                </a:solidFill>
                <a:latin typeface="Tahoma"/>
              </a:rPr>
              <a:t>Models</a:t>
            </a:r>
            <a:r>
              <a:rPr b="0" lang="en-US" sz="1400" spc="143" strike="noStrike">
                <a:solidFill>
                  <a:srgbClr val="3333b2"/>
                </a:solidFill>
                <a:latin typeface="Tahoma"/>
              </a:rPr>
              <a:t> </a:t>
            </a:r>
            <a:r>
              <a:rPr b="0" lang="en-US" sz="1400" spc="58" strike="noStrike">
                <a:solidFill>
                  <a:srgbClr val="3333b2"/>
                </a:solidFill>
                <a:latin typeface="Tahoma"/>
              </a:rPr>
              <a:t>(MA)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2" name="object 12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25560">
              <a:lnSpc>
                <a:spcPts val="675"/>
              </a:lnSpc>
            </a:pPr>
            <a:fld id="{4CA57F98-23AD-4A61-B1F5-6B6B2FCD65B9}" type="slidenum">
              <a:rPr b="0" lang="en-US" sz="600" spc="-21" strike="noStrike">
                <a:solidFill>
                  <a:srgbClr val="262685"/>
                </a:solidFill>
                <a:latin typeface="Arial"/>
              </a:rPr>
              <a:t>&lt;number&gt;</a:t>
            </a:fld>
            <a:r>
              <a:rPr b="0" lang="en-US" sz="600" spc="-97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148" strike="noStrike">
                <a:solidFill>
                  <a:srgbClr val="262685"/>
                </a:solidFill>
                <a:latin typeface="Arial"/>
              </a:rPr>
              <a:t>/</a:t>
            </a:r>
            <a:r>
              <a:rPr b="0" lang="en-US" sz="600" spc="-92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-21" strike="noStrike">
                <a:solidFill>
                  <a:srgbClr val="262685"/>
                </a:solidFill>
                <a:latin typeface="Arial"/>
              </a:rPr>
              <a:t>77</a:t>
            </a:r>
            <a:endParaRPr b="0" lang="en-IN" sz="600" spc="-1" strike="noStrike">
              <a:latin typeface="Times New Roman"/>
            </a:endParaRPr>
          </a:p>
        </p:txBody>
      </p:sp>
      <p:sp>
        <p:nvSpPr>
          <p:cNvPr id="683" name="object 11"/>
          <p:cNvSpPr/>
          <p:nvPr/>
        </p:nvSpPr>
        <p:spPr>
          <a:xfrm>
            <a:off x="397080" y="663480"/>
            <a:ext cx="3867480" cy="231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240120" indent="-138600">
              <a:lnSpc>
                <a:spcPct val="102000"/>
              </a:lnSpc>
              <a:spcBef>
                <a:spcPts val="54"/>
              </a:spcBef>
              <a:buClr>
                <a:srgbClr val="3333b2"/>
              </a:buClr>
              <a:buFont typeface="Lucida Sans Unicode"/>
              <a:buChar char="•"/>
              <a:tabLst>
                <a:tab algn="l" pos="240840"/>
              </a:tabLst>
            </a:pP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100" spc="-80" strike="noStrike">
                <a:solidFill>
                  <a:srgbClr val="000000"/>
                </a:solidFill>
                <a:latin typeface="Arial"/>
              </a:rPr>
              <a:t>name </a:t>
            </a:r>
            <a:r>
              <a:rPr b="0" lang="en-US" sz="1100" spc="-15" strike="noStrike">
                <a:solidFill>
                  <a:srgbClr val="000000"/>
                </a:solidFill>
                <a:latin typeface="Arial"/>
              </a:rPr>
              <a:t>might </a:t>
            </a:r>
            <a:r>
              <a:rPr b="0" lang="en-US" sz="1100" spc="-75" strike="noStrike">
                <a:solidFill>
                  <a:srgbClr val="000000"/>
                </a:solidFill>
                <a:latin typeface="Arial"/>
              </a:rPr>
              <a:t>be 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misleading, </a:t>
            </a:r>
            <a:r>
              <a:rPr b="0" lang="en-US" sz="1100" spc="-7" strike="noStrike">
                <a:solidFill>
                  <a:srgbClr val="000000"/>
                </a:solidFill>
                <a:latin typeface="Arial"/>
              </a:rPr>
              <a:t>but </a:t>
            </a:r>
            <a:r>
              <a:rPr b="0" lang="en-US" sz="1100" spc="-46" strike="noStrike">
                <a:solidFill>
                  <a:srgbClr val="3333b2"/>
                </a:solidFill>
                <a:latin typeface="Arial"/>
              </a:rPr>
              <a:t>moving </a:t>
            </a:r>
            <a:r>
              <a:rPr b="0" lang="en-US" sz="1100" spc="-80" strike="noStrike">
                <a:solidFill>
                  <a:srgbClr val="3333b2"/>
                </a:solidFill>
                <a:latin typeface="Arial"/>
              </a:rPr>
              <a:t>average </a:t>
            </a:r>
            <a:r>
              <a:rPr b="0" lang="en-US" sz="1100" spc="-66" strike="noStrike">
                <a:solidFill>
                  <a:srgbClr val="3333b2"/>
                </a:solidFill>
                <a:latin typeface="Arial"/>
              </a:rPr>
              <a:t>models </a:t>
            </a:r>
            <a:r>
              <a:rPr b="0" lang="en-US" sz="1100" spc="-6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should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not </a:t>
            </a:r>
            <a:r>
              <a:rPr b="0" lang="en-US" sz="1100" spc="-75" strike="noStrike">
                <a:solidFill>
                  <a:srgbClr val="000000"/>
                </a:solidFill>
                <a:latin typeface="Arial"/>
              </a:rPr>
              <a:t>be </a:t>
            </a:r>
            <a:r>
              <a:rPr b="0" lang="en-US" sz="1100" spc="-66" strike="noStrike">
                <a:solidFill>
                  <a:srgbClr val="000000"/>
                </a:solidFill>
                <a:latin typeface="Arial"/>
              </a:rPr>
              <a:t>confused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with 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100" spc="-46" strike="noStrike">
                <a:solidFill>
                  <a:srgbClr val="3333b2"/>
                </a:solidFill>
                <a:latin typeface="Arial"/>
              </a:rPr>
              <a:t>moving </a:t>
            </a:r>
            <a:r>
              <a:rPr b="0" lang="en-US" sz="1100" spc="-80" strike="noStrike">
                <a:solidFill>
                  <a:srgbClr val="3333b2"/>
                </a:solidFill>
                <a:latin typeface="Arial"/>
              </a:rPr>
              <a:t>average</a:t>
            </a:r>
            <a:r>
              <a:rPr b="0" lang="en-US" sz="1100" spc="-52" strike="noStrike">
                <a:solidFill>
                  <a:srgbClr val="3333b2"/>
                </a:solidFill>
                <a:latin typeface="Arial"/>
              </a:rPr>
              <a:t> </a:t>
            </a:r>
            <a:r>
              <a:rPr b="0" lang="en-US" sz="1100" spc="-35" strike="noStrike">
                <a:solidFill>
                  <a:srgbClr val="3333b2"/>
                </a:solidFill>
                <a:latin typeface="Arial"/>
              </a:rPr>
              <a:t>smoothing</a:t>
            </a:r>
            <a:r>
              <a:rPr b="0" lang="en-US" sz="1100" spc="-35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IN" sz="1100" spc="-1" strike="noStrike">
              <a:latin typeface="Arial"/>
            </a:endParaRPr>
          </a:p>
          <a:p>
            <a:pPr marL="240120" indent="-138600">
              <a:lnSpc>
                <a:spcPct val="102000"/>
              </a:lnSpc>
              <a:spcBef>
                <a:spcPts val="54"/>
              </a:spcBef>
              <a:tabLst>
                <a:tab algn="l" pos="0"/>
              </a:tabLst>
            </a:pPr>
            <a:endParaRPr b="0" lang="en-IN" sz="1100" spc="-1" strike="noStrike">
              <a:latin typeface="Arial"/>
            </a:endParaRPr>
          </a:p>
          <a:p>
            <a:pPr marL="240120" indent="-138600">
              <a:lnSpc>
                <a:spcPct val="100000"/>
              </a:lnSpc>
              <a:spcBef>
                <a:spcPts val="176"/>
              </a:spcBef>
              <a:buClr>
                <a:srgbClr val="3333b2"/>
              </a:buClr>
              <a:buFont typeface="Lucida Sans Unicode"/>
              <a:buChar char="•"/>
              <a:tabLst>
                <a:tab algn="l" pos="240840"/>
              </a:tabLst>
            </a:pPr>
            <a:r>
              <a:rPr b="1" lang="en-US" sz="1100" spc="-15" strike="noStrike">
                <a:solidFill>
                  <a:srgbClr val="000000"/>
                </a:solidFill>
                <a:latin typeface="Gill Sans MT"/>
              </a:rPr>
              <a:t>Motivation</a:t>
            </a:r>
            <a:endParaRPr b="0" lang="en-IN" sz="1100" spc="-1" strike="noStrike">
              <a:latin typeface="Arial"/>
            </a:endParaRPr>
          </a:p>
          <a:p>
            <a:pPr lvl="1" marL="516960" indent="-132480" algn="just">
              <a:lnSpc>
                <a:spcPct val="100000"/>
              </a:lnSpc>
              <a:spcBef>
                <a:spcPts val="176"/>
              </a:spcBef>
              <a:buClr>
                <a:srgbClr val="3333b2"/>
              </a:buClr>
              <a:buFont typeface="Symbol" charset="2"/>
              <a:buChar char=""/>
              <a:tabLst>
                <a:tab algn="l" pos="517680"/>
              </a:tabLst>
            </a:pPr>
            <a:r>
              <a:rPr b="0" lang="en-US" sz="1000" spc="-52" strike="noStrike">
                <a:solidFill>
                  <a:srgbClr val="000000"/>
                </a:solidFill>
                <a:latin typeface="Arial"/>
              </a:rPr>
              <a:t>Recall </a:t>
            </a:r>
            <a:r>
              <a:rPr b="0" lang="en-US" sz="1000" spc="9" strike="noStrike">
                <a:solidFill>
                  <a:srgbClr val="000000"/>
                </a:solidFill>
                <a:latin typeface="Arial"/>
              </a:rPr>
              <a:t>that </a:t>
            </a:r>
            <a:r>
              <a:rPr b="0" lang="en-US" sz="1000" spc="-15" strike="noStrike">
                <a:solidFill>
                  <a:srgbClr val="000000"/>
                </a:solidFill>
                <a:latin typeface="Arial"/>
              </a:rPr>
              <a:t>in </a:t>
            </a:r>
            <a:r>
              <a:rPr b="0" lang="en-US" sz="1000" spc="-46" strike="noStrike">
                <a:solidFill>
                  <a:srgbClr val="000000"/>
                </a:solidFill>
                <a:latin typeface="Arial"/>
              </a:rPr>
              <a:t>AR </a:t>
            </a:r>
            <a:r>
              <a:rPr b="0" lang="en-US" sz="1000" spc="-52" strike="noStrike">
                <a:solidFill>
                  <a:srgbClr val="000000"/>
                </a:solidFill>
                <a:latin typeface="Arial"/>
              </a:rPr>
              <a:t>models, </a:t>
            </a:r>
            <a:r>
              <a:rPr b="0" lang="en-US" sz="1000" spc="-26" strike="noStrike">
                <a:solidFill>
                  <a:srgbClr val="000000"/>
                </a:solidFill>
                <a:latin typeface="Arial"/>
              </a:rPr>
              <a:t>current </a:t>
            </a:r>
            <a:r>
              <a:rPr b="0" lang="en-US" sz="1000" spc="-46" strike="noStrike">
                <a:solidFill>
                  <a:srgbClr val="000000"/>
                </a:solidFill>
                <a:latin typeface="Arial"/>
              </a:rPr>
              <a:t>observation </a:t>
            </a:r>
            <a:r>
              <a:rPr b="0" i="1" lang="en-US" sz="1000" spc="83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i="1" lang="en-US" sz="1050" spc="126" strike="noStrike" baseline="-11000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1000" spc="-55" strike="noStrike">
                <a:solidFill>
                  <a:srgbClr val="000000"/>
                </a:solidFill>
                <a:latin typeface="Arial"/>
              </a:rPr>
              <a:t>is </a:t>
            </a:r>
            <a:r>
              <a:rPr b="0" lang="en-US" sz="1000" spc="-75" strike="noStrike">
                <a:solidFill>
                  <a:srgbClr val="000000"/>
                </a:solidFill>
                <a:latin typeface="Arial"/>
              </a:rPr>
              <a:t>regressed  </a:t>
            </a:r>
            <a:r>
              <a:rPr b="0" lang="en-US" sz="1000" spc="-52" strike="noStrike">
                <a:solidFill>
                  <a:srgbClr val="000000"/>
                </a:solidFill>
                <a:latin typeface="Arial"/>
              </a:rPr>
              <a:t>using</a:t>
            </a:r>
            <a:r>
              <a:rPr b="0" lang="en-US" sz="1000" spc="4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00" spc="-26" strike="noStrike">
                <a:solidFill>
                  <a:srgbClr val="000000"/>
                </a:solidFill>
                <a:latin typeface="Arial"/>
              </a:rPr>
              <a:t>the</a:t>
            </a:r>
            <a:r>
              <a:rPr b="0" lang="en-US" sz="1000" spc="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00" spc="-55" strike="noStrike">
                <a:solidFill>
                  <a:srgbClr val="000000"/>
                </a:solidFill>
                <a:latin typeface="Arial"/>
              </a:rPr>
              <a:t>previous</a:t>
            </a:r>
            <a:r>
              <a:rPr b="0" lang="en-US" sz="1000" spc="4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00" spc="-52" strike="noStrike">
                <a:solidFill>
                  <a:srgbClr val="000000"/>
                </a:solidFill>
                <a:latin typeface="Arial"/>
              </a:rPr>
              <a:t>observations</a:t>
            </a:r>
            <a:r>
              <a:rPr b="0" lang="en-US" sz="1000" spc="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1000" spc="72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i="1" lang="en-US" sz="1050" spc="111" strike="noStrike" baseline="-11000">
                <a:solidFill>
                  <a:srgbClr val="000000"/>
                </a:solidFill>
                <a:latin typeface="Arial"/>
              </a:rPr>
              <a:t>t−</a:t>
            </a:r>
            <a:r>
              <a:rPr b="0" lang="en-US" sz="1050" spc="111" strike="noStrike" baseline="-11000">
                <a:solidFill>
                  <a:srgbClr val="000000"/>
                </a:solidFill>
                <a:latin typeface="Arial"/>
              </a:rPr>
              <a:t>1</a:t>
            </a:r>
            <a:r>
              <a:rPr b="0" i="1" lang="en-US" sz="1000" spc="72" strike="noStrike">
                <a:solidFill>
                  <a:srgbClr val="000000"/>
                </a:solidFill>
                <a:latin typeface="Verdana"/>
              </a:rPr>
              <a:t>,</a:t>
            </a:r>
            <a:r>
              <a:rPr b="0" i="1" lang="en-US" sz="1000" spc="-18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i="1" lang="en-US" sz="1000" spc="72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i="1" lang="en-US" sz="1050" spc="111" strike="noStrike" baseline="-11000">
                <a:solidFill>
                  <a:srgbClr val="000000"/>
                </a:solidFill>
                <a:latin typeface="Arial"/>
              </a:rPr>
              <a:t>t−</a:t>
            </a:r>
            <a:r>
              <a:rPr b="0" lang="en-US" sz="1050" spc="111" strike="noStrike" baseline="-11000">
                <a:solidFill>
                  <a:srgbClr val="000000"/>
                </a:solidFill>
                <a:latin typeface="Arial"/>
              </a:rPr>
              <a:t>2</a:t>
            </a:r>
            <a:r>
              <a:rPr b="0" i="1" lang="en-US" sz="1000" spc="72" strike="noStrike">
                <a:solidFill>
                  <a:srgbClr val="000000"/>
                </a:solidFill>
                <a:latin typeface="Verdana"/>
              </a:rPr>
              <a:t>,</a:t>
            </a:r>
            <a:r>
              <a:rPr b="0" i="1" lang="en-US" sz="1000" spc="-18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i="1" lang="en-US" sz="1000" spc="-92" strike="noStrike">
                <a:solidFill>
                  <a:srgbClr val="000000"/>
                </a:solidFill>
                <a:latin typeface="Verdana"/>
              </a:rPr>
              <a:t>.</a:t>
            </a:r>
            <a:r>
              <a:rPr b="0" i="1" lang="en-US" sz="1000" spc="-19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i="1" lang="en-US" sz="1000" spc="-92" strike="noStrike">
                <a:solidFill>
                  <a:srgbClr val="000000"/>
                </a:solidFill>
                <a:latin typeface="Verdana"/>
              </a:rPr>
              <a:t>.</a:t>
            </a:r>
            <a:r>
              <a:rPr b="0" i="1" lang="en-US" sz="1000" spc="-18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i="1" lang="en-US" sz="1000" spc="-92" strike="noStrike">
                <a:solidFill>
                  <a:srgbClr val="000000"/>
                </a:solidFill>
                <a:latin typeface="Verdana"/>
              </a:rPr>
              <a:t>.</a:t>
            </a:r>
            <a:r>
              <a:rPr b="0" i="1" lang="en-US" sz="1000" spc="-18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i="1" lang="en-US" sz="1000" spc="-92" strike="noStrike">
                <a:solidFill>
                  <a:srgbClr val="000000"/>
                </a:solidFill>
                <a:latin typeface="Verdana"/>
              </a:rPr>
              <a:t>,</a:t>
            </a:r>
            <a:r>
              <a:rPr b="0" i="1" lang="en-US" sz="1000" spc="-19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i="1" lang="en-US" sz="1000" spc="103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i="1" lang="en-US" sz="1050" spc="154" strike="noStrike" baseline="-11000">
                <a:solidFill>
                  <a:srgbClr val="000000"/>
                </a:solidFill>
                <a:latin typeface="Arial"/>
              </a:rPr>
              <a:t>t−p</a:t>
            </a:r>
            <a:r>
              <a:rPr b="0" i="1" lang="en-US" sz="1050" spc="-180" strike="noStrike" baseline="-11000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00" spc="-7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en-US" sz="1000" spc="4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00" spc="-52" strike="noStrike">
                <a:solidFill>
                  <a:srgbClr val="000000"/>
                </a:solidFill>
                <a:latin typeface="Arial"/>
              </a:rPr>
              <a:t>plus</a:t>
            </a:r>
            <a:r>
              <a:rPr b="0" lang="en-US" sz="1000" spc="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00" spc="-60" strike="noStrike">
                <a:solidFill>
                  <a:srgbClr val="000000"/>
                </a:solidFill>
                <a:latin typeface="Arial"/>
              </a:rPr>
              <a:t>an  </a:t>
            </a:r>
            <a:r>
              <a:rPr b="0" lang="en-US" sz="1000" spc="-41" strike="noStrike">
                <a:solidFill>
                  <a:srgbClr val="000000"/>
                </a:solidFill>
                <a:latin typeface="Arial"/>
              </a:rPr>
              <a:t>error </a:t>
            </a:r>
            <a:r>
              <a:rPr b="0" lang="en-US" sz="1000" spc="-21" strike="noStrike">
                <a:solidFill>
                  <a:srgbClr val="000000"/>
                </a:solidFill>
                <a:latin typeface="Arial"/>
              </a:rPr>
              <a:t>term </a:t>
            </a:r>
            <a:r>
              <a:rPr b="0" i="1" lang="en-US" sz="1000" spc="-1" strike="noStrike">
                <a:solidFill>
                  <a:srgbClr val="000000"/>
                </a:solidFill>
                <a:latin typeface="Trebuchet MS"/>
              </a:rPr>
              <a:t>w</a:t>
            </a:r>
            <a:r>
              <a:rPr b="0" i="1" lang="en-US" sz="1050" spc="-1" strike="noStrike" baseline="-11000">
                <a:solidFill>
                  <a:srgbClr val="000000"/>
                </a:solidFill>
                <a:latin typeface="Arial"/>
              </a:rPr>
              <a:t>t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at </a:t>
            </a:r>
            <a:r>
              <a:rPr b="0" lang="en-US" sz="1000" spc="-26" strike="noStrike">
                <a:solidFill>
                  <a:srgbClr val="000000"/>
                </a:solidFill>
                <a:latin typeface="Arial"/>
              </a:rPr>
              <a:t>current </a:t>
            </a:r>
            <a:r>
              <a:rPr b="0" lang="en-US" sz="1000" spc="-15" strike="noStrike">
                <a:solidFill>
                  <a:srgbClr val="000000"/>
                </a:solidFill>
                <a:latin typeface="Arial"/>
              </a:rPr>
              <a:t>time</a:t>
            </a:r>
            <a:r>
              <a:rPr b="0" lang="en-US" sz="1000" spc="-11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00" spc="-7" strike="noStrike">
                <a:solidFill>
                  <a:srgbClr val="000000"/>
                </a:solidFill>
                <a:latin typeface="Arial"/>
              </a:rPr>
              <a:t>point.</a:t>
            </a:r>
            <a:endParaRPr b="0" lang="en-IN" sz="1000" spc="-1" strike="noStrike">
              <a:latin typeface="Arial"/>
            </a:endParaRPr>
          </a:p>
          <a:p>
            <a:pPr marL="516960" indent="-132480" algn="just">
              <a:lnSpc>
                <a:spcPct val="100000"/>
              </a:lnSpc>
              <a:spcBef>
                <a:spcPts val="176"/>
              </a:spcBef>
              <a:tabLst>
                <a:tab algn="l" pos="0"/>
              </a:tabLst>
            </a:pPr>
            <a:endParaRPr b="0" lang="en-IN" sz="1000" spc="-1" strike="noStrike">
              <a:latin typeface="Arial"/>
            </a:endParaRPr>
          </a:p>
          <a:p>
            <a:pPr lvl="1" marL="516960" indent="-132480" algn="just">
              <a:lnSpc>
                <a:spcPts val="1199"/>
              </a:lnSpc>
              <a:spcBef>
                <a:spcPts val="26"/>
              </a:spcBef>
              <a:buClr>
                <a:srgbClr val="3333b2"/>
              </a:buClr>
              <a:buFont typeface="Symbol" charset="2"/>
              <a:buChar char=""/>
              <a:tabLst>
                <a:tab algn="l" pos="517680"/>
              </a:tabLst>
            </a:pPr>
            <a:r>
              <a:rPr b="0" lang="en-US" sz="1000" spc="-72" strike="noStrike">
                <a:solidFill>
                  <a:srgbClr val="000000"/>
                </a:solidFill>
                <a:latin typeface="Arial"/>
              </a:rPr>
              <a:t>One </a:t>
            </a:r>
            <a:r>
              <a:rPr b="0" lang="en-US" sz="1000" spc="-46" strike="noStrike">
                <a:solidFill>
                  <a:srgbClr val="000000"/>
                </a:solidFill>
                <a:latin typeface="Arial"/>
              </a:rPr>
              <a:t>problem </a:t>
            </a:r>
            <a:r>
              <a:rPr b="0" lang="en-US" sz="1000" spc="-21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1000" spc="-46" strike="noStrike">
                <a:solidFill>
                  <a:srgbClr val="000000"/>
                </a:solidFill>
                <a:latin typeface="Arial"/>
              </a:rPr>
              <a:t>AR model </a:t>
            </a:r>
            <a:r>
              <a:rPr b="0" lang="en-US" sz="1000" spc="-55" strike="noStrike">
                <a:solidFill>
                  <a:srgbClr val="000000"/>
                </a:solidFill>
                <a:latin typeface="Arial"/>
              </a:rPr>
              <a:t>is </a:t>
            </a:r>
            <a:r>
              <a:rPr b="0" lang="en-US" sz="1000" spc="-26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000" spc="-55" strike="noStrike">
                <a:solidFill>
                  <a:srgbClr val="000000"/>
                </a:solidFill>
                <a:latin typeface="Arial"/>
              </a:rPr>
              <a:t>ignorance </a:t>
            </a:r>
            <a:r>
              <a:rPr b="0" lang="en-US" sz="1000" spc="-21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1000" spc="-41" strike="noStrike">
                <a:solidFill>
                  <a:srgbClr val="000000"/>
                </a:solidFill>
                <a:latin typeface="Arial"/>
              </a:rPr>
              <a:t>correlated </a:t>
            </a:r>
            <a:r>
              <a:rPr b="0" lang="en-US" sz="1000" spc="-66" strike="noStrike">
                <a:solidFill>
                  <a:srgbClr val="000000"/>
                </a:solidFill>
                <a:latin typeface="Arial"/>
              </a:rPr>
              <a:t>noise  </a:t>
            </a:r>
            <a:r>
              <a:rPr b="0" lang="en-US" sz="1000" spc="-35" strike="noStrike">
                <a:solidFill>
                  <a:srgbClr val="000000"/>
                </a:solidFill>
                <a:latin typeface="Arial"/>
              </a:rPr>
              <a:t>structures </a:t>
            </a:r>
            <a:r>
              <a:rPr b="0" lang="en-US" sz="1000" spc="-21" strike="noStrike">
                <a:solidFill>
                  <a:srgbClr val="000000"/>
                </a:solidFill>
                <a:latin typeface="Arial"/>
              </a:rPr>
              <a:t>(which </a:t>
            </a:r>
            <a:r>
              <a:rPr b="0" lang="en-US" sz="1000" spc="-55" strike="noStrike">
                <a:solidFill>
                  <a:srgbClr val="000000"/>
                </a:solidFill>
                <a:latin typeface="Arial"/>
              </a:rPr>
              <a:t>is </a:t>
            </a:r>
            <a:r>
              <a:rPr b="0" lang="en-US" sz="1000" spc="-52" strike="noStrike">
                <a:solidFill>
                  <a:srgbClr val="000000"/>
                </a:solidFill>
                <a:latin typeface="Arial"/>
              </a:rPr>
              <a:t>unobservable) </a:t>
            </a:r>
            <a:r>
              <a:rPr b="0" lang="en-US" sz="1000" spc="-15" strike="noStrike">
                <a:solidFill>
                  <a:srgbClr val="000000"/>
                </a:solidFill>
                <a:latin typeface="Arial"/>
              </a:rPr>
              <a:t>in </a:t>
            </a:r>
            <a:r>
              <a:rPr b="0" lang="en-US" sz="1000" spc="-26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000" spc="-15" strike="noStrike">
                <a:solidFill>
                  <a:srgbClr val="000000"/>
                </a:solidFill>
                <a:latin typeface="Arial"/>
              </a:rPr>
              <a:t>time</a:t>
            </a:r>
            <a:r>
              <a:rPr b="0" lang="en-US" sz="1000" spc="-14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00" spc="-66" strike="noStrike">
                <a:solidFill>
                  <a:srgbClr val="000000"/>
                </a:solidFill>
                <a:latin typeface="Arial"/>
              </a:rPr>
              <a:t>series.</a:t>
            </a:r>
            <a:endParaRPr b="0" lang="en-IN" sz="1000" spc="-1" strike="noStrike">
              <a:latin typeface="Arial"/>
            </a:endParaRPr>
          </a:p>
          <a:p>
            <a:pPr marL="516960" indent="-132480" algn="just">
              <a:lnSpc>
                <a:spcPts val="1199"/>
              </a:lnSpc>
              <a:spcBef>
                <a:spcPts val="26"/>
              </a:spcBef>
              <a:tabLst>
                <a:tab algn="l" pos="0"/>
              </a:tabLst>
            </a:pPr>
            <a:endParaRPr b="0" lang="en-IN" sz="1000" spc="-1" strike="noStrike">
              <a:latin typeface="Arial"/>
            </a:endParaRPr>
          </a:p>
          <a:p>
            <a:pPr lvl="1" marL="516960" indent="-132840">
              <a:lnSpc>
                <a:spcPts val="1151"/>
              </a:lnSpc>
              <a:buClr>
                <a:srgbClr val="3333b2"/>
              </a:buClr>
              <a:buFont typeface="Symbol" charset="2"/>
              <a:buChar char=""/>
              <a:tabLst>
                <a:tab algn="l" pos="517680"/>
              </a:tabLst>
            </a:pPr>
            <a:r>
              <a:rPr b="0" lang="en-US" sz="1000" spc="-26" strike="noStrike">
                <a:solidFill>
                  <a:srgbClr val="c00000"/>
                </a:solidFill>
                <a:latin typeface="Arial"/>
              </a:rPr>
              <a:t>In </a:t>
            </a:r>
            <a:r>
              <a:rPr b="0" lang="en-US" sz="1000" spc="-32" strike="noStrike">
                <a:solidFill>
                  <a:srgbClr val="c00000"/>
                </a:solidFill>
                <a:latin typeface="Arial"/>
              </a:rPr>
              <a:t>other </a:t>
            </a:r>
            <a:r>
              <a:rPr b="0" lang="en-US" sz="1000" spc="-55" strike="noStrike">
                <a:solidFill>
                  <a:srgbClr val="c00000"/>
                </a:solidFill>
                <a:latin typeface="Arial"/>
              </a:rPr>
              <a:t>words, </a:t>
            </a:r>
            <a:r>
              <a:rPr b="0" lang="en-US" sz="1000" spc="-26" strike="noStrike">
                <a:solidFill>
                  <a:srgbClr val="c00000"/>
                </a:solidFill>
                <a:latin typeface="Arial"/>
              </a:rPr>
              <a:t>the imperfectly </a:t>
            </a:r>
            <a:r>
              <a:rPr b="0" lang="en-US" sz="1000" spc="-41" strike="noStrike">
                <a:solidFill>
                  <a:srgbClr val="c00000"/>
                </a:solidFill>
                <a:latin typeface="Arial"/>
              </a:rPr>
              <a:t>predictable terms </a:t>
            </a:r>
            <a:r>
              <a:rPr b="0" lang="en-US" sz="1000" spc="-15" strike="noStrike">
                <a:solidFill>
                  <a:srgbClr val="c00000"/>
                </a:solidFill>
                <a:latin typeface="Arial"/>
              </a:rPr>
              <a:t>in</a:t>
            </a:r>
            <a:r>
              <a:rPr b="0" lang="en-US" sz="1000" spc="-26" strike="noStrike">
                <a:solidFill>
                  <a:srgbClr val="c00000"/>
                </a:solidFill>
                <a:latin typeface="Arial"/>
              </a:rPr>
              <a:t> current</a:t>
            </a:r>
            <a:endParaRPr b="0" lang="en-IN" sz="1000" spc="-1" strike="noStrike">
              <a:latin typeface="Arial"/>
            </a:endParaRPr>
          </a:p>
          <a:p>
            <a:pPr marL="516960">
              <a:lnSpc>
                <a:spcPts val="1199"/>
              </a:lnSpc>
              <a:spcBef>
                <a:spcPts val="40"/>
              </a:spcBef>
              <a:tabLst>
                <a:tab algn="l" pos="517680"/>
              </a:tabLst>
            </a:pPr>
            <a:r>
              <a:rPr b="0" lang="en-US" sz="1000" spc="-15" strike="noStrike">
                <a:solidFill>
                  <a:srgbClr val="c00000"/>
                </a:solidFill>
                <a:latin typeface="Arial"/>
              </a:rPr>
              <a:t>time,</a:t>
            </a:r>
            <a:r>
              <a:rPr b="0" lang="en-US" sz="1000" spc="49" strike="noStrike">
                <a:solidFill>
                  <a:srgbClr val="c00000"/>
                </a:solidFill>
                <a:latin typeface="Arial"/>
              </a:rPr>
              <a:t> </a:t>
            </a:r>
            <a:r>
              <a:rPr b="0" i="1" lang="en-US" sz="1000" spc="-1" strike="noStrike">
                <a:solidFill>
                  <a:srgbClr val="c00000"/>
                </a:solidFill>
                <a:latin typeface="Trebuchet MS"/>
              </a:rPr>
              <a:t>w</a:t>
            </a:r>
            <a:r>
              <a:rPr b="0" i="1" lang="en-US" sz="1050" spc="-1" strike="noStrike" baseline="-11000">
                <a:solidFill>
                  <a:srgbClr val="c00000"/>
                </a:solidFill>
                <a:latin typeface="Arial"/>
              </a:rPr>
              <a:t>t</a:t>
            </a:r>
            <a:r>
              <a:rPr b="0" i="1" lang="en-US" sz="1050" spc="-143" strike="noStrike" baseline="-11000">
                <a:solidFill>
                  <a:srgbClr val="c00000"/>
                </a:solidFill>
                <a:latin typeface="Arial"/>
              </a:rPr>
              <a:t> </a:t>
            </a:r>
            <a:r>
              <a:rPr b="0" lang="en-US" sz="1000" spc="-7" strike="noStrike">
                <a:solidFill>
                  <a:srgbClr val="c00000"/>
                </a:solidFill>
                <a:latin typeface="Arial"/>
              </a:rPr>
              <a:t>,</a:t>
            </a:r>
            <a:r>
              <a:rPr b="0" lang="en-US" sz="1000" spc="49" strike="noStrike">
                <a:solidFill>
                  <a:srgbClr val="c00000"/>
                </a:solidFill>
                <a:latin typeface="Arial"/>
              </a:rPr>
              <a:t> </a:t>
            </a:r>
            <a:r>
              <a:rPr b="0" lang="en-US" sz="1000" spc="-55" strike="noStrike">
                <a:solidFill>
                  <a:srgbClr val="c00000"/>
                </a:solidFill>
                <a:latin typeface="Arial"/>
              </a:rPr>
              <a:t>and</a:t>
            </a:r>
            <a:r>
              <a:rPr b="0" lang="en-US" sz="1000" spc="49" strike="noStrike">
                <a:solidFill>
                  <a:srgbClr val="c00000"/>
                </a:solidFill>
                <a:latin typeface="Arial"/>
              </a:rPr>
              <a:t> </a:t>
            </a:r>
            <a:r>
              <a:rPr b="0" lang="en-US" sz="1000" spc="-55" strike="noStrike">
                <a:solidFill>
                  <a:srgbClr val="c00000"/>
                </a:solidFill>
                <a:latin typeface="Arial"/>
              </a:rPr>
              <a:t>previous</a:t>
            </a:r>
            <a:r>
              <a:rPr b="0" lang="en-US" sz="1000" spc="49" strike="noStrike">
                <a:solidFill>
                  <a:srgbClr val="c00000"/>
                </a:solidFill>
                <a:latin typeface="Arial"/>
              </a:rPr>
              <a:t> </a:t>
            </a:r>
            <a:r>
              <a:rPr b="0" lang="en-US" sz="1000" spc="-12" strike="noStrike">
                <a:solidFill>
                  <a:srgbClr val="c00000"/>
                </a:solidFill>
                <a:latin typeface="Arial"/>
              </a:rPr>
              <a:t>steps,</a:t>
            </a:r>
            <a:r>
              <a:rPr b="0" i="1" lang="en-US" sz="1000" spc="-12" strike="noStrike">
                <a:solidFill>
                  <a:srgbClr val="c00000"/>
                </a:solidFill>
                <a:latin typeface="Trebuchet MS"/>
              </a:rPr>
              <a:t>w</a:t>
            </a:r>
            <a:r>
              <a:rPr b="0" i="1" lang="en-US" sz="1050" spc="-15" strike="noStrike" baseline="-11000">
                <a:solidFill>
                  <a:srgbClr val="c00000"/>
                </a:solidFill>
                <a:latin typeface="Arial"/>
              </a:rPr>
              <a:t>t−</a:t>
            </a:r>
            <a:r>
              <a:rPr b="0" lang="en-US" sz="1050" spc="-15" strike="noStrike" baseline="-11000">
                <a:solidFill>
                  <a:srgbClr val="c00000"/>
                </a:solidFill>
                <a:latin typeface="Arial"/>
              </a:rPr>
              <a:t>1</a:t>
            </a:r>
            <a:r>
              <a:rPr b="0" i="1" lang="en-US" sz="1000" spc="-12" strike="noStrike">
                <a:solidFill>
                  <a:srgbClr val="c00000"/>
                </a:solidFill>
                <a:latin typeface="Verdana"/>
              </a:rPr>
              <a:t>,</a:t>
            </a:r>
            <a:r>
              <a:rPr b="0" i="1" lang="en-US" sz="1000" spc="-185" strike="noStrike">
                <a:solidFill>
                  <a:srgbClr val="c00000"/>
                </a:solidFill>
                <a:latin typeface="Verdana"/>
              </a:rPr>
              <a:t> </a:t>
            </a:r>
            <a:r>
              <a:rPr b="0" i="1" lang="en-US" sz="1000" spc="38" strike="noStrike">
                <a:solidFill>
                  <a:srgbClr val="c00000"/>
                </a:solidFill>
                <a:latin typeface="Trebuchet MS"/>
              </a:rPr>
              <a:t>w</a:t>
            </a:r>
            <a:r>
              <a:rPr b="0" i="1" lang="en-US" sz="1050" spc="58" strike="noStrike" baseline="-11000">
                <a:solidFill>
                  <a:srgbClr val="c00000"/>
                </a:solidFill>
                <a:latin typeface="Arial"/>
              </a:rPr>
              <a:t>t−</a:t>
            </a:r>
            <a:r>
              <a:rPr b="0" lang="en-US" sz="1050" spc="58" strike="noStrike" baseline="-11000">
                <a:solidFill>
                  <a:srgbClr val="c00000"/>
                </a:solidFill>
                <a:latin typeface="Arial"/>
              </a:rPr>
              <a:t>2</a:t>
            </a:r>
            <a:r>
              <a:rPr b="0" i="1" lang="en-US" sz="1000" spc="38" strike="noStrike">
                <a:solidFill>
                  <a:srgbClr val="c00000"/>
                </a:solidFill>
                <a:latin typeface="Verdana"/>
              </a:rPr>
              <a:t>,</a:t>
            </a:r>
            <a:r>
              <a:rPr b="0" i="1" lang="en-US" sz="1000" spc="-191" strike="noStrike">
                <a:solidFill>
                  <a:srgbClr val="c00000"/>
                </a:solidFill>
                <a:latin typeface="Verdana"/>
              </a:rPr>
              <a:t> </a:t>
            </a:r>
            <a:r>
              <a:rPr b="0" i="1" lang="en-US" sz="1000" spc="-92" strike="noStrike">
                <a:solidFill>
                  <a:srgbClr val="c00000"/>
                </a:solidFill>
                <a:latin typeface="Verdana"/>
              </a:rPr>
              <a:t>.</a:t>
            </a:r>
            <a:r>
              <a:rPr b="0" i="1" lang="en-US" sz="1000" spc="-191" strike="noStrike">
                <a:solidFill>
                  <a:srgbClr val="c00000"/>
                </a:solidFill>
                <a:latin typeface="Verdana"/>
              </a:rPr>
              <a:t> </a:t>
            </a:r>
            <a:r>
              <a:rPr b="0" i="1" lang="en-US" sz="1000" spc="-92" strike="noStrike">
                <a:solidFill>
                  <a:srgbClr val="c00000"/>
                </a:solidFill>
                <a:latin typeface="Verdana"/>
              </a:rPr>
              <a:t>.</a:t>
            </a:r>
            <a:r>
              <a:rPr b="0" i="1" lang="en-US" sz="1000" spc="-185" strike="noStrike">
                <a:solidFill>
                  <a:srgbClr val="c00000"/>
                </a:solidFill>
                <a:latin typeface="Verdana"/>
              </a:rPr>
              <a:t> </a:t>
            </a:r>
            <a:r>
              <a:rPr b="0" i="1" lang="en-US" sz="1000" spc="-92" strike="noStrike">
                <a:solidFill>
                  <a:srgbClr val="c00000"/>
                </a:solidFill>
                <a:latin typeface="Verdana"/>
              </a:rPr>
              <a:t>.</a:t>
            </a:r>
            <a:r>
              <a:rPr b="0" i="1" lang="en-US" sz="1000" spc="-185" strike="noStrike">
                <a:solidFill>
                  <a:srgbClr val="c00000"/>
                </a:solidFill>
                <a:latin typeface="Verdana"/>
              </a:rPr>
              <a:t> </a:t>
            </a:r>
            <a:r>
              <a:rPr b="0" i="1" lang="en-US" sz="1000" spc="-92" strike="noStrike">
                <a:solidFill>
                  <a:srgbClr val="c00000"/>
                </a:solidFill>
                <a:latin typeface="Verdana"/>
              </a:rPr>
              <a:t>,</a:t>
            </a:r>
            <a:r>
              <a:rPr b="0" i="1" lang="en-US" sz="1000" spc="-191" strike="noStrike">
                <a:solidFill>
                  <a:srgbClr val="c00000"/>
                </a:solidFill>
                <a:latin typeface="Verdana"/>
              </a:rPr>
              <a:t> </a:t>
            </a:r>
            <a:r>
              <a:rPr b="0" i="1" lang="en-US" sz="1000" spc="63" strike="noStrike">
                <a:solidFill>
                  <a:srgbClr val="c00000"/>
                </a:solidFill>
                <a:latin typeface="Trebuchet MS"/>
              </a:rPr>
              <a:t>w</a:t>
            </a:r>
            <a:r>
              <a:rPr b="0" i="1" lang="en-US" sz="1050" spc="94" strike="noStrike" baseline="-11000">
                <a:solidFill>
                  <a:srgbClr val="c00000"/>
                </a:solidFill>
                <a:latin typeface="Arial"/>
              </a:rPr>
              <a:t>t−q</a:t>
            </a:r>
            <a:r>
              <a:rPr b="0" i="1" lang="en-US" sz="1050" spc="-180" strike="noStrike" baseline="-11000">
                <a:solidFill>
                  <a:srgbClr val="c00000"/>
                </a:solidFill>
                <a:latin typeface="Arial"/>
              </a:rPr>
              <a:t> </a:t>
            </a:r>
            <a:r>
              <a:rPr b="0" lang="en-US" sz="1000" spc="-7" strike="noStrike">
                <a:solidFill>
                  <a:srgbClr val="c00000"/>
                </a:solidFill>
                <a:latin typeface="Arial"/>
              </a:rPr>
              <a:t>,</a:t>
            </a:r>
            <a:r>
              <a:rPr b="0" lang="en-US" sz="1000" spc="43" strike="noStrike">
                <a:solidFill>
                  <a:srgbClr val="c00000"/>
                </a:solidFill>
                <a:latin typeface="Arial"/>
              </a:rPr>
              <a:t> </a:t>
            </a:r>
            <a:r>
              <a:rPr b="0" lang="en-US" sz="1000" spc="-75" strike="noStrike" u="sng">
                <a:solidFill>
                  <a:srgbClr val="c00000"/>
                </a:solidFill>
                <a:uFillTx/>
                <a:latin typeface="Arial"/>
              </a:rPr>
              <a:t>are</a:t>
            </a:r>
            <a:r>
              <a:rPr b="0" lang="en-US" sz="1000" spc="52" strike="noStrike" u="sng">
                <a:solidFill>
                  <a:srgbClr val="c00000"/>
                </a:solidFill>
                <a:uFillTx/>
                <a:latin typeface="Arial"/>
              </a:rPr>
              <a:t> </a:t>
            </a:r>
            <a:r>
              <a:rPr b="0" lang="en-US" sz="1000" spc="-60" strike="noStrike" u="sng">
                <a:solidFill>
                  <a:srgbClr val="c00000"/>
                </a:solidFill>
                <a:uFillTx/>
                <a:latin typeface="Arial"/>
              </a:rPr>
              <a:t>also  </a:t>
            </a:r>
            <a:r>
              <a:rPr b="0" lang="en-US" sz="1000" spc="-26" strike="noStrike" u="sng">
                <a:solidFill>
                  <a:srgbClr val="c00000"/>
                </a:solidFill>
                <a:uFillTx/>
                <a:latin typeface="Arial"/>
              </a:rPr>
              <a:t>informative for </a:t>
            </a:r>
            <a:r>
              <a:rPr b="0" lang="en-US" sz="1000" spc="-32" strike="noStrike" u="sng">
                <a:solidFill>
                  <a:srgbClr val="c00000"/>
                </a:solidFill>
                <a:uFillTx/>
                <a:latin typeface="Arial"/>
              </a:rPr>
              <a:t>predicting</a:t>
            </a:r>
            <a:r>
              <a:rPr b="0" lang="en-US" sz="1000" spc="-52" strike="noStrike" u="sng">
                <a:solidFill>
                  <a:srgbClr val="c00000"/>
                </a:solidFill>
                <a:uFillTx/>
                <a:latin typeface="Arial"/>
              </a:rPr>
              <a:t> </a:t>
            </a:r>
            <a:r>
              <a:rPr b="0" lang="en-US" sz="1000" spc="-46" strike="noStrike" u="sng">
                <a:solidFill>
                  <a:srgbClr val="c00000"/>
                </a:solidFill>
                <a:uFillTx/>
                <a:latin typeface="Arial"/>
              </a:rPr>
              <a:t>observations</a:t>
            </a:r>
            <a:r>
              <a:rPr b="0" lang="en-US" sz="1000" spc="-46" strike="noStrike" u="sng">
                <a:solidFill>
                  <a:srgbClr val="000000"/>
                </a:solidFill>
                <a:uFillTx/>
                <a:latin typeface="Arial"/>
              </a:rPr>
              <a:t>.</a:t>
            </a:r>
            <a:endParaRPr b="0" lang="en-IN" sz="1000" spc="-1" strike="noStrike">
              <a:latin typeface="Arial"/>
            </a:endParaRPr>
          </a:p>
        </p:txBody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Title 1"/>
          <p:cNvSpPr txBox="1"/>
          <p:nvPr/>
        </p:nvSpPr>
        <p:spPr>
          <a:xfrm>
            <a:off x="708840" y="198360"/>
            <a:ext cx="319176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85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4609800" cy="34603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object 2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object 3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object 4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object 5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object 6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object 7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object 8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object 9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object 10"/>
          <p:cNvSpPr txBox="1"/>
          <p:nvPr/>
        </p:nvSpPr>
        <p:spPr>
          <a:xfrm>
            <a:off x="1952280" y="198360"/>
            <a:ext cx="1947240" cy="595080"/>
          </a:xfrm>
          <a:prstGeom prst="rect">
            <a:avLst/>
          </a:prstGeom>
          <a:noFill/>
          <a:ln w="0">
            <a:noFill/>
          </a:ln>
        </p:spPr>
        <p:txBody>
          <a:bodyPr lIns="0" rIns="0" tIns="17280" bIns="0">
            <a:no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n-US" sz="1400" spc="-21" strike="noStrike">
                <a:solidFill>
                  <a:srgbClr val="3333b2"/>
                </a:solidFill>
                <a:latin typeface="Tahoma"/>
              </a:rPr>
              <a:t>Moving </a:t>
            </a:r>
            <a:r>
              <a:rPr b="0" lang="en-US" sz="1400" spc="-55" strike="noStrike">
                <a:solidFill>
                  <a:srgbClr val="3333b2"/>
                </a:solidFill>
                <a:latin typeface="Tahoma"/>
              </a:rPr>
              <a:t>Average</a:t>
            </a:r>
            <a:r>
              <a:rPr b="0" lang="en-US" sz="1400" spc="43" strike="noStrike">
                <a:solidFill>
                  <a:srgbClr val="3333b2"/>
                </a:solidFill>
                <a:latin typeface="Tahoma"/>
              </a:rPr>
              <a:t> </a:t>
            </a:r>
            <a:r>
              <a:rPr b="0" lang="en-US" sz="1400" spc="-35" strike="noStrike">
                <a:solidFill>
                  <a:srgbClr val="3333b2"/>
                </a:solidFill>
                <a:latin typeface="Tahoma"/>
              </a:rPr>
              <a:t>Operator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5" name="object 13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25560">
              <a:lnSpc>
                <a:spcPts val="675"/>
              </a:lnSpc>
            </a:pPr>
            <a:fld id="{EFD1B5BB-4565-4D44-8760-AD615B721FDC}" type="slidenum">
              <a:rPr b="0" lang="en-US" sz="600" spc="-21" strike="noStrike">
                <a:solidFill>
                  <a:srgbClr val="262685"/>
                </a:solidFill>
                <a:latin typeface="Arial"/>
              </a:rPr>
              <a:t>&lt;number&gt;</a:t>
            </a:fld>
            <a:r>
              <a:rPr b="0" lang="en-US" sz="600" spc="-97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148" strike="noStrike">
                <a:solidFill>
                  <a:srgbClr val="262685"/>
                </a:solidFill>
                <a:latin typeface="Arial"/>
              </a:rPr>
              <a:t>/</a:t>
            </a:r>
            <a:r>
              <a:rPr b="0" lang="en-US" sz="600" spc="-92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-21" strike="noStrike">
                <a:solidFill>
                  <a:srgbClr val="262685"/>
                </a:solidFill>
                <a:latin typeface="Arial"/>
              </a:rPr>
              <a:t>77</a:t>
            </a:r>
            <a:endParaRPr b="0" lang="en-IN" sz="600" spc="-1" strike="noStrike">
              <a:latin typeface="Times New Roman"/>
            </a:endParaRPr>
          </a:p>
        </p:txBody>
      </p:sp>
      <p:sp>
        <p:nvSpPr>
          <p:cNvPr id="696" name="object 11"/>
          <p:cNvSpPr/>
          <p:nvPr/>
        </p:nvSpPr>
        <p:spPr>
          <a:xfrm>
            <a:off x="447840" y="696600"/>
            <a:ext cx="3654000" cy="205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360" bIns="0">
            <a:spAutoFit/>
          </a:bodyPr>
          <a:p>
            <a:pPr marL="189360" indent="-139320">
              <a:lnSpc>
                <a:spcPct val="100000"/>
              </a:lnSpc>
              <a:spcBef>
                <a:spcPts val="286"/>
              </a:spcBef>
              <a:buClr>
                <a:srgbClr val="3333b2"/>
              </a:buClr>
              <a:buFont typeface="Lucida Sans Unicode"/>
              <a:buChar char="•"/>
              <a:tabLst>
                <a:tab algn="l" pos="189720"/>
              </a:tabLst>
            </a:pPr>
            <a:r>
              <a:rPr b="1" lang="en-US" sz="1100" spc="-7" strike="noStrike">
                <a:solidFill>
                  <a:srgbClr val="000000"/>
                </a:solidFill>
                <a:latin typeface="Gill Sans MT"/>
              </a:rPr>
              <a:t>Moving </a:t>
            </a:r>
            <a:r>
              <a:rPr b="1" lang="en-US" sz="1100" spc="-41" strike="noStrike">
                <a:solidFill>
                  <a:srgbClr val="000000"/>
                </a:solidFill>
                <a:latin typeface="Gill Sans MT"/>
              </a:rPr>
              <a:t>Average</a:t>
            </a:r>
            <a:r>
              <a:rPr b="1" lang="en-US" sz="1100" spc="-114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1" lang="en-US" sz="1100" spc="-55" strike="noStrike">
                <a:solidFill>
                  <a:srgbClr val="000000"/>
                </a:solidFill>
                <a:latin typeface="Gill Sans MT"/>
              </a:rPr>
              <a:t>Operator</a:t>
            </a:r>
            <a:endParaRPr b="0" lang="en-IN" sz="1100" spc="-1" strike="noStrike">
              <a:latin typeface="Arial"/>
            </a:endParaRPr>
          </a:p>
          <a:p>
            <a:pPr marL="466200" indent="-132480">
              <a:lnSpc>
                <a:spcPct val="100000"/>
              </a:lnSpc>
              <a:spcBef>
                <a:spcPts val="176"/>
              </a:spcBef>
              <a:tabLst>
                <a:tab algn="l" pos="0"/>
              </a:tabLst>
            </a:pPr>
            <a:r>
              <a:rPr b="0" lang="en-US" sz="1000" spc="-60" strike="noStrike">
                <a:solidFill>
                  <a:srgbClr val="3333b2"/>
                </a:solidFill>
                <a:latin typeface="Arial"/>
              </a:rPr>
              <a:t>– </a:t>
            </a:r>
            <a:r>
              <a:rPr b="0" lang="en-US" sz="1000" spc="-35" strike="noStrike">
                <a:solidFill>
                  <a:srgbClr val="000000"/>
                </a:solidFill>
                <a:latin typeface="Arial"/>
              </a:rPr>
              <a:t>Equivalent </a:t>
            </a:r>
            <a:r>
              <a:rPr b="0" lang="en-US" sz="1000" spc="9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000" spc="-60" strike="noStrike">
                <a:solidFill>
                  <a:srgbClr val="000000"/>
                </a:solidFill>
                <a:latin typeface="Arial"/>
              </a:rPr>
              <a:t>autoregressive </a:t>
            </a:r>
            <a:r>
              <a:rPr b="0" lang="en-US" sz="1000" spc="-32" strike="noStrike">
                <a:solidFill>
                  <a:srgbClr val="000000"/>
                </a:solidFill>
                <a:latin typeface="Arial"/>
              </a:rPr>
              <a:t>operator, </a:t>
            </a:r>
            <a:r>
              <a:rPr b="0" lang="en-US" sz="1000" spc="-97" strike="noStrike">
                <a:solidFill>
                  <a:srgbClr val="000000"/>
                </a:solidFill>
                <a:latin typeface="Arial"/>
              </a:rPr>
              <a:t>we </a:t>
            </a:r>
            <a:r>
              <a:rPr b="0" lang="en-US" sz="1000" spc="-52" strike="noStrike">
                <a:solidFill>
                  <a:srgbClr val="000000"/>
                </a:solidFill>
                <a:latin typeface="Arial"/>
              </a:rPr>
              <a:t>define </a:t>
            </a:r>
            <a:r>
              <a:rPr b="0" lang="en-US" sz="1000" spc="-41" strike="noStrike">
                <a:solidFill>
                  <a:srgbClr val="000000"/>
                </a:solidFill>
                <a:latin typeface="Arial"/>
              </a:rPr>
              <a:t>moving  </a:t>
            </a:r>
            <a:r>
              <a:rPr b="0" lang="en-US" sz="1000" spc="-72" strike="noStrike">
                <a:solidFill>
                  <a:srgbClr val="000000"/>
                </a:solidFill>
                <a:latin typeface="Arial"/>
              </a:rPr>
              <a:t>average </a:t>
            </a:r>
            <a:r>
              <a:rPr b="0" lang="en-US" sz="1000" spc="-35" strike="noStrike">
                <a:solidFill>
                  <a:srgbClr val="000000"/>
                </a:solidFill>
                <a:latin typeface="Arial"/>
              </a:rPr>
              <a:t>operator</a:t>
            </a:r>
            <a:r>
              <a:rPr b="0" lang="en-US" sz="10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00" spc="-72" strike="noStrike">
                <a:solidFill>
                  <a:srgbClr val="000000"/>
                </a:solidFill>
                <a:latin typeface="Arial"/>
              </a:rPr>
              <a:t>as: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  <a:tabLst>
                <a:tab algn="l" pos="0"/>
              </a:tabLst>
            </a:pPr>
            <a:endParaRPr b="0" lang="en-IN" sz="1000" spc="-1" strike="noStrike">
              <a:latin typeface="Arial"/>
            </a:endParaRPr>
          </a:p>
          <a:p>
            <a:pPr marL="1118160" indent="-132480">
              <a:lnSpc>
                <a:spcPct val="100000"/>
              </a:lnSpc>
              <a:tabLst>
                <a:tab algn="l" pos="0"/>
              </a:tabLst>
            </a:pPr>
            <a:r>
              <a:rPr b="0" i="1" lang="en-US" sz="1000" spc="32" strike="noStrike">
                <a:solidFill>
                  <a:srgbClr val="000000"/>
                </a:solidFill>
                <a:latin typeface="Verdana"/>
              </a:rPr>
              <a:t>θ</a:t>
            </a:r>
            <a:r>
              <a:rPr b="0" lang="en-US" sz="1000" spc="32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1000" spc="32" strike="noStrike">
                <a:solidFill>
                  <a:srgbClr val="000000"/>
                </a:solidFill>
                <a:latin typeface="Trebuchet MS"/>
              </a:rPr>
              <a:t>B</a:t>
            </a:r>
            <a:r>
              <a:rPr b="0" lang="en-US" sz="1000" spc="32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1000" spc="-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00" spc="188" strike="noStrike">
                <a:solidFill>
                  <a:srgbClr val="000000"/>
                </a:solidFill>
                <a:latin typeface="Arial"/>
              </a:rPr>
              <a:t>=</a:t>
            </a:r>
            <a:r>
              <a:rPr b="0" lang="en-US" sz="1000" spc="-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00" spc="-60" strike="noStrike">
                <a:solidFill>
                  <a:srgbClr val="000000"/>
                </a:solidFill>
                <a:latin typeface="Arial"/>
              </a:rPr>
              <a:t>1</a:t>
            </a:r>
            <a:r>
              <a:rPr b="0" lang="en-US" sz="1000" spc="-6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00" spc="188" strike="noStrike">
                <a:solidFill>
                  <a:srgbClr val="000000"/>
                </a:solidFill>
                <a:latin typeface="Arial"/>
              </a:rPr>
              <a:t>+</a:t>
            </a:r>
            <a:r>
              <a:rPr b="0" lang="en-US" sz="1000" spc="-6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1000" spc="-12" strike="noStrike">
                <a:solidFill>
                  <a:srgbClr val="000000"/>
                </a:solidFill>
                <a:latin typeface="Verdana"/>
              </a:rPr>
              <a:t>θ</a:t>
            </a:r>
            <a:r>
              <a:rPr b="0" lang="en-US" sz="1050" spc="-15" strike="noStrike" baseline="-11000">
                <a:solidFill>
                  <a:srgbClr val="000000"/>
                </a:solidFill>
                <a:latin typeface="Arial"/>
              </a:rPr>
              <a:t>1</a:t>
            </a:r>
            <a:r>
              <a:rPr b="0" i="1" lang="en-US" sz="1000" spc="-12" strike="noStrike">
                <a:solidFill>
                  <a:srgbClr val="000000"/>
                </a:solidFill>
                <a:latin typeface="Trebuchet MS"/>
              </a:rPr>
              <a:t>B</a:t>
            </a:r>
            <a:r>
              <a:rPr b="0" i="1" lang="en-US" sz="1000" spc="-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US" sz="1000" spc="188" strike="noStrike">
                <a:solidFill>
                  <a:srgbClr val="000000"/>
                </a:solidFill>
                <a:latin typeface="Arial"/>
              </a:rPr>
              <a:t>+</a:t>
            </a:r>
            <a:r>
              <a:rPr b="0" lang="en-US" sz="1000" spc="-6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1000" spc="4" strike="noStrike">
                <a:solidFill>
                  <a:srgbClr val="000000"/>
                </a:solidFill>
                <a:latin typeface="Verdana"/>
              </a:rPr>
              <a:t>θ</a:t>
            </a:r>
            <a:r>
              <a:rPr b="0" lang="en-US" sz="1050" spc="4" strike="noStrike" baseline="-11000">
                <a:solidFill>
                  <a:srgbClr val="000000"/>
                </a:solidFill>
                <a:latin typeface="Arial"/>
              </a:rPr>
              <a:t>2</a:t>
            </a:r>
            <a:r>
              <a:rPr b="0" i="1" lang="en-US" sz="1000" spc="4" strike="noStrike">
                <a:solidFill>
                  <a:srgbClr val="000000"/>
                </a:solidFill>
                <a:latin typeface="Trebuchet MS"/>
              </a:rPr>
              <a:t>B</a:t>
            </a:r>
            <a:r>
              <a:rPr b="0" lang="en-US" sz="1050" spc="4" strike="noStrike" baseline="31000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1050" spc="103" strike="noStrike" baseline="31000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00" spc="188" strike="noStrike">
                <a:solidFill>
                  <a:srgbClr val="000000"/>
                </a:solidFill>
                <a:latin typeface="Arial"/>
              </a:rPr>
              <a:t>+</a:t>
            </a:r>
            <a:r>
              <a:rPr b="0" lang="en-US" sz="1000" spc="-6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00" spc="-361" strike="noStrike">
                <a:solidFill>
                  <a:srgbClr val="000000"/>
                </a:solidFill>
                <a:latin typeface="Lucida Sans Unicode"/>
              </a:rPr>
              <a:t>·</a:t>
            </a:r>
            <a:r>
              <a:rPr b="0" lang="en-US" sz="1000" spc="-15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US" sz="1000" spc="-361" strike="noStrike">
                <a:solidFill>
                  <a:srgbClr val="000000"/>
                </a:solidFill>
                <a:latin typeface="Lucida Sans Unicode"/>
              </a:rPr>
              <a:t>·</a:t>
            </a:r>
            <a:r>
              <a:rPr b="0" lang="en-US" sz="1000" spc="-160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US" sz="1000" spc="-361" strike="noStrike">
                <a:solidFill>
                  <a:srgbClr val="000000"/>
                </a:solidFill>
                <a:latin typeface="Lucida Sans Unicode"/>
              </a:rPr>
              <a:t>·</a:t>
            </a:r>
            <a:r>
              <a:rPr b="0" lang="en-US" sz="1000" spc="-97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US" sz="1000" spc="188" strike="noStrike">
                <a:solidFill>
                  <a:srgbClr val="000000"/>
                </a:solidFill>
                <a:latin typeface="Arial"/>
              </a:rPr>
              <a:t>+</a:t>
            </a:r>
            <a:r>
              <a:rPr b="0" lang="en-US" sz="1000" spc="-6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1000" spc="-86" strike="noStrike">
                <a:solidFill>
                  <a:srgbClr val="000000"/>
                </a:solidFill>
                <a:latin typeface="Verdana"/>
              </a:rPr>
              <a:t>θ</a:t>
            </a:r>
            <a:r>
              <a:rPr b="0" i="1" lang="en-US" sz="1050" spc="-128" strike="noStrike" baseline="-11000">
                <a:solidFill>
                  <a:srgbClr val="000000"/>
                </a:solidFill>
                <a:latin typeface="Arial"/>
              </a:rPr>
              <a:t>q</a:t>
            </a:r>
            <a:r>
              <a:rPr b="0" i="1" lang="en-US" sz="1050" spc="-180" strike="noStrike" baseline="-11000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1000" spc="49" strike="noStrike">
                <a:solidFill>
                  <a:srgbClr val="000000"/>
                </a:solidFill>
                <a:latin typeface="Trebuchet MS"/>
              </a:rPr>
              <a:t>B</a:t>
            </a:r>
            <a:r>
              <a:rPr b="0" i="1" lang="en-US" sz="1050" spc="72" strike="noStrike" baseline="31000">
                <a:solidFill>
                  <a:srgbClr val="000000"/>
                </a:solidFill>
                <a:latin typeface="Arial"/>
              </a:rPr>
              <a:t>q</a:t>
            </a:r>
            <a:r>
              <a:rPr b="0" i="1" lang="en-US" sz="1000" spc="49" strike="noStrike">
                <a:solidFill>
                  <a:srgbClr val="000000"/>
                </a:solidFill>
                <a:latin typeface="Verdana"/>
              </a:rPr>
              <a:t>,</a:t>
            </a:r>
            <a:endParaRPr b="0" lang="en-IN" sz="1000" spc="-1" strike="noStrike">
              <a:latin typeface="Arial"/>
            </a:endParaRPr>
          </a:p>
          <a:p>
            <a:pPr marL="466200" indent="-132480">
              <a:lnSpc>
                <a:spcPct val="100000"/>
              </a:lnSpc>
              <a:spcBef>
                <a:spcPts val="995"/>
              </a:spcBef>
              <a:tabLst>
                <a:tab algn="l" pos="0"/>
              </a:tabLst>
            </a:pPr>
            <a:r>
              <a:rPr b="0" lang="en-US" sz="1000" spc="-66" strike="noStrike">
                <a:solidFill>
                  <a:srgbClr val="3333ff"/>
                </a:solidFill>
                <a:latin typeface="Arial"/>
              </a:rPr>
              <a:t>where </a:t>
            </a:r>
            <a:r>
              <a:rPr b="0" i="1" lang="en-US" sz="1000" spc="94" strike="noStrike">
                <a:solidFill>
                  <a:srgbClr val="3333ff"/>
                </a:solidFill>
                <a:latin typeface="Trebuchet MS"/>
              </a:rPr>
              <a:t>B </a:t>
            </a:r>
            <a:r>
              <a:rPr b="0" lang="en-US" sz="1000" spc="-55" strike="noStrike">
                <a:solidFill>
                  <a:srgbClr val="3333ff"/>
                </a:solidFill>
                <a:latin typeface="Arial"/>
              </a:rPr>
              <a:t>stands </a:t>
            </a:r>
            <a:r>
              <a:rPr b="0" lang="en-US" sz="1000" spc="-21" strike="noStrike">
                <a:solidFill>
                  <a:srgbClr val="3333ff"/>
                </a:solidFill>
                <a:latin typeface="Arial"/>
              </a:rPr>
              <a:t>for </a:t>
            </a:r>
            <a:r>
              <a:rPr b="0" lang="en-US" sz="1000" spc="-32" strike="noStrike">
                <a:solidFill>
                  <a:srgbClr val="3333ff"/>
                </a:solidFill>
                <a:latin typeface="Arial"/>
              </a:rPr>
              <a:t>backshift operator, </a:t>
            </a:r>
            <a:r>
              <a:rPr b="0" lang="en-US" sz="1000" spc="-35" strike="noStrike">
                <a:solidFill>
                  <a:srgbClr val="3333ff"/>
                </a:solidFill>
                <a:latin typeface="Arial"/>
              </a:rPr>
              <a:t>thus </a:t>
            </a:r>
            <a:r>
              <a:rPr b="0" i="1" lang="en-US" sz="1000" spc="58" strike="noStrike">
                <a:solidFill>
                  <a:srgbClr val="3333ff"/>
                </a:solidFill>
                <a:latin typeface="Trebuchet MS"/>
              </a:rPr>
              <a:t>B</a:t>
            </a:r>
            <a:r>
              <a:rPr b="0" lang="en-US" sz="1000" spc="58" strike="noStrike">
                <a:solidFill>
                  <a:srgbClr val="3333ff"/>
                </a:solidFill>
                <a:latin typeface="Arial"/>
              </a:rPr>
              <a:t>(</a:t>
            </a:r>
            <a:r>
              <a:rPr b="0" i="1" lang="en-US" sz="1000" spc="58" strike="noStrike">
                <a:solidFill>
                  <a:srgbClr val="3333ff"/>
                </a:solidFill>
                <a:latin typeface="Trebuchet MS"/>
              </a:rPr>
              <a:t>w</a:t>
            </a:r>
            <a:r>
              <a:rPr b="0" i="1" lang="en-US" sz="1050" spc="86" strike="noStrike" baseline="-11000">
                <a:solidFill>
                  <a:srgbClr val="3333ff"/>
                </a:solidFill>
                <a:latin typeface="Arial"/>
              </a:rPr>
              <a:t>t </a:t>
            </a:r>
            <a:r>
              <a:rPr b="0" lang="en-US" sz="1000" spc="49" strike="noStrike">
                <a:solidFill>
                  <a:srgbClr val="3333ff"/>
                </a:solidFill>
                <a:latin typeface="Arial"/>
              </a:rPr>
              <a:t>) </a:t>
            </a:r>
            <a:r>
              <a:rPr b="0" lang="en-US" sz="1000" spc="188" strike="noStrike">
                <a:solidFill>
                  <a:srgbClr val="3333ff"/>
                </a:solidFill>
                <a:latin typeface="Arial"/>
              </a:rPr>
              <a:t>=</a:t>
            </a:r>
            <a:r>
              <a:rPr b="0" lang="en-US" sz="1000" spc="-60" strike="noStrike">
                <a:solidFill>
                  <a:srgbClr val="3333ff"/>
                </a:solidFill>
                <a:latin typeface="Arial"/>
              </a:rPr>
              <a:t> </a:t>
            </a:r>
            <a:r>
              <a:rPr b="0" i="1" lang="en-US" sz="1000" spc="52" strike="noStrike">
                <a:solidFill>
                  <a:srgbClr val="3333ff"/>
                </a:solidFill>
                <a:latin typeface="Trebuchet MS"/>
              </a:rPr>
              <a:t>w</a:t>
            </a:r>
            <a:r>
              <a:rPr b="0" i="1" lang="en-US" sz="1050" spc="80" strike="noStrike" baseline="-11000">
                <a:solidFill>
                  <a:srgbClr val="3333ff"/>
                </a:solidFill>
                <a:latin typeface="Arial"/>
              </a:rPr>
              <a:t>t−</a:t>
            </a:r>
            <a:r>
              <a:rPr b="0" lang="en-US" sz="1050" spc="80" strike="noStrike" baseline="-11000">
                <a:solidFill>
                  <a:srgbClr val="3333ff"/>
                </a:solidFill>
                <a:latin typeface="Arial"/>
              </a:rPr>
              <a:t>1</a:t>
            </a:r>
            <a:r>
              <a:rPr b="0" lang="en-US" sz="1000" spc="52" strike="noStrike">
                <a:solidFill>
                  <a:srgbClr val="3333ff"/>
                </a:solidFill>
                <a:latin typeface="Arial"/>
              </a:rPr>
              <a:t>.</a:t>
            </a:r>
            <a:endParaRPr b="0" lang="en-IN" sz="1000" spc="-1" strike="noStrike">
              <a:latin typeface="Arial"/>
            </a:endParaRPr>
          </a:p>
          <a:p>
            <a:pPr marL="189360" indent="-138600">
              <a:lnSpc>
                <a:spcPct val="100000"/>
              </a:lnSpc>
              <a:spcBef>
                <a:spcPts val="349"/>
              </a:spcBef>
              <a:buClr>
                <a:srgbClr val="3333b2"/>
              </a:buClr>
              <a:buFont typeface="Lucida Sans Unicode"/>
              <a:buChar char="•"/>
              <a:tabLst>
                <a:tab algn="l" pos="189720"/>
              </a:tabLst>
            </a:pP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Therefore 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moving </a:t>
            </a:r>
            <a:r>
              <a:rPr b="0" lang="en-US" sz="1100" spc="-80" strike="noStrike">
                <a:solidFill>
                  <a:srgbClr val="000000"/>
                </a:solidFill>
                <a:latin typeface="Arial"/>
              </a:rPr>
              <a:t>average 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model </a:t>
            </a:r>
            <a:r>
              <a:rPr b="0" lang="en-US" sz="1100" spc="-72" strike="noStrike">
                <a:solidFill>
                  <a:srgbClr val="000000"/>
                </a:solidFill>
                <a:latin typeface="Arial"/>
              </a:rPr>
              <a:t>can </a:t>
            </a:r>
            <a:r>
              <a:rPr b="0" lang="en-US" sz="1100" spc="-75" strike="noStrike">
                <a:solidFill>
                  <a:srgbClr val="000000"/>
                </a:solidFill>
                <a:latin typeface="Arial"/>
              </a:rPr>
              <a:t>be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rewritten</a:t>
            </a:r>
            <a:r>
              <a:rPr b="0" lang="en-US" sz="1100" spc="-8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75" strike="noStrike">
                <a:solidFill>
                  <a:srgbClr val="000000"/>
                </a:solidFill>
                <a:latin typeface="Arial"/>
              </a:rPr>
              <a:t>as:</a:t>
            </a:r>
            <a:endParaRPr b="0" lang="en-IN" sz="1100" spc="-1" strike="noStrike">
              <a:latin typeface="Arial"/>
            </a:endParaRPr>
          </a:p>
          <a:p>
            <a:pPr marL="325080" algn="ctr">
              <a:lnSpc>
                <a:spcPct val="100000"/>
              </a:lnSpc>
              <a:spcBef>
                <a:spcPts val="1040"/>
              </a:spcBef>
              <a:tabLst>
                <a:tab algn="l" pos="189720"/>
              </a:tabLst>
            </a:pPr>
            <a:r>
              <a:rPr b="0" i="1" lang="en-US" sz="1100" spc="94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i="1" lang="en-US" sz="1200" spc="140" strike="noStrike" baseline="-10000">
                <a:solidFill>
                  <a:srgbClr val="000000"/>
                </a:solidFill>
                <a:latin typeface="Arial"/>
              </a:rPr>
              <a:t>t</a:t>
            </a:r>
            <a:r>
              <a:rPr b="0" i="1" lang="en-US" sz="1200" spc="276" strike="noStrike" baseline="-10000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202" strike="noStrike">
                <a:solidFill>
                  <a:srgbClr val="000000"/>
                </a:solidFill>
                <a:latin typeface="Arial"/>
              </a:rPr>
              <a:t>=</a:t>
            </a:r>
            <a:r>
              <a:rPr b="0" lang="en-US" sz="1100" spc="-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1100" spc="-1" strike="noStrike">
                <a:solidFill>
                  <a:srgbClr val="000000"/>
                </a:solidFill>
                <a:latin typeface="Trebuchet MS"/>
              </a:rPr>
              <a:t>w</a:t>
            </a:r>
            <a:r>
              <a:rPr b="0" i="1" lang="en-US" sz="1200" spc="-1" strike="noStrike" baseline="-10000">
                <a:solidFill>
                  <a:srgbClr val="000000"/>
                </a:solidFill>
                <a:latin typeface="Arial"/>
              </a:rPr>
              <a:t>t</a:t>
            </a:r>
            <a:r>
              <a:rPr b="0" i="1" lang="en-US" sz="1200" spc="177" strike="noStrike" baseline="-10000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202" strike="noStrike">
                <a:solidFill>
                  <a:srgbClr val="000000"/>
                </a:solidFill>
                <a:latin typeface="Arial"/>
              </a:rPr>
              <a:t>+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1100" spc="9" strike="noStrike">
                <a:solidFill>
                  <a:srgbClr val="000000"/>
                </a:solidFill>
                <a:latin typeface="Verdana"/>
              </a:rPr>
              <a:t>θ</a:t>
            </a:r>
            <a:r>
              <a:rPr b="0" lang="en-US" sz="1200" spc="12" strike="noStrike" baseline="-10000">
                <a:solidFill>
                  <a:srgbClr val="000000"/>
                </a:solidFill>
                <a:latin typeface="Arial"/>
              </a:rPr>
              <a:t>1</a:t>
            </a:r>
            <a:r>
              <a:rPr b="0" i="1" lang="en-US" sz="1100" spc="9" strike="noStrike">
                <a:solidFill>
                  <a:srgbClr val="000000"/>
                </a:solidFill>
                <a:latin typeface="Trebuchet MS"/>
              </a:rPr>
              <a:t>w</a:t>
            </a:r>
            <a:r>
              <a:rPr b="0" i="1" lang="en-US" sz="1200" spc="12" strike="noStrike" baseline="-10000">
                <a:solidFill>
                  <a:srgbClr val="000000"/>
                </a:solidFill>
                <a:latin typeface="Arial"/>
              </a:rPr>
              <a:t>t−</a:t>
            </a:r>
            <a:r>
              <a:rPr b="0" lang="en-US" sz="1200" spc="12" strike="noStrike" baseline="-10000">
                <a:solidFill>
                  <a:srgbClr val="000000"/>
                </a:solidFill>
                <a:latin typeface="Arial"/>
              </a:rPr>
              <a:t>1</a:t>
            </a:r>
            <a:r>
              <a:rPr b="0" lang="en-US" sz="1200" spc="103" strike="noStrike" baseline="-10000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202" strike="noStrike">
                <a:solidFill>
                  <a:srgbClr val="000000"/>
                </a:solidFill>
                <a:latin typeface="Arial"/>
              </a:rPr>
              <a:t>+</a:t>
            </a:r>
            <a:r>
              <a:rPr b="0" lang="en-US" sz="1100" spc="-6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1100" spc="9" strike="noStrike">
                <a:solidFill>
                  <a:srgbClr val="000000"/>
                </a:solidFill>
                <a:latin typeface="Verdana"/>
              </a:rPr>
              <a:t>θ</a:t>
            </a:r>
            <a:r>
              <a:rPr b="0" lang="en-US" sz="1200" spc="12" strike="noStrike" baseline="-10000">
                <a:solidFill>
                  <a:srgbClr val="000000"/>
                </a:solidFill>
                <a:latin typeface="Arial"/>
              </a:rPr>
              <a:t>2</a:t>
            </a:r>
            <a:r>
              <a:rPr b="0" i="1" lang="en-US" sz="1100" spc="9" strike="noStrike">
                <a:solidFill>
                  <a:srgbClr val="000000"/>
                </a:solidFill>
                <a:latin typeface="Trebuchet MS"/>
              </a:rPr>
              <a:t>w</a:t>
            </a:r>
            <a:r>
              <a:rPr b="0" i="1" lang="en-US" sz="1200" spc="12" strike="noStrike" baseline="-10000">
                <a:solidFill>
                  <a:srgbClr val="000000"/>
                </a:solidFill>
                <a:latin typeface="Arial"/>
              </a:rPr>
              <a:t>t−</a:t>
            </a:r>
            <a:r>
              <a:rPr b="0" lang="en-US" sz="1200" spc="12" strike="noStrike" baseline="-10000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1200" spc="103" strike="noStrike" baseline="-10000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202" strike="noStrike">
                <a:solidFill>
                  <a:srgbClr val="000000"/>
                </a:solidFill>
                <a:latin typeface="Arial"/>
              </a:rPr>
              <a:t>+</a:t>
            </a:r>
            <a:r>
              <a:rPr b="0" lang="en-US" sz="1100" spc="-6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395" strike="noStrike">
                <a:solidFill>
                  <a:srgbClr val="000000"/>
                </a:solidFill>
                <a:latin typeface="Lucida Sans Unicode"/>
              </a:rPr>
              <a:t>·</a:t>
            </a:r>
            <a:r>
              <a:rPr b="0" lang="en-US" sz="1100" spc="-165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US" sz="1100" spc="-395" strike="noStrike">
                <a:solidFill>
                  <a:srgbClr val="000000"/>
                </a:solidFill>
                <a:latin typeface="Lucida Sans Unicode"/>
              </a:rPr>
              <a:t>·</a:t>
            </a:r>
            <a:r>
              <a:rPr b="0" lang="en-US" sz="1100" spc="-17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US" sz="1100" spc="-395" strike="noStrike">
                <a:solidFill>
                  <a:srgbClr val="000000"/>
                </a:solidFill>
                <a:latin typeface="Lucida Sans Unicode"/>
              </a:rPr>
              <a:t>·</a:t>
            </a:r>
            <a:r>
              <a:rPr b="0" lang="en-US" sz="1100" spc="-106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US" sz="1100" spc="202" strike="noStrike">
                <a:solidFill>
                  <a:srgbClr val="000000"/>
                </a:solidFill>
                <a:latin typeface="Arial"/>
              </a:rPr>
              <a:t>+</a:t>
            </a:r>
            <a:r>
              <a:rPr b="0" lang="en-US" sz="1100" spc="-6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1100" spc="18" strike="noStrike">
                <a:solidFill>
                  <a:srgbClr val="000000"/>
                </a:solidFill>
                <a:latin typeface="Verdana"/>
              </a:rPr>
              <a:t>θ</a:t>
            </a:r>
            <a:r>
              <a:rPr b="0" i="1" lang="en-US" sz="1200" spc="29" strike="noStrike" baseline="-10000">
                <a:solidFill>
                  <a:srgbClr val="000000"/>
                </a:solidFill>
                <a:latin typeface="Arial"/>
              </a:rPr>
              <a:t>q</a:t>
            </a:r>
            <a:r>
              <a:rPr b="0" i="1" lang="en-US" sz="1100" spc="18" strike="noStrike">
                <a:solidFill>
                  <a:srgbClr val="000000"/>
                </a:solidFill>
                <a:latin typeface="Trebuchet MS"/>
              </a:rPr>
              <a:t>w</a:t>
            </a:r>
            <a:r>
              <a:rPr b="0" i="1" lang="en-US" sz="1200" spc="29" strike="noStrike" baseline="-10000">
                <a:solidFill>
                  <a:srgbClr val="000000"/>
                </a:solidFill>
                <a:latin typeface="Arial"/>
              </a:rPr>
              <a:t>t−q</a:t>
            </a:r>
            <a:endParaRPr b="0" lang="en-IN" sz="1200" spc="-1" strike="noStrike">
              <a:latin typeface="Arial"/>
            </a:endParaRPr>
          </a:p>
          <a:p>
            <a:pPr marL="321840" algn="ctr">
              <a:lnSpc>
                <a:spcPct val="100000"/>
              </a:lnSpc>
              <a:spcBef>
                <a:spcPts val="456"/>
              </a:spcBef>
              <a:tabLst>
                <a:tab algn="l" pos="189720"/>
              </a:tabLst>
            </a:pPr>
            <a:r>
              <a:rPr b="0" i="1" lang="en-US" sz="1100" spc="94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i="1" lang="en-US" sz="1200" spc="140" strike="noStrike" baseline="-10000">
                <a:solidFill>
                  <a:srgbClr val="000000"/>
                </a:solidFill>
                <a:latin typeface="Arial"/>
              </a:rPr>
              <a:t>t</a:t>
            </a:r>
            <a:r>
              <a:rPr b="0" i="1" lang="en-US" sz="1200" spc="267" strike="noStrike" baseline="-10000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202" strike="noStrike">
                <a:solidFill>
                  <a:srgbClr val="000000"/>
                </a:solidFill>
                <a:latin typeface="Arial"/>
              </a:rPr>
              <a:t>=</a:t>
            </a:r>
            <a:r>
              <a:rPr b="0" lang="en-US" sz="1100" spc="-7" strike="noStrike">
                <a:solidFill>
                  <a:srgbClr val="000000"/>
                </a:solidFill>
                <a:latin typeface="Arial"/>
              </a:rPr>
              <a:t> (1</a:t>
            </a:r>
            <a:r>
              <a:rPr b="0" lang="en-US" sz="1100" spc="-7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202" strike="noStrike">
                <a:solidFill>
                  <a:srgbClr val="000000"/>
                </a:solidFill>
                <a:latin typeface="Arial"/>
              </a:rPr>
              <a:t>+</a:t>
            </a:r>
            <a:r>
              <a:rPr b="0" lang="en-US" sz="1100" spc="-6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1100" spc="-15" strike="noStrike">
                <a:solidFill>
                  <a:srgbClr val="000000"/>
                </a:solidFill>
                <a:latin typeface="Verdana"/>
              </a:rPr>
              <a:t>θ</a:t>
            </a:r>
            <a:r>
              <a:rPr b="0" lang="en-US" sz="1200" spc="-24" strike="noStrike" baseline="-10000">
                <a:solidFill>
                  <a:srgbClr val="000000"/>
                </a:solidFill>
                <a:latin typeface="Arial"/>
              </a:rPr>
              <a:t>1</a:t>
            </a:r>
            <a:r>
              <a:rPr b="0" i="1" lang="en-US" sz="1100" spc="-15" strike="noStrike">
                <a:solidFill>
                  <a:srgbClr val="000000"/>
                </a:solidFill>
                <a:latin typeface="Trebuchet MS"/>
              </a:rPr>
              <a:t>B</a:t>
            </a:r>
            <a:r>
              <a:rPr b="0" i="1" lang="en-US" sz="1100" spc="-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US" sz="1100" spc="202" strike="noStrike">
                <a:solidFill>
                  <a:srgbClr val="000000"/>
                </a:solidFill>
                <a:latin typeface="Arial"/>
              </a:rPr>
              <a:t>+</a:t>
            </a:r>
            <a:r>
              <a:rPr b="0" lang="en-US" sz="1100" spc="-7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1100" spc="4" strike="noStrike">
                <a:solidFill>
                  <a:srgbClr val="000000"/>
                </a:solidFill>
                <a:latin typeface="Verdana"/>
              </a:rPr>
              <a:t>θ</a:t>
            </a:r>
            <a:r>
              <a:rPr b="0" lang="en-US" sz="1200" spc="4" strike="noStrike" baseline="-10000">
                <a:solidFill>
                  <a:srgbClr val="000000"/>
                </a:solidFill>
                <a:latin typeface="Arial"/>
              </a:rPr>
              <a:t>2</a:t>
            </a:r>
            <a:r>
              <a:rPr b="0" i="1" lang="en-US" sz="1100" spc="4" strike="noStrike">
                <a:solidFill>
                  <a:srgbClr val="000000"/>
                </a:solidFill>
                <a:latin typeface="Trebuchet MS"/>
              </a:rPr>
              <a:t>B</a:t>
            </a:r>
            <a:r>
              <a:rPr b="0" lang="en-US" sz="1200" spc="4" strike="noStrike" baseline="31000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1200" spc="103" strike="noStrike" baseline="31000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202" strike="noStrike">
                <a:solidFill>
                  <a:srgbClr val="000000"/>
                </a:solidFill>
                <a:latin typeface="Arial"/>
              </a:rPr>
              <a:t>+</a:t>
            </a:r>
            <a:r>
              <a:rPr b="0" lang="en-US" sz="1100" spc="-7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395" strike="noStrike">
                <a:solidFill>
                  <a:srgbClr val="000000"/>
                </a:solidFill>
                <a:latin typeface="Lucida Sans Unicode"/>
              </a:rPr>
              <a:t>·</a:t>
            </a:r>
            <a:r>
              <a:rPr b="0" lang="en-US" sz="1100" spc="-165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US" sz="1100" spc="-395" strike="noStrike">
                <a:solidFill>
                  <a:srgbClr val="000000"/>
                </a:solidFill>
                <a:latin typeface="Lucida Sans Unicode"/>
              </a:rPr>
              <a:t>·</a:t>
            </a:r>
            <a:r>
              <a:rPr b="0" lang="en-US" sz="1100" spc="-17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US" sz="1100" spc="-395" strike="noStrike">
                <a:solidFill>
                  <a:srgbClr val="000000"/>
                </a:solidFill>
                <a:latin typeface="Lucida Sans Unicode"/>
              </a:rPr>
              <a:t>·</a:t>
            </a:r>
            <a:r>
              <a:rPr b="0" lang="en-US" sz="1100" spc="-11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US" sz="1100" spc="202" strike="noStrike">
                <a:solidFill>
                  <a:srgbClr val="000000"/>
                </a:solidFill>
                <a:latin typeface="Arial"/>
              </a:rPr>
              <a:t>+</a:t>
            </a:r>
            <a:r>
              <a:rPr b="0" lang="en-US" sz="1100" spc="-6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1100" spc="-97" strike="noStrike">
                <a:solidFill>
                  <a:srgbClr val="000000"/>
                </a:solidFill>
                <a:latin typeface="Verdana"/>
              </a:rPr>
              <a:t>θ</a:t>
            </a:r>
            <a:r>
              <a:rPr b="0" i="1" lang="en-US" sz="1200" spc="-143" strike="noStrike" baseline="-10000">
                <a:solidFill>
                  <a:srgbClr val="000000"/>
                </a:solidFill>
                <a:latin typeface="Arial"/>
              </a:rPr>
              <a:t>q</a:t>
            </a:r>
            <a:r>
              <a:rPr b="0" i="1" lang="en-US" sz="1200" spc="-211" strike="noStrike" baseline="-10000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1100" spc="89" strike="noStrike">
                <a:solidFill>
                  <a:srgbClr val="000000"/>
                </a:solidFill>
                <a:latin typeface="Trebuchet MS"/>
              </a:rPr>
              <a:t>B</a:t>
            </a:r>
            <a:r>
              <a:rPr b="0" i="1" lang="en-US" sz="1200" spc="134" strike="noStrike" baseline="31000">
                <a:solidFill>
                  <a:srgbClr val="000000"/>
                </a:solidFill>
                <a:latin typeface="Arial"/>
              </a:rPr>
              <a:t>q</a:t>
            </a:r>
            <a:r>
              <a:rPr b="0" i="1" lang="en-US" sz="1200" spc="-211" strike="noStrike" baseline="31000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18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i="1" lang="en-US" sz="1100" spc="18" strike="noStrike">
                <a:solidFill>
                  <a:srgbClr val="000000"/>
                </a:solidFill>
                <a:latin typeface="Trebuchet MS"/>
              </a:rPr>
              <a:t>w</a:t>
            </a:r>
            <a:r>
              <a:rPr b="0" i="1" lang="en-US" sz="1200" spc="29" strike="noStrike" baseline="-10000">
                <a:solidFill>
                  <a:srgbClr val="000000"/>
                </a:solidFill>
                <a:latin typeface="Arial"/>
              </a:rPr>
              <a:t>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697" name="object 12"/>
          <p:cNvSpPr/>
          <p:nvPr/>
        </p:nvSpPr>
        <p:spPr>
          <a:xfrm>
            <a:off x="1862280" y="3051360"/>
            <a:ext cx="837720" cy="188640"/>
          </a:xfrm>
          <a:prstGeom prst="rect">
            <a:avLst/>
          </a:prstGeom>
          <a:noFill/>
          <a:ln w="505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20" bIns="0">
            <a:spAutoFit/>
          </a:bodyPr>
          <a:p>
            <a:pPr marL="39960">
              <a:lnSpc>
                <a:spcPct val="100000"/>
              </a:lnSpc>
              <a:spcBef>
                <a:spcPts val="34"/>
              </a:spcBef>
            </a:pPr>
            <a:r>
              <a:rPr b="1" i="1" lang="en-US" sz="1100" spc="94" strike="noStrike">
                <a:solidFill>
                  <a:srgbClr val="3333ff"/>
                </a:solidFill>
                <a:latin typeface="Trebuchet MS"/>
              </a:rPr>
              <a:t>X</a:t>
            </a:r>
            <a:r>
              <a:rPr b="1" i="1" lang="en-US" sz="1200" spc="140" strike="noStrike" baseline="-10000">
                <a:solidFill>
                  <a:srgbClr val="3333ff"/>
                </a:solidFill>
                <a:latin typeface="Arial"/>
              </a:rPr>
              <a:t>t </a:t>
            </a:r>
            <a:r>
              <a:rPr b="1" lang="en-US" sz="1100" spc="202" strike="noStrike">
                <a:solidFill>
                  <a:srgbClr val="3333ff"/>
                </a:solidFill>
                <a:latin typeface="Arial"/>
              </a:rPr>
              <a:t>=</a:t>
            </a:r>
            <a:r>
              <a:rPr b="1" lang="en-US" sz="1100" spc="38" strike="noStrike">
                <a:solidFill>
                  <a:srgbClr val="3333ff"/>
                </a:solidFill>
                <a:latin typeface="Arial"/>
              </a:rPr>
              <a:t> </a:t>
            </a:r>
            <a:r>
              <a:rPr b="1" i="1" lang="en-US" sz="1100" spc="24" strike="noStrike">
                <a:solidFill>
                  <a:srgbClr val="3333ff"/>
                </a:solidFill>
                <a:latin typeface="Verdana"/>
              </a:rPr>
              <a:t>θ</a:t>
            </a:r>
            <a:r>
              <a:rPr b="1" lang="en-US" sz="1100" spc="24" strike="noStrike">
                <a:solidFill>
                  <a:srgbClr val="3333ff"/>
                </a:solidFill>
                <a:latin typeface="Arial"/>
              </a:rPr>
              <a:t>(</a:t>
            </a:r>
            <a:r>
              <a:rPr b="1" i="1" lang="en-US" sz="1100" spc="24" strike="noStrike">
                <a:solidFill>
                  <a:srgbClr val="3333ff"/>
                </a:solidFill>
                <a:latin typeface="Trebuchet MS"/>
              </a:rPr>
              <a:t>B</a:t>
            </a:r>
            <a:r>
              <a:rPr b="1" lang="en-US" sz="1100" spc="24" strike="noStrike">
                <a:solidFill>
                  <a:srgbClr val="3333ff"/>
                </a:solidFill>
                <a:latin typeface="Arial"/>
              </a:rPr>
              <a:t>)</a:t>
            </a:r>
            <a:r>
              <a:rPr b="1" i="1" lang="en-US" sz="1100" spc="24" strike="noStrike">
                <a:solidFill>
                  <a:srgbClr val="3333ff"/>
                </a:solidFill>
                <a:latin typeface="Trebuchet MS"/>
              </a:rPr>
              <a:t>w</a:t>
            </a:r>
            <a:r>
              <a:rPr b="1" i="1" lang="en-US" sz="1200" spc="35" strike="noStrike" baseline="-10000">
                <a:solidFill>
                  <a:srgbClr val="3333ff"/>
                </a:solidFill>
                <a:latin typeface="Arial"/>
              </a:rPr>
              <a:t>t</a:t>
            </a:r>
            <a:endParaRPr b="0" lang="en-IN" sz="1200" spc="-1" strike="noStrike">
              <a:latin typeface="Arial"/>
            </a:endParaRPr>
          </a:p>
        </p:txBody>
      </p:sp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object 2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object 3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object 4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object 5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object 6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object 7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object 8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object 9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object 10"/>
          <p:cNvSpPr txBox="1"/>
          <p:nvPr/>
        </p:nvSpPr>
        <p:spPr>
          <a:xfrm>
            <a:off x="1595160" y="198360"/>
            <a:ext cx="2305440" cy="595080"/>
          </a:xfrm>
          <a:prstGeom prst="rect">
            <a:avLst/>
          </a:prstGeom>
          <a:noFill/>
          <a:ln w="0">
            <a:noFill/>
          </a:ln>
        </p:spPr>
        <p:txBody>
          <a:bodyPr lIns="0" rIns="0" tIns="17280" bIns="0">
            <a:no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n-US" sz="1400" spc="109" strike="noStrike">
                <a:solidFill>
                  <a:srgbClr val="3333b2"/>
                </a:solidFill>
                <a:latin typeface="Tahoma"/>
              </a:rPr>
              <a:t>MA </a:t>
            </a:r>
            <a:r>
              <a:rPr b="0" lang="en-US" sz="1400" spc="-55" strike="noStrike">
                <a:solidFill>
                  <a:srgbClr val="3333b2"/>
                </a:solidFill>
                <a:latin typeface="Tahoma"/>
              </a:rPr>
              <a:t>Examples: </a:t>
            </a:r>
            <a:r>
              <a:rPr b="0" lang="en-US" sz="1400" spc="32" strike="noStrike">
                <a:solidFill>
                  <a:srgbClr val="3333b2"/>
                </a:solidFill>
                <a:latin typeface="Tahoma"/>
              </a:rPr>
              <a:t>MA(1)</a:t>
            </a:r>
            <a:r>
              <a:rPr b="0" lang="en-US" sz="1400" spc="-256" strike="noStrike">
                <a:solidFill>
                  <a:srgbClr val="3333b2"/>
                </a:solidFill>
                <a:latin typeface="Tahoma"/>
              </a:rPr>
              <a:t> </a:t>
            </a:r>
            <a:r>
              <a:rPr b="0" lang="en-US" sz="1400" spc="-35" strike="noStrike">
                <a:solidFill>
                  <a:srgbClr val="3333b2"/>
                </a:solidFill>
                <a:latin typeface="Tahoma"/>
              </a:rPr>
              <a:t>Process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7" name="object 11"/>
          <p:cNvSpPr/>
          <p:nvPr/>
        </p:nvSpPr>
        <p:spPr>
          <a:xfrm>
            <a:off x="473040" y="560520"/>
            <a:ext cx="304632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63800" indent="-138600">
              <a:lnSpc>
                <a:spcPct val="100000"/>
              </a:lnSpc>
              <a:spcBef>
                <a:spcPts val="91"/>
              </a:spcBef>
              <a:buClr>
                <a:srgbClr val="3333b2"/>
              </a:buClr>
              <a:buFont typeface="Lucida Sans Unicode"/>
              <a:buChar char="•"/>
              <a:tabLst>
                <a:tab algn="l" pos="164520"/>
              </a:tabLst>
            </a:pP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Simulated </a:t>
            </a:r>
            <a:r>
              <a:rPr b="0" i="1" lang="en-US" sz="1100" spc="38" strike="noStrike">
                <a:solidFill>
                  <a:srgbClr val="000000"/>
                </a:solidFill>
                <a:latin typeface="Trebuchet MS"/>
              </a:rPr>
              <a:t>MA</a:t>
            </a:r>
            <a:r>
              <a:rPr b="0" lang="en-US" sz="1100" spc="38" strike="noStrike">
                <a:solidFill>
                  <a:srgbClr val="000000"/>
                </a:solidFill>
                <a:latin typeface="Arial"/>
              </a:rPr>
              <a:t>(1) </a:t>
            </a:r>
            <a:r>
              <a:rPr b="0" lang="en-US" sz="1100" spc="-80" strike="noStrike">
                <a:solidFill>
                  <a:srgbClr val="000000"/>
                </a:solidFill>
                <a:latin typeface="Arial"/>
              </a:rPr>
              <a:t>Process </a:t>
            </a:r>
            <a:r>
              <a:rPr b="0" i="1" lang="en-US" sz="1100" spc="94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i="1" lang="en-US" sz="1200" spc="140" strike="noStrike" baseline="-10000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1100" spc="202" strike="noStrike">
                <a:solidFill>
                  <a:srgbClr val="000000"/>
                </a:solidFill>
                <a:latin typeface="Arial"/>
              </a:rPr>
              <a:t>= </a:t>
            </a:r>
            <a:r>
              <a:rPr b="0" i="1" lang="en-US" sz="1100" spc="-1" strike="noStrike">
                <a:solidFill>
                  <a:srgbClr val="000000"/>
                </a:solidFill>
                <a:latin typeface="Trebuchet MS"/>
              </a:rPr>
              <a:t>w</a:t>
            </a:r>
            <a:r>
              <a:rPr b="0" i="1" lang="en-US" sz="1200" spc="-1" strike="noStrike" baseline="-10000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1100" spc="202" strike="noStrike">
                <a:solidFill>
                  <a:srgbClr val="000000"/>
                </a:solidFill>
                <a:latin typeface="Arial"/>
              </a:rPr>
              <a:t>+ </a:t>
            </a:r>
            <a:r>
              <a:rPr b="0" lang="en-US" sz="1100" spc="-80" strike="noStrike">
                <a:solidFill>
                  <a:srgbClr val="000000"/>
                </a:solidFill>
                <a:latin typeface="Arial"/>
              </a:rPr>
              <a:t>0</a:t>
            </a:r>
            <a:r>
              <a:rPr b="0" i="1" lang="en-US" sz="1100" spc="-80" strike="noStrike">
                <a:solidFill>
                  <a:srgbClr val="000000"/>
                </a:solidFill>
                <a:latin typeface="Verdana"/>
              </a:rPr>
              <a:t>.</a:t>
            </a:r>
            <a:r>
              <a:rPr b="0" lang="en-US" sz="1100" spc="-80" strike="noStrike">
                <a:solidFill>
                  <a:srgbClr val="000000"/>
                </a:solidFill>
                <a:latin typeface="Arial"/>
              </a:rPr>
              <a:t>8 </a:t>
            </a:r>
            <a:r>
              <a:rPr b="0" lang="en-US" sz="1100" spc="-32" strike="noStrike">
                <a:solidFill>
                  <a:srgbClr val="000000"/>
                </a:solidFill>
                <a:latin typeface="Lucida Sans Unicode"/>
              </a:rPr>
              <a:t>×</a:t>
            </a:r>
            <a:r>
              <a:rPr b="0" lang="en-US" sz="1100" spc="-92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i="1" lang="en-US" sz="1100" spc="52" strike="noStrike">
                <a:solidFill>
                  <a:srgbClr val="000000"/>
                </a:solidFill>
                <a:latin typeface="Trebuchet MS"/>
              </a:rPr>
              <a:t>w</a:t>
            </a:r>
            <a:r>
              <a:rPr b="0" i="1" lang="en-US" sz="1200" spc="80" strike="noStrike" baseline="-10000">
                <a:solidFill>
                  <a:srgbClr val="000000"/>
                </a:solidFill>
                <a:latin typeface="Arial"/>
              </a:rPr>
              <a:t>t−</a:t>
            </a:r>
            <a:r>
              <a:rPr b="0" lang="en-US" sz="1200" spc="80" strike="noStrike" baseline="-10000">
                <a:solidFill>
                  <a:srgbClr val="000000"/>
                </a:solidFill>
                <a:latin typeface="Arial"/>
              </a:rPr>
              <a:t>1</a:t>
            </a:r>
            <a:r>
              <a:rPr b="0" lang="en-US" sz="1100" spc="52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708" name="object 12"/>
          <p:cNvSpPr/>
          <p:nvPr/>
        </p:nvSpPr>
        <p:spPr>
          <a:xfrm>
            <a:off x="693000" y="834840"/>
            <a:ext cx="3498840" cy="19630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object 13"/>
          <p:cNvSpPr/>
          <p:nvPr/>
        </p:nvSpPr>
        <p:spPr>
          <a:xfrm>
            <a:off x="434880" y="2712600"/>
            <a:ext cx="2273040" cy="2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5080" bIns="0">
            <a:spAutoFit/>
          </a:bodyPr>
          <a:p>
            <a:pPr marL="201960" indent="-138600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Lucida Sans Unicode"/>
              <a:buChar char="•"/>
              <a:tabLst>
                <a:tab algn="l" pos="202680"/>
                <a:tab algn="l" pos="743040"/>
              </a:tabLst>
            </a:pPr>
            <a:r>
              <a:rPr b="1" lang="en-US" sz="1100" spc="-1" strike="noStrike">
                <a:solidFill>
                  <a:srgbClr val="000000"/>
                </a:solidFill>
                <a:latin typeface="Gill Sans MT"/>
              </a:rPr>
              <a:t>Mean</a:t>
            </a:r>
            <a:r>
              <a:rPr b="1" lang="en-US" sz="11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i="1" lang="en-US" sz="1100" spc="58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0" i="1" lang="en-US" sz="1100" spc="-21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US" sz="1100" spc="63" strike="noStrike">
                <a:solidFill>
                  <a:srgbClr val="000000"/>
                </a:solidFill>
                <a:latin typeface="Arial"/>
              </a:rPr>
              <a:t>[</a:t>
            </a:r>
            <a:r>
              <a:rPr b="0" i="1" lang="en-US" sz="1100" spc="63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i="1" lang="en-US" sz="1200" spc="94" strike="noStrike" baseline="-10000">
                <a:solidFill>
                  <a:srgbClr val="000000"/>
                </a:solidFill>
                <a:latin typeface="Arial"/>
              </a:rPr>
              <a:t>t</a:t>
            </a:r>
            <a:r>
              <a:rPr b="0" i="1" lang="en-US" sz="1200" spc="-180" strike="noStrike" baseline="-10000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4" strike="noStrike">
                <a:solidFill>
                  <a:srgbClr val="000000"/>
                </a:solidFill>
                <a:latin typeface="Arial"/>
              </a:rPr>
              <a:t>]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202" strike="noStrike">
                <a:solidFill>
                  <a:srgbClr val="000000"/>
                </a:solidFill>
                <a:latin typeface="Arial"/>
              </a:rPr>
              <a:t>=</a:t>
            </a:r>
            <a:r>
              <a:rPr b="0" lang="en-US" sz="1100" spc="-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72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710" name="object 14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25560">
              <a:lnSpc>
                <a:spcPts val="675"/>
              </a:lnSpc>
            </a:pPr>
            <a:fld id="{D69990A5-0913-4AEF-8023-A5E87E835EC7}" type="slidenum">
              <a:rPr b="0" lang="en-US" sz="600" spc="-21" strike="noStrike">
                <a:solidFill>
                  <a:srgbClr val="262685"/>
                </a:solidFill>
                <a:latin typeface="Arial"/>
              </a:rPr>
              <a:t>&lt;number&gt;</a:t>
            </a:fld>
            <a:r>
              <a:rPr b="0" lang="en-US" sz="600" spc="-97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148" strike="noStrike">
                <a:solidFill>
                  <a:srgbClr val="262685"/>
                </a:solidFill>
                <a:latin typeface="Arial"/>
              </a:rPr>
              <a:t>/</a:t>
            </a:r>
            <a:r>
              <a:rPr b="0" lang="en-US" sz="600" spc="-92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-21" strike="noStrike">
                <a:solidFill>
                  <a:srgbClr val="262685"/>
                </a:solidFill>
                <a:latin typeface="Arial"/>
              </a:rPr>
              <a:t>77</a:t>
            </a:r>
            <a:endParaRPr b="0" lang="en-IN" sz="600" spc="-1" strike="noStrike">
              <a:latin typeface="Times New Roman"/>
            </a:endParaRPr>
          </a:p>
        </p:txBody>
      </p:sp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object 2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object 3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object 4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object 5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5" name="object 6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object 7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object 8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object 9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object 10"/>
          <p:cNvSpPr txBox="1"/>
          <p:nvPr/>
        </p:nvSpPr>
        <p:spPr>
          <a:xfrm>
            <a:off x="1467000" y="206280"/>
            <a:ext cx="1766880" cy="595080"/>
          </a:xfrm>
          <a:prstGeom prst="rect">
            <a:avLst/>
          </a:prstGeom>
          <a:noFill/>
          <a:ln w="0">
            <a:noFill/>
          </a:ln>
        </p:spPr>
        <p:txBody>
          <a:bodyPr lIns="0" rIns="0" tIns="17280" bIns="0">
            <a:no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n-US" sz="1400" spc="-60" strike="noStrike">
                <a:solidFill>
                  <a:srgbClr val="3333b2"/>
                </a:solidFill>
                <a:latin typeface="Tahoma"/>
              </a:rPr>
              <a:t>General </a:t>
            </a:r>
            <a:r>
              <a:rPr b="0" lang="en-US" sz="1400" spc="32" strike="noStrike">
                <a:solidFill>
                  <a:srgbClr val="3333b2"/>
                </a:solidFill>
                <a:latin typeface="Tahoma"/>
              </a:rPr>
              <a:t>MA(q)</a:t>
            </a:r>
            <a:r>
              <a:rPr b="0" lang="en-US" sz="1400" spc="63" strike="noStrike">
                <a:solidFill>
                  <a:srgbClr val="3333b2"/>
                </a:solidFill>
                <a:latin typeface="Tahoma"/>
              </a:rPr>
              <a:t> </a:t>
            </a:r>
            <a:r>
              <a:rPr b="0" lang="en-US" sz="1400" spc="-35" strike="noStrike">
                <a:solidFill>
                  <a:srgbClr val="3333b2"/>
                </a:solidFill>
                <a:latin typeface="Tahoma"/>
              </a:rPr>
              <a:t>Process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0" name="object 12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25560">
              <a:lnSpc>
                <a:spcPts val="675"/>
              </a:lnSpc>
            </a:pPr>
            <a:fld id="{9BC6B2C3-ECFC-410F-826B-12ACB38C4C58}" type="slidenum">
              <a:rPr b="0" lang="en-US" sz="600" spc="-21" strike="noStrike">
                <a:solidFill>
                  <a:srgbClr val="262685"/>
                </a:solidFill>
                <a:latin typeface="Arial"/>
              </a:rPr>
              <a:t>&lt;number&gt;</a:t>
            </a:fld>
            <a:r>
              <a:rPr b="0" lang="en-US" sz="600" spc="-97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148" strike="noStrike">
                <a:solidFill>
                  <a:srgbClr val="262685"/>
                </a:solidFill>
                <a:latin typeface="Arial"/>
              </a:rPr>
              <a:t>/</a:t>
            </a:r>
            <a:r>
              <a:rPr b="0" lang="en-US" sz="600" spc="-92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-21" strike="noStrike">
                <a:solidFill>
                  <a:srgbClr val="262685"/>
                </a:solidFill>
                <a:latin typeface="Arial"/>
              </a:rPr>
              <a:t>77</a:t>
            </a:r>
            <a:endParaRPr b="0" lang="en-IN" sz="600" spc="-1" strike="noStrike">
              <a:latin typeface="Times New Roman"/>
            </a:endParaRPr>
          </a:p>
        </p:txBody>
      </p:sp>
      <p:sp>
        <p:nvSpPr>
          <p:cNvPr id="721" name="object 11"/>
          <p:cNvSpPr/>
          <p:nvPr/>
        </p:nvSpPr>
        <p:spPr>
          <a:xfrm>
            <a:off x="0" y="1026000"/>
            <a:ext cx="4609800" cy="109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214560" indent="-138600" algn="just">
              <a:lnSpc>
                <a:spcPct val="102000"/>
              </a:lnSpc>
              <a:spcBef>
                <a:spcPts val="54"/>
              </a:spcBef>
              <a:buClr>
                <a:srgbClr val="3333b2"/>
              </a:buClr>
              <a:buFont typeface="Lucida Sans Unicode"/>
              <a:buChar char="•"/>
              <a:tabLst>
                <a:tab algn="l" pos="215280"/>
              </a:tabLst>
            </a:pP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An </a:t>
            </a:r>
            <a:r>
              <a:rPr b="0" lang="en-US" sz="1100" spc="-15" strike="noStrike">
                <a:solidFill>
                  <a:srgbClr val="000000"/>
                </a:solidFill>
                <a:latin typeface="Arial"/>
              </a:rPr>
              <a:t>important </a:t>
            </a:r>
            <a:r>
              <a:rPr b="0" lang="en-US" sz="1100" spc="-35" strike="noStrike">
                <a:solidFill>
                  <a:srgbClr val="000000"/>
                </a:solidFill>
                <a:latin typeface="Arial"/>
              </a:rPr>
              <a:t>property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i="1" lang="en-US" sz="1100" spc="52" strike="noStrike">
                <a:solidFill>
                  <a:srgbClr val="000000"/>
                </a:solidFill>
                <a:latin typeface="Trebuchet MS"/>
              </a:rPr>
              <a:t>MA</a:t>
            </a:r>
            <a:r>
              <a:rPr b="0" lang="en-US" sz="1100" spc="52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1100" spc="52" strike="noStrike">
                <a:solidFill>
                  <a:srgbClr val="000000"/>
                </a:solidFill>
                <a:latin typeface="Trebuchet MS"/>
              </a:rPr>
              <a:t>q</a:t>
            </a:r>
            <a:r>
              <a:rPr b="0" lang="en-US" sz="1100" spc="52" strike="noStrike">
                <a:solidFill>
                  <a:srgbClr val="000000"/>
                </a:solidFill>
                <a:latin typeface="Arial"/>
              </a:rPr>
              <a:t>) </a:t>
            </a:r>
            <a:r>
              <a:rPr b="0" lang="en-US" sz="1100" spc="-66" strike="noStrike">
                <a:solidFill>
                  <a:srgbClr val="000000"/>
                </a:solidFill>
                <a:latin typeface="Arial"/>
              </a:rPr>
              <a:t>models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in </a:t>
            </a:r>
            <a:r>
              <a:rPr b="0" lang="en-US" sz="1100" spc="-66" strike="noStrike">
                <a:solidFill>
                  <a:srgbClr val="000000"/>
                </a:solidFill>
                <a:latin typeface="Arial"/>
              </a:rPr>
              <a:t>general 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is </a:t>
            </a:r>
            <a:r>
              <a:rPr b="0" lang="en-US" sz="1100" spc="4" strike="noStrike">
                <a:solidFill>
                  <a:srgbClr val="000000"/>
                </a:solidFill>
                <a:latin typeface="Arial"/>
              </a:rPr>
              <a:t>that  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there </a:t>
            </a:r>
            <a:r>
              <a:rPr b="0" lang="en-US" sz="1100" spc="-86" strike="noStrike">
                <a:solidFill>
                  <a:srgbClr val="000000"/>
                </a:solidFill>
                <a:latin typeface="Arial"/>
              </a:rPr>
              <a:t>are </a:t>
            </a:r>
            <a:r>
              <a:rPr b="0" lang="en-US" sz="1100" spc="-66" strike="noStrike">
                <a:solidFill>
                  <a:srgbClr val="3333b2"/>
                </a:solidFill>
                <a:latin typeface="Arial"/>
              </a:rPr>
              <a:t>nonzero </a:t>
            </a:r>
            <a:r>
              <a:rPr b="0" lang="en-US" sz="1100" spc="-41" strike="noStrike">
                <a:solidFill>
                  <a:srgbClr val="3333b2"/>
                </a:solidFill>
                <a:latin typeface="Arial"/>
              </a:rPr>
              <a:t>autocorrelations 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for 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100" spc="-7" strike="noStrike">
                <a:solidFill>
                  <a:srgbClr val="000000"/>
                </a:solidFill>
                <a:latin typeface="Arial"/>
              </a:rPr>
              <a:t>first </a:t>
            </a:r>
            <a:r>
              <a:rPr b="0" i="1" lang="en-US" sz="1100" spc="-52" strike="noStrike">
                <a:solidFill>
                  <a:srgbClr val="000000"/>
                </a:solidFill>
                <a:latin typeface="Trebuchet MS"/>
              </a:rPr>
              <a:t>q 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lags, </a:t>
            </a:r>
            <a:r>
              <a:rPr b="0" lang="en-US" sz="1100" spc="-66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0" lang="en-US" sz="1100" spc="-66" strike="noStrike">
                <a:solidFill>
                  <a:srgbClr val="3333b2"/>
                </a:solidFill>
                <a:latin typeface="Arial"/>
              </a:rPr>
              <a:t> </a:t>
            </a:r>
            <a:r>
              <a:rPr b="0" i="1" lang="en-US" sz="1100" spc="-72" strike="noStrike">
                <a:solidFill>
                  <a:srgbClr val="3333b2"/>
                </a:solidFill>
                <a:latin typeface="Verdana"/>
              </a:rPr>
              <a:t>ρ</a:t>
            </a:r>
            <a:r>
              <a:rPr b="0" i="1" lang="en-US" sz="1200" spc="-106" strike="noStrike" baseline="-13000">
                <a:solidFill>
                  <a:srgbClr val="3333b2"/>
                </a:solidFill>
                <a:latin typeface="Arial"/>
              </a:rPr>
              <a:t>h </a:t>
            </a:r>
            <a:r>
              <a:rPr b="0" lang="en-US" sz="1100" spc="202" strike="noStrike">
                <a:solidFill>
                  <a:srgbClr val="3333b2"/>
                </a:solidFill>
                <a:latin typeface="Arial"/>
              </a:rPr>
              <a:t>= </a:t>
            </a:r>
            <a:r>
              <a:rPr b="0" lang="en-US" sz="1100" spc="-72" strike="noStrike">
                <a:solidFill>
                  <a:srgbClr val="3333b2"/>
                </a:solidFill>
                <a:latin typeface="Arial"/>
              </a:rPr>
              <a:t>0 </a:t>
            </a:r>
            <a:r>
              <a:rPr b="0" lang="en-US" sz="1100" spc="-26" strike="noStrike">
                <a:solidFill>
                  <a:srgbClr val="3333b2"/>
                </a:solidFill>
                <a:latin typeface="Arial"/>
              </a:rPr>
              <a:t>for all </a:t>
            </a:r>
            <a:r>
              <a:rPr b="0" lang="en-US" sz="1100" spc="-72" strike="noStrike">
                <a:solidFill>
                  <a:srgbClr val="3333b2"/>
                </a:solidFill>
                <a:latin typeface="Arial"/>
              </a:rPr>
              <a:t>lags </a:t>
            </a:r>
            <a:r>
              <a:rPr b="0" i="1" lang="en-US" sz="1100" spc="-52" strike="noStrike">
                <a:solidFill>
                  <a:srgbClr val="3333b2"/>
                </a:solidFill>
                <a:latin typeface="Trebuchet MS"/>
              </a:rPr>
              <a:t>h </a:t>
            </a:r>
            <a:r>
              <a:rPr b="0" i="1" lang="en-US" sz="1100" spc="-55" strike="noStrike">
                <a:solidFill>
                  <a:srgbClr val="3333b2"/>
                </a:solidFill>
                <a:latin typeface="Verdana"/>
              </a:rPr>
              <a:t>&gt;</a:t>
            </a:r>
            <a:r>
              <a:rPr b="0" i="1" lang="en-US" sz="1100" spc="-265" strike="noStrike">
                <a:solidFill>
                  <a:srgbClr val="3333b2"/>
                </a:solidFill>
                <a:latin typeface="Verdana"/>
              </a:rPr>
              <a:t> </a:t>
            </a:r>
            <a:r>
              <a:rPr b="0" i="1" lang="en-US" sz="1100" spc="-7" strike="noStrike">
                <a:solidFill>
                  <a:srgbClr val="3333b2"/>
                </a:solidFill>
                <a:latin typeface="Trebuchet MS"/>
              </a:rPr>
              <a:t>q</a:t>
            </a:r>
            <a:r>
              <a:rPr b="0" lang="en-US" sz="1100" spc="-7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IN" sz="1100" spc="-1" strike="noStrike">
              <a:latin typeface="Arial"/>
            </a:endParaRPr>
          </a:p>
          <a:p>
            <a:pPr marL="214560" indent="-138600" algn="just">
              <a:lnSpc>
                <a:spcPct val="102000"/>
              </a:lnSpc>
              <a:spcBef>
                <a:spcPts val="54"/>
              </a:spcBef>
              <a:tabLst>
                <a:tab algn="l" pos="0"/>
              </a:tabLst>
            </a:pPr>
            <a:endParaRPr b="0" lang="en-IN" sz="1100" spc="-1" strike="noStrike">
              <a:latin typeface="Arial"/>
            </a:endParaRPr>
          </a:p>
          <a:p>
            <a:pPr marL="214560" indent="-138600">
              <a:lnSpc>
                <a:spcPct val="1020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•"/>
              <a:tabLst>
                <a:tab algn="l" pos="215280"/>
              </a:tabLst>
            </a:pP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In other </a:t>
            </a:r>
            <a:r>
              <a:rPr b="0" lang="en-US" sz="1100" spc="-66" strike="noStrike">
                <a:solidFill>
                  <a:srgbClr val="000000"/>
                </a:solidFill>
                <a:latin typeface="Arial"/>
              </a:rPr>
              <a:t>words, </a:t>
            </a:r>
            <a:r>
              <a:rPr b="0" lang="en-US" sz="1100" spc="-66" strike="noStrike">
                <a:solidFill>
                  <a:srgbClr val="3333ff"/>
                </a:solidFill>
                <a:latin typeface="Arial"/>
              </a:rPr>
              <a:t>ACF </a:t>
            </a:r>
            <a:r>
              <a:rPr b="0" lang="en-US" sz="1100" spc="-60" strike="noStrike">
                <a:solidFill>
                  <a:srgbClr val="3333ff"/>
                </a:solidFill>
                <a:latin typeface="Arial"/>
              </a:rPr>
              <a:t>provides </a:t>
            </a:r>
            <a:r>
              <a:rPr b="0" lang="en-US" sz="1100" spc="-92" strike="noStrike">
                <a:solidFill>
                  <a:srgbClr val="3333ff"/>
                </a:solidFill>
                <a:latin typeface="Arial"/>
              </a:rPr>
              <a:t>a </a:t>
            </a:r>
            <a:r>
              <a:rPr b="0" lang="en-US" sz="1100" spc="-60" strike="noStrike">
                <a:solidFill>
                  <a:srgbClr val="3333ff"/>
                </a:solidFill>
                <a:latin typeface="Arial"/>
              </a:rPr>
              <a:t>considerable </a:t>
            </a:r>
            <a:r>
              <a:rPr b="0" lang="en-US" sz="1100" spc="-41" strike="noStrike">
                <a:solidFill>
                  <a:srgbClr val="3333ff"/>
                </a:solidFill>
                <a:latin typeface="Arial"/>
              </a:rPr>
              <a:t>amount </a:t>
            </a:r>
            <a:r>
              <a:rPr b="0" lang="en-US" sz="1100" spc="-21" strike="noStrike">
                <a:solidFill>
                  <a:srgbClr val="3333ff"/>
                </a:solidFill>
                <a:latin typeface="Arial"/>
              </a:rPr>
              <a:t>of  </a:t>
            </a:r>
            <a:r>
              <a:rPr b="0" lang="en-US" sz="1100" spc="-26" strike="noStrike">
                <a:solidFill>
                  <a:srgbClr val="3333ff"/>
                </a:solidFill>
                <a:latin typeface="Arial"/>
              </a:rPr>
              <a:t>information </a:t>
            </a:r>
            <a:r>
              <a:rPr b="0" lang="en-US" sz="1100" spc="-32" strike="noStrike">
                <a:solidFill>
                  <a:srgbClr val="3333ff"/>
                </a:solidFill>
                <a:latin typeface="Arial"/>
              </a:rPr>
              <a:t>about the </a:t>
            </a:r>
            <a:r>
              <a:rPr b="0" lang="en-US" sz="1100" spc="-55" strike="noStrike">
                <a:solidFill>
                  <a:srgbClr val="3333ff"/>
                </a:solidFill>
                <a:latin typeface="Arial"/>
              </a:rPr>
              <a:t>order </a:t>
            </a:r>
            <a:r>
              <a:rPr b="0" lang="en-US" sz="1100" spc="-21" strike="noStrike">
                <a:solidFill>
                  <a:srgbClr val="3333ff"/>
                </a:solidFill>
                <a:latin typeface="Arial"/>
              </a:rPr>
              <a:t>of </a:t>
            </a:r>
            <a:r>
              <a:rPr b="0" lang="en-US" sz="1100" spc="-32" strike="noStrike">
                <a:solidFill>
                  <a:srgbClr val="3333ff"/>
                </a:solidFill>
                <a:latin typeface="Arial"/>
              </a:rPr>
              <a:t>the </a:t>
            </a:r>
            <a:r>
              <a:rPr b="0" lang="en-US" sz="1100" spc="-80" strike="noStrike">
                <a:solidFill>
                  <a:srgbClr val="3333ff"/>
                </a:solidFill>
                <a:latin typeface="Arial"/>
              </a:rPr>
              <a:t>dependence  </a:t>
            </a:r>
            <a:r>
              <a:rPr b="0" i="1" lang="en-US" sz="1100" spc="-52" strike="noStrike">
                <a:solidFill>
                  <a:srgbClr val="3333ff"/>
                </a:solidFill>
                <a:latin typeface="Trebuchet MS"/>
              </a:rPr>
              <a:t>q  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for </a:t>
            </a:r>
            <a:r>
              <a:rPr b="0" i="1" lang="en-US" sz="1100" spc="52" strike="noStrike">
                <a:solidFill>
                  <a:srgbClr val="000000"/>
                </a:solidFill>
                <a:latin typeface="Trebuchet MS"/>
              </a:rPr>
              <a:t>MA</a:t>
            </a:r>
            <a:r>
              <a:rPr b="0" lang="en-US" sz="1100" spc="52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1100" spc="52" strike="noStrike">
                <a:solidFill>
                  <a:srgbClr val="000000"/>
                </a:solidFill>
                <a:latin typeface="Trebuchet MS"/>
              </a:rPr>
              <a:t>q</a:t>
            </a:r>
            <a:r>
              <a:rPr b="0" lang="en-US" sz="1100" spc="52" strike="noStrike">
                <a:solidFill>
                  <a:srgbClr val="000000"/>
                </a:solidFill>
                <a:latin typeface="Arial"/>
              </a:rPr>
              <a:t>)  </a:t>
            </a:r>
            <a:r>
              <a:rPr b="0" lang="en-US" sz="1100" spc="-75" strike="noStrike">
                <a:solidFill>
                  <a:srgbClr val="000000"/>
                </a:solidFill>
                <a:latin typeface="Arial"/>
              </a:rPr>
              <a:t>process.</a:t>
            </a:r>
            <a:endParaRPr b="0" lang="en-IN" sz="1100" spc="-1" strike="noStrike">
              <a:latin typeface="Arial"/>
            </a:endParaRPr>
          </a:p>
        </p:txBody>
      </p:sp>
    </p:spTree>
  </p:cSld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object 2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object 3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object 4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object 5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6" name="object 6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object 7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object 8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object 9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object 10"/>
          <p:cNvSpPr txBox="1"/>
          <p:nvPr/>
        </p:nvSpPr>
        <p:spPr>
          <a:xfrm>
            <a:off x="1202040" y="198360"/>
            <a:ext cx="2698920" cy="595080"/>
          </a:xfrm>
          <a:prstGeom prst="rect">
            <a:avLst/>
          </a:prstGeom>
          <a:noFill/>
          <a:ln w="0">
            <a:noFill/>
          </a:ln>
        </p:spPr>
        <p:txBody>
          <a:bodyPr lIns="0" rIns="0" tIns="17280" bIns="0">
            <a:no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n-US" sz="1400" spc="109" strike="noStrike">
                <a:solidFill>
                  <a:srgbClr val="3333b2"/>
                </a:solidFill>
                <a:latin typeface="Tahoma"/>
              </a:rPr>
              <a:t>MA </a:t>
            </a:r>
            <a:r>
              <a:rPr b="0" lang="en-US" sz="1400" spc="-35" strike="noStrike">
                <a:solidFill>
                  <a:srgbClr val="3333b2"/>
                </a:solidFill>
                <a:latin typeface="Tahoma"/>
              </a:rPr>
              <a:t>Models: </a:t>
            </a:r>
            <a:r>
              <a:rPr b="0" lang="en-US" sz="1400" spc="-52" strike="noStrike">
                <a:solidFill>
                  <a:srgbClr val="3333b2"/>
                </a:solidFill>
                <a:latin typeface="Tahoma"/>
              </a:rPr>
              <a:t>Parameters</a:t>
            </a:r>
            <a:r>
              <a:rPr b="0" lang="en-US" sz="1400" spc="-276" strike="noStrike">
                <a:solidFill>
                  <a:srgbClr val="3333b2"/>
                </a:solidFill>
                <a:latin typeface="Tahoma"/>
              </a:rPr>
              <a:t> </a:t>
            </a:r>
            <a:r>
              <a:rPr b="0" lang="en-US" sz="1400" spc="-21" strike="noStrike">
                <a:solidFill>
                  <a:srgbClr val="3333b2"/>
                </a:solidFill>
                <a:latin typeface="Tahoma"/>
              </a:rPr>
              <a:t>Estimation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1" name="object 12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25560">
              <a:lnSpc>
                <a:spcPts val="675"/>
              </a:lnSpc>
            </a:pPr>
            <a:fld id="{8D7435F5-950A-45DB-9ABC-8A9F5C3BC715}" type="slidenum">
              <a:rPr b="0" lang="en-US" sz="600" spc="-21" strike="noStrike">
                <a:solidFill>
                  <a:srgbClr val="262685"/>
                </a:solidFill>
                <a:latin typeface="Arial"/>
              </a:rPr>
              <a:t>&lt;number&gt;</a:t>
            </a:fld>
            <a:r>
              <a:rPr b="0" lang="en-US" sz="600" spc="-97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148" strike="noStrike">
                <a:solidFill>
                  <a:srgbClr val="262685"/>
                </a:solidFill>
                <a:latin typeface="Arial"/>
              </a:rPr>
              <a:t>/</a:t>
            </a:r>
            <a:r>
              <a:rPr b="0" lang="en-US" sz="600" spc="-92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-21" strike="noStrike">
                <a:solidFill>
                  <a:srgbClr val="262685"/>
                </a:solidFill>
                <a:latin typeface="Arial"/>
              </a:rPr>
              <a:t>77</a:t>
            </a:r>
            <a:endParaRPr b="0" lang="en-IN" sz="600" spc="-1" strike="noStrike">
              <a:latin typeface="Times New Roman"/>
            </a:endParaRPr>
          </a:p>
        </p:txBody>
      </p:sp>
      <p:sp>
        <p:nvSpPr>
          <p:cNvPr id="732" name="object 11"/>
          <p:cNvSpPr/>
          <p:nvPr/>
        </p:nvSpPr>
        <p:spPr>
          <a:xfrm>
            <a:off x="409680" y="787320"/>
            <a:ext cx="4028760" cy="198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160" bIns="0">
            <a:spAutoFit/>
          </a:bodyPr>
          <a:p>
            <a:pPr marL="227160" indent="-138600">
              <a:lnSpc>
                <a:spcPts val="1199"/>
              </a:lnSpc>
              <a:spcBef>
                <a:spcPts val="230"/>
              </a:spcBef>
              <a:buClr>
                <a:srgbClr val="3333b2"/>
              </a:buClr>
              <a:buFont typeface="Lucida Sans Unicode"/>
              <a:buChar char="•"/>
              <a:tabLst>
                <a:tab algn="l" pos="227880"/>
              </a:tabLst>
            </a:pP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well-known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fact 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is </a:t>
            </a:r>
            <a:r>
              <a:rPr b="0" lang="en-US" sz="1100" spc="4" strike="noStrike">
                <a:solidFill>
                  <a:srgbClr val="000000"/>
                </a:solidFill>
                <a:latin typeface="Arial"/>
              </a:rPr>
              <a:t>that 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parameter </a:t>
            </a:r>
            <a:r>
              <a:rPr b="0" lang="en-US" sz="1100" spc="-35" strike="noStrike">
                <a:solidFill>
                  <a:srgbClr val="000000"/>
                </a:solidFill>
                <a:latin typeface="Arial"/>
              </a:rPr>
              <a:t>estimation 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for </a:t>
            </a:r>
            <a:r>
              <a:rPr b="0" lang="en-US" sz="1100" spc="12" strike="noStrike">
                <a:solidFill>
                  <a:srgbClr val="000000"/>
                </a:solidFill>
                <a:latin typeface="Arial"/>
              </a:rPr>
              <a:t>MA 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model  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is </a:t>
            </a:r>
            <a:r>
              <a:rPr b="0" lang="en-US" sz="1100" spc="-72" strike="noStrike">
                <a:solidFill>
                  <a:srgbClr val="000000"/>
                </a:solidFill>
                <a:latin typeface="Arial"/>
              </a:rPr>
              <a:t>more </a:t>
            </a:r>
            <a:r>
              <a:rPr b="0" lang="en-US" sz="1100" spc="-7" strike="noStrike">
                <a:solidFill>
                  <a:srgbClr val="000000"/>
                </a:solidFill>
                <a:latin typeface="Arial"/>
              </a:rPr>
              <a:t>difficult 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than 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AR 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model.</a:t>
            </a:r>
            <a:endParaRPr b="0" lang="en-IN" sz="1100" spc="-1" strike="noStrike">
              <a:latin typeface="Arial"/>
            </a:endParaRPr>
          </a:p>
          <a:p>
            <a:pPr marL="371520">
              <a:lnSpc>
                <a:spcPct val="100000"/>
              </a:lnSpc>
              <a:spcBef>
                <a:spcPts val="150"/>
              </a:spcBef>
              <a:tabLst>
                <a:tab algn="l" pos="227880"/>
              </a:tabLst>
            </a:pPr>
            <a:r>
              <a:rPr b="0" lang="en-US" sz="1000" spc="-60" strike="noStrike">
                <a:solidFill>
                  <a:srgbClr val="3333b2"/>
                </a:solidFill>
                <a:latin typeface="Arial"/>
              </a:rPr>
              <a:t>– </a:t>
            </a:r>
            <a:r>
              <a:rPr b="0" lang="en-US" sz="1000" spc="-72" strike="noStrike">
                <a:solidFill>
                  <a:srgbClr val="c00000"/>
                </a:solidFill>
                <a:latin typeface="Arial"/>
              </a:rPr>
              <a:t>One reason </a:t>
            </a:r>
            <a:r>
              <a:rPr b="0" lang="en-US" sz="1000" spc="-55" strike="noStrike">
                <a:solidFill>
                  <a:srgbClr val="c00000"/>
                </a:solidFill>
                <a:latin typeface="Arial"/>
              </a:rPr>
              <a:t>is </a:t>
            </a:r>
            <a:r>
              <a:rPr b="0" lang="en-US" sz="1000" spc="4" strike="noStrike">
                <a:solidFill>
                  <a:srgbClr val="c00000"/>
                </a:solidFill>
                <a:latin typeface="Arial"/>
              </a:rPr>
              <a:t>that </a:t>
            </a:r>
            <a:r>
              <a:rPr b="0" lang="en-US" sz="1000" spc="-26" strike="noStrike">
                <a:solidFill>
                  <a:srgbClr val="c00000"/>
                </a:solidFill>
                <a:latin typeface="Arial"/>
              </a:rPr>
              <a:t>the </a:t>
            </a:r>
            <a:r>
              <a:rPr b="0" lang="en-US" sz="1000" spc="-60" strike="noStrike">
                <a:solidFill>
                  <a:srgbClr val="c00000"/>
                </a:solidFill>
                <a:latin typeface="Arial"/>
              </a:rPr>
              <a:t>lagged </a:t>
            </a:r>
            <a:r>
              <a:rPr b="0" lang="en-US" sz="1000" spc="-41" strike="noStrike">
                <a:solidFill>
                  <a:srgbClr val="c00000"/>
                </a:solidFill>
                <a:latin typeface="Arial"/>
              </a:rPr>
              <a:t>error terms </a:t>
            </a:r>
            <a:r>
              <a:rPr b="0" lang="en-US" sz="1000" spc="-75" strike="noStrike">
                <a:solidFill>
                  <a:srgbClr val="c00000"/>
                </a:solidFill>
                <a:latin typeface="Arial"/>
              </a:rPr>
              <a:t>are </a:t>
            </a:r>
            <a:r>
              <a:rPr b="0" lang="en-US" sz="1000" spc="-12" strike="noStrike">
                <a:solidFill>
                  <a:srgbClr val="c00000"/>
                </a:solidFill>
                <a:latin typeface="Arial"/>
              </a:rPr>
              <a:t>not</a:t>
            </a:r>
            <a:r>
              <a:rPr b="0" lang="en-US" sz="1000" spc="29" strike="noStrike">
                <a:solidFill>
                  <a:srgbClr val="c00000"/>
                </a:solidFill>
                <a:latin typeface="Arial"/>
              </a:rPr>
              <a:t> </a:t>
            </a:r>
            <a:r>
              <a:rPr b="0" lang="en-US" sz="1000" spc="-55" strike="noStrike">
                <a:solidFill>
                  <a:srgbClr val="c00000"/>
                </a:solidFill>
                <a:latin typeface="Arial"/>
              </a:rPr>
              <a:t>observable</a:t>
            </a:r>
            <a:r>
              <a:rPr b="0" lang="en-US" sz="1000" spc="-55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IN" sz="1000" spc="-1" strike="noStrike">
              <a:latin typeface="Arial"/>
            </a:endParaRPr>
          </a:p>
          <a:p>
            <a:pPr marL="227160" indent="-138600">
              <a:lnSpc>
                <a:spcPct val="102000"/>
              </a:lnSpc>
              <a:spcBef>
                <a:spcPts val="320"/>
              </a:spcBef>
              <a:buClr>
                <a:srgbClr val="3333b2"/>
              </a:buClr>
              <a:buFont typeface="Lucida Sans Unicode"/>
              <a:buChar char="•"/>
              <a:tabLst>
                <a:tab algn="l" pos="227880"/>
              </a:tabLst>
            </a:pPr>
            <a:r>
              <a:rPr b="0" lang="en-US" sz="1100" spc="-92" strike="noStrike">
                <a:solidFill>
                  <a:srgbClr val="000000"/>
                </a:solidFill>
                <a:latin typeface="Arial"/>
              </a:rPr>
              <a:t>We </a:t>
            </a:r>
            <a:r>
              <a:rPr b="0" lang="en-US" sz="1100" spc="-72" strike="noStrike">
                <a:solidFill>
                  <a:srgbClr val="000000"/>
                </a:solidFill>
                <a:latin typeface="Arial"/>
              </a:rPr>
              <a:t>can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still </a:t>
            </a:r>
            <a:r>
              <a:rPr b="0" lang="en-US" sz="1100" spc="-106" strike="noStrike">
                <a:solidFill>
                  <a:srgbClr val="000000"/>
                </a:solidFill>
                <a:latin typeface="Arial"/>
              </a:rPr>
              <a:t>use </a:t>
            </a:r>
            <a:r>
              <a:rPr b="0" lang="en-US" sz="1100" spc="-41" strike="noStrike">
                <a:solidFill>
                  <a:srgbClr val="3333b2"/>
                </a:solidFill>
                <a:latin typeface="Arial"/>
              </a:rPr>
              <a:t>method </a:t>
            </a:r>
            <a:r>
              <a:rPr b="0" lang="en-US" sz="1100" spc="-21" strike="noStrike">
                <a:solidFill>
                  <a:srgbClr val="3333b2"/>
                </a:solidFill>
                <a:latin typeface="Arial"/>
              </a:rPr>
              <a:t>of </a:t>
            </a:r>
            <a:r>
              <a:rPr b="0" lang="en-US" sz="1100" spc="-60" strike="noStrike">
                <a:solidFill>
                  <a:srgbClr val="3333b2"/>
                </a:solidFill>
                <a:latin typeface="Arial"/>
              </a:rPr>
              <a:t>moments 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estimators 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for </a:t>
            </a:r>
            <a:r>
              <a:rPr b="0" lang="en-US" sz="1100" spc="12" strike="noStrike">
                <a:solidFill>
                  <a:srgbClr val="000000"/>
                </a:solidFill>
                <a:latin typeface="Arial"/>
              </a:rPr>
              <a:t>MA  </a:t>
            </a:r>
            <a:r>
              <a:rPr b="0" lang="en-US" sz="1100" spc="-75" strike="noStrike">
                <a:solidFill>
                  <a:srgbClr val="000000"/>
                </a:solidFill>
                <a:latin typeface="Arial"/>
              </a:rPr>
              <a:t>process, </a:t>
            </a:r>
            <a:r>
              <a:rPr b="0" lang="en-US" sz="1100" spc="-7" strike="noStrike">
                <a:solidFill>
                  <a:srgbClr val="000000"/>
                </a:solidFill>
                <a:latin typeface="Arial"/>
              </a:rPr>
              <a:t>but </a:t>
            </a:r>
            <a:r>
              <a:rPr b="0" lang="en-US" sz="1100" spc="-111" strike="noStrike">
                <a:solidFill>
                  <a:srgbClr val="000000"/>
                </a:solidFill>
                <a:latin typeface="Arial"/>
              </a:rPr>
              <a:t>we </a:t>
            </a:r>
            <a:r>
              <a:rPr b="0" lang="en-US" sz="1100" spc="-15" strike="noStrike">
                <a:solidFill>
                  <a:srgbClr val="000000"/>
                </a:solidFill>
                <a:latin typeface="Arial"/>
              </a:rPr>
              <a:t>won’t 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get 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optimal 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estimators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with  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Yule-Walker</a:t>
            </a:r>
            <a:r>
              <a:rPr b="0" lang="en-US" sz="1100" spc="4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equations.</a:t>
            </a:r>
            <a:endParaRPr b="0" lang="en-IN" sz="1100" spc="-1" strike="noStrike">
              <a:latin typeface="Arial"/>
            </a:endParaRPr>
          </a:p>
          <a:p>
            <a:pPr marL="227160" indent="-138600">
              <a:lnSpc>
                <a:spcPct val="1020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•"/>
              <a:tabLst>
                <a:tab algn="l" pos="227880"/>
              </a:tabLst>
            </a:pP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In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fact, </a:t>
            </a:r>
            <a:r>
              <a:rPr b="0" lang="en-US" sz="1100" spc="-75" strike="noStrike">
                <a:solidFill>
                  <a:srgbClr val="000000"/>
                </a:solidFill>
                <a:latin typeface="Arial"/>
              </a:rPr>
              <a:t>since </a:t>
            </a:r>
            <a:r>
              <a:rPr b="0" lang="en-US" sz="1100" spc="12" strike="noStrike">
                <a:solidFill>
                  <a:srgbClr val="000000"/>
                </a:solidFill>
                <a:latin typeface="Arial"/>
              </a:rPr>
              <a:t>MA </a:t>
            </a:r>
            <a:r>
              <a:rPr b="0" lang="en-US" sz="1100" spc="-86" strike="noStrike">
                <a:solidFill>
                  <a:srgbClr val="000000"/>
                </a:solidFill>
                <a:latin typeface="Arial"/>
              </a:rPr>
              <a:t>process 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is 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nonlinear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in 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parameters, </a:t>
            </a:r>
            <a:r>
              <a:rPr b="0" lang="en-US" sz="1100" spc="-111" strike="noStrike">
                <a:solidFill>
                  <a:srgbClr val="000000"/>
                </a:solidFill>
                <a:latin typeface="Arial"/>
              </a:rPr>
              <a:t>we  </a:t>
            </a:r>
            <a:r>
              <a:rPr b="0" lang="en-US" sz="1100" spc="-92" strike="noStrike">
                <a:solidFill>
                  <a:srgbClr val="000000"/>
                </a:solidFill>
                <a:latin typeface="Arial"/>
              </a:rPr>
              <a:t>need</a:t>
            </a:r>
            <a:r>
              <a:rPr b="0" lang="en-US" sz="1100" spc="4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iterative</a:t>
            </a:r>
            <a:r>
              <a:rPr b="0" lang="en-US" sz="1100" spc="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non-linear</a:t>
            </a:r>
            <a:r>
              <a:rPr b="0" lang="en-US" sz="1100" spc="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12" strike="noStrike">
                <a:solidFill>
                  <a:srgbClr val="000000"/>
                </a:solidFill>
                <a:latin typeface="Arial"/>
              </a:rPr>
              <a:t>fitting</a:t>
            </a:r>
            <a:r>
              <a:rPr b="0" lang="en-US" sz="1100" spc="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instead</a:t>
            </a:r>
            <a:r>
              <a:rPr b="0" lang="en-US" sz="1100" spc="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of</a:t>
            </a:r>
            <a:r>
              <a:rPr b="0" lang="en-US" sz="1100" spc="4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linear</a:t>
            </a:r>
            <a:r>
              <a:rPr b="0" lang="en-US" sz="1100" spc="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least</a:t>
            </a:r>
            <a:r>
              <a:rPr b="0" lang="en-US" sz="1100" spc="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80" strike="noStrike">
                <a:solidFill>
                  <a:srgbClr val="000000"/>
                </a:solidFill>
                <a:latin typeface="Arial"/>
              </a:rPr>
              <a:t>squares.</a:t>
            </a:r>
            <a:endParaRPr b="0" lang="en-IN" sz="1100" spc="-1" strike="noStrike">
              <a:latin typeface="Arial"/>
            </a:endParaRPr>
          </a:p>
          <a:p>
            <a:pPr marL="227160" indent="-138600" algn="just">
              <a:lnSpc>
                <a:spcPct val="1020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•"/>
              <a:tabLst>
                <a:tab algn="l" pos="227880"/>
              </a:tabLst>
            </a:pP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From </a:t>
            </a:r>
            <a:r>
              <a:rPr b="0" lang="en-US" sz="1100" spc="-92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practical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point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view, </a:t>
            </a:r>
            <a:r>
              <a:rPr b="0" lang="en-US" sz="1100" spc="-55" strike="noStrike">
                <a:solidFill>
                  <a:srgbClr val="3333b2"/>
                </a:solidFill>
                <a:latin typeface="Arial"/>
              </a:rPr>
              <a:t>modern </a:t>
            </a:r>
            <a:r>
              <a:rPr b="0" lang="en-US" sz="1100" spc="-32" strike="noStrike">
                <a:solidFill>
                  <a:srgbClr val="3333b2"/>
                </a:solidFill>
                <a:latin typeface="Arial"/>
              </a:rPr>
              <a:t>scientific </a:t>
            </a:r>
            <a:r>
              <a:rPr b="0" lang="en-US" sz="1100" spc="-35" strike="noStrike">
                <a:solidFill>
                  <a:srgbClr val="3333b2"/>
                </a:solidFill>
                <a:latin typeface="Arial"/>
              </a:rPr>
              <a:t>computing  </a:t>
            </a:r>
            <a:r>
              <a:rPr b="0" lang="en-US" sz="1100" spc="-60" strike="noStrike">
                <a:solidFill>
                  <a:srgbClr val="3333b2"/>
                </a:solidFill>
                <a:latin typeface="Arial"/>
              </a:rPr>
              <a:t>software </a:t>
            </a:r>
            <a:r>
              <a:rPr b="0" lang="en-US" sz="1100" spc="-86" strike="noStrike">
                <a:solidFill>
                  <a:srgbClr val="3333b2"/>
                </a:solidFill>
                <a:latin typeface="Arial"/>
              </a:rPr>
              <a:t>packages </a:t>
            </a:r>
            <a:r>
              <a:rPr b="0" lang="en-US" sz="1100" spc="-7" strike="noStrike">
                <a:solidFill>
                  <a:srgbClr val="3333b2"/>
                </a:solidFill>
                <a:latin typeface="Arial"/>
              </a:rPr>
              <a:t>will </a:t>
            </a:r>
            <a:r>
              <a:rPr b="0" lang="en-US" sz="1100" spc="-60" strike="noStrike">
                <a:solidFill>
                  <a:srgbClr val="3333b2"/>
                </a:solidFill>
                <a:latin typeface="Arial"/>
              </a:rPr>
              <a:t>handle </a:t>
            </a:r>
            <a:r>
              <a:rPr b="0" lang="en-US" sz="1100" spc="-46" strike="noStrike">
                <a:solidFill>
                  <a:srgbClr val="3333b2"/>
                </a:solidFill>
                <a:latin typeface="Arial"/>
              </a:rPr>
              <a:t>most </a:t>
            </a:r>
            <a:r>
              <a:rPr b="0" lang="en-US" sz="1100" spc="-21" strike="noStrike">
                <a:solidFill>
                  <a:srgbClr val="3333b2"/>
                </a:solidFill>
                <a:latin typeface="Arial"/>
              </a:rPr>
              <a:t>of </a:t>
            </a:r>
            <a:r>
              <a:rPr b="0" lang="en-US" sz="1100" spc="-32" strike="noStrike">
                <a:solidFill>
                  <a:srgbClr val="3333b2"/>
                </a:solidFill>
                <a:latin typeface="Arial"/>
              </a:rPr>
              <a:t>the </a:t>
            </a:r>
            <a:r>
              <a:rPr b="0" lang="en-US" sz="1100" spc="-41" strike="noStrike">
                <a:solidFill>
                  <a:srgbClr val="3333b2"/>
                </a:solidFill>
                <a:latin typeface="Arial"/>
              </a:rPr>
              <a:t>details </a:t>
            </a:r>
            <a:r>
              <a:rPr b="0" lang="en-US" sz="1100" spc="-21" strike="noStrike">
                <a:solidFill>
                  <a:srgbClr val="3333b2"/>
                </a:solidFill>
                <a:latin typeface="Arial"/>
              </a:rPr>
              <a:t>after </a:t>
            </a:r>
            <a:r>
              <a:rPr b="0" lang="en-US" sz="1100" spc="-55" strike="noStrike">
                <a:solidFill>
                  <a:srgbClr val="3333b2"/>
                </a:solidFill>
                <a:latin typeface="Arial"/>
              </a:rPr>
              <a:t>given  </a:t>
            </a:r>
            <a:r>
              <a:rPr b="0" lang="en-US" sz="1100" spc="-32" strike="noStrike">
                <a:solidFill>
                  <a:srgbClr val="3333b2"/>
                </a:solidFill>
                <a:latin typeface="Arial"/>
              </a:rPr>
              <a:t>the </a:t>
            </a:r>
            <a:r>
              <a:rPr b="0" lang="en-US" sz="1100" spc="-41" strike="noStrike">
                <a:solidFill>
                  <a:srgbClr val="3333b2"/>
                </a:solidFill>
                <a:latin typeface="Arial"/>
              </a:rPr>
              <a:t>correct</a:t>
            </a:r>
            <a:r>
              <a:rPr b="0" lang="en-US" sz="1100" spc="-140" strike="noStrike">
                <a:solidFill>
                  <a:srgbClr val="3333b2"/>
                </a:solidFill>
                <a:latin typeface="Arial"/>
              </a:rPr>
              <a:t> </a:t>
            </a:r>
            <a:r>
              <a:rPr b="0" lang="en-US" sz="1100" spc="-35" strike="noStrike">
                <a:solidFill>
                  <a:srgbClr val="3333b2"/>
                </a:solidFill>
                <a:latin typeface="Arial"/>
              </a:rPr>
              <a:t>configurations</a:t>
            </a:r>
            <a:r>
              <a:rPr b="0" lang="en-US" sz="1100" spc="-35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IN" sz="1100" spc="-1" strike="noStrike">
              <a:latin typeface="Arial"/>
            </a:endParaRPr>
          </a:p>
        </p:txBody>
      </p:sp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Title 1"/>
          <p:cNvSpPr txBox="1"/>
          <p:nvPr/>
        </p:nvSpPr>
        <p:spPr>
          <a:xfrm>
            <a:off x="708840" y="198360"/>
            <a:ext cx="319176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34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4609800" cy="34603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Title 1"/>
          <p:cNvSpPr txBox="1"/>
          <p:nvPr/>
        </p:nvSpPr>
        <p:spPr>
          <a:xfrm>
            <a:off x="708840" y="198360"/>
            <a:ext cx="319176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36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4609800" cy="34326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object 2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8" name="object 3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object 4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object 5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object 6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2" name="object 7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3" name="object 8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4" name="object 9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object 10"/>
          <p:cNvSpPr txBox="1"/>
          <p:nvPr/>
        </p:nvSpPr>
        <p:spPr>
          <a:xfrm>
            <a:off x="1467000" y="206280"/>
            <a:ext cx="912240" cy="595080"/>
          </a:xfrm>
          <a:prstGeom prst="rect">
            <a:avLst/>
          </a:prstGeom>
          <a:noFill/>
          <a:ln w="0">
            <a:noFill/>
          </a:ln>
        </p:spPr>
        <p:txBody>
          <a:bodyPr lIns="0" rIns="0" tIns="17280" bIns="0">
            <a:no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n-US" sz="1400" spc="-41" strike="noStrike">
                <a:solidFill>
                  <a:srgbClr val="3333b2"/>
                </a:solidFill>
                <a:latin typeface="Tahoma"/>
              </a:rPr>
              <a:t>Differencing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6" name="object 15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25560">
              <a:lnSpc>
                <a:spcPts val="675"/>
              </a:lnSpc>
            </a:pPr>
            <a:fld id="{FCBCC5F9-691E-45C5-B52C-671E93666D0D}" type="slidenum">
              <a:rPr b="0" lang="en-US" sz="600" spc="-21" strike="noStrike">
                <a:solidFill>
                  <a:srgbClr val="262685"/>
                </a:solidFill>
                <a:latin typeface="Arial"/>
              </a:rPr>
              <a:t>&lt;number&gt;</a:t>
            </a:fld>
            <a:r>
              <a:rPr b="0" lang="en-US" sz="600" spc="-97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148" strike="noStrike">
                <a:solidFill>
                  <a:srgbClr val="262685"/>
                </a:solidFill>
                <a:latin typeface="Arial"/>
              </a:rPr>
              <a:t>/</a:t>
            </a:r>
            <a:r>
              <a:rPr b="0" lang="en-US" sz="600" spc="-92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-21" strike="noStrike">
                <a:solidFill>
                  <a:srgbClr val="262685"/>
                </a:solidFill>
                <a:latin typeface="Arial"/>
              </a:rPr>
              <a:t>77</a:t>
            </a:r>
            <a:endParaRPr b="0" lang="en-IN" sz="600" spc="-1" strike="noStrike">
              <a:latin typeface="Times New Roman"/>
            </a:endParaRPr>
          </a:p>
        </p:txBody>
      </p:sp>
      <p:sp>
        <p:nvSpPr>
          <p:cNvPr id="747" name="object 11"/>
          <p:cNvSpPr/>
          <p:nvPr/>
        </p:nvSpPr>
        <p:spPr>
          <a:xfrm>
            <a:off x="434880" y="594720"/>
            <a:ext cx="3768480" cy="156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201960" indent="-138600">
              <a:lnSpc>
                <a:spcPct val="102000"/>
              </a:lnSpc>
              <a:spcBef>
                <a:spcPts val="54"/>
              </a:spcBef>
              <a:buClr>
                <a:srgbClr val="3333b2"/>
              </a:buClr>
              <a:buFont typeface="Lucida Sans Unicode"/>
              <a:buChar char="•"/>
              <a:tabLst>
                <a:tab algn="l" pos="202680"/>
              </a:tabLst>
            </a:pPr>
            <a:r>
              <a:rPr b="0" lang="en-US" sz="1100" spc="-80" strike="noStrike">
                <a:solidFill>
                  <a:srgbClr val="000000"/>
                </a:solidFill>
                <a:latin typeface="Arial"/>
              </a:rPr>
              <a:t>One 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advantage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differencing 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over 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detrending 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for 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trend  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removal</a:t>
            </a:r>
            <a:r>
              <a:rPr b="0" lang="en-US" sz="1100" spc="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is</a:t>
            </a:r>
            <a:r>
              <a:rPr b="0" lang="en-US" sz="1100" spc="5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4" strike="noStrike">
                <a:solidFill>
                  <a:srgbClr val="000000"/>
                </a:solidFill>
                <a:latin typeface="Arial"/>
              </a:rPr>
              <a:t>that</a:t>
            </a:r>
            <a:r>
              <a:rPr b="0" lang="en-US" sz="1100" spc="5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no</a:t>
            </a:r>
            <a:r>
              <a:rPr b="0" lang="en-US" sz="1100" spc="5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parameter</a:t>
            </a:r>
            <a:r>
              <a:rPr b="0" lang="en-US" sz="1100" spc="5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35" strike="noStrike">
                <a:solidFill>
                  <a:srgbClr val="000000"/>
                </a:solidFill>
                <a:latin typeface="Arial"/>
              </a:rPr>
              <a:t>estimation</a:t>
            </a:r>
            <a:r>
              <a:rPr b="0" lang="en-US" sz="1100" spc="5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is</a:t>
            </a:r>
            <a:r>
              <a:rPr b="0" lang="en-US" sz="1100" spc="5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required.</a:t>
            </a:r>
            <a:endParaRPr b="0" lang="en-IN" sz="1100" spc="-1" strike="noStrike">
              <a:latin typeface="Arial"/>
            </a:endParaRPr>
          </a:p>
          <a:p>
            <a:pPr marL="201960" indent="-138600">
              <a:lnSpc>
                <a:spcPct val="100000"/>
              </a:lnSpc>
              <a:spcBef>
                <a:spcPts val="176"/>
              </a:spcBef>
              <a:buClr>
                <a:srgbClr val="3333b2"/>
              </a:buClr>
              <a:buFont typeface="Lucida Sans Unicode"/>
              <a:buChar char="•"/>
              <a:tabLst>
                <a:tab algn="l" pos="202680"/>
              </a:tabLst>
            </a:pPr>
            <a:r>
              <a:rPr b="0" lang="en-US" sz="1100" spc="-32" strike="noStrike">
                <a:solidFill>
                  <a:srgbClr val="c00000"/>
                </a:solidFill>
                <a:latin typeface="Arial"/>
              </a:rPr>
              <a:t>In </a:t>
            </a:r>
            <a:r>
              <a:rPr b="0" lang="en-US" sz="1100" spc="-12" strike="noStrike">
                <a:solidFill>
                  <a:srgbClr val="c00000"/>
                </a:solidFill>
                <a:latin typeface="Arial"/>
              </a:rPr>
              <a:t>fact, </a:t>
            </a:r>
            <a:r>
              <a:rPr b="0" lang="en-US" sz="1100" spc="-41" strike="noStrike">
                <a:solidFill>
                  <a:srgbClr val="c00000"/>
                </a:solidFill>
                <a:latin typeface="Arial"/>
              </a:rPr>
              <a:t>differencing </a:t>
            </a:r>
            <a:r>
              <a:rPr b="0" lang="en-US" sz="1100" spc="-35" strike="noStrike">
                <a:solidFill>
                  <a:srgbClr val="c00000"/>
                </a:solidFill>
                <a:latin typeface="Arial"/>
              </a:rPr>
              <a:t>operation </a:t>
            </a:r>
            <a:r>
              <a:rPr b="0" lang="en-US" sz="1100" spc="-72" strike="noStrike">
                <a:solidFill>
                  <a:srgbClr val="c00000"/>
                </a:solidFill>
                <a:latin typeface="Arial"/>
              </a:rPr>
              <a:t>can </a:t>
            </a:r>
            <a:r>
              <a:rPr b="0" lang="en-US" sz="1100" spc="-75" strike="noStrike">
                <a:solidFill>
                  <a:srgbClr val="c00000"/>
                </a:solidFill>
                <a:latin typeface="Arial"/>
              </a:rPr>
              <a:t>be</a:t>
            </a:r>
            <a:r>
              <a:rPr b="0" lang="en-US" sz="1100" spc="29" strike="noStrike">
                <a:solidFill>
                  <a:srgbClr val="c00000"/>
                </a:solidFill>
                <a:latin typeface="Arial"/>
              </a:rPr>
              <a:t> </a:t>
            </a:r>
            <a:r>
              <a:rPr b="0" lang="en-US" sz="1100" spc="-52" strike="noStrike">
                <a:solidFill>
                  <a:srgbClr val="c00000"/>
                </a:solidFill>
                <a:latin typeface="Arial"/>
              </a:rPr>
              <a:t>repeated.</a:t>
            </a:r>
            <a:endParaRPr b="0" lang="en-IN" sz="1100" spc="-1" strike="noStrike">
              <a:latin typeface="Arial"/>
            </a:endParaRPr>
          </a:p>
          <a:p>
            <a:pPr lvl="1" marL="478800" indent="-132840">
              <a:lnSpc>
                <a:spcPts val="1199"/>
              </a:lnSpc>
              <a:spcBef>
                <a:spcPts val="176"/>
              </a:spcBef>
              <a:buClr>
                <a:srgbClr val="3333b2"/>
              </a:buClr>
              <a:buFont typeface="Symbol" charset="2"/>
              <a:buChar char=""/>
              <a:tabLst>
                <a:tab algn="l" pos="479520"/>
              </a:tabLst>
            </a:pPr>
            <a:r>
              <a:rPr b="0" lang="en-US" sz="1000" spc="-35" strike="noStrike">
                <a:solidFill>
                  <a:srgbClr val="3333ff"/>
                </a:solidFill>
                <a:latin typeface="Arial"/>
              </a:rPr>
              <a:t>The </a:t>
            </a:r>
            <a:r>
              <a:rPr b="0" lang="en-US" sz="1000" spc="-1" strike="noStrike">
                <a:solidFill>
                  <a:srgbClr val="3333ff"/>
                </a:solidFill>
                <a:latin typeface="Arial"/>
              </a:rPr>
              <a:t>first </a:t>
            </a:r>
            <a:r>
              <a:rPr b="0" lang="en-US" sz="1000" spc="-46" strike="noStrike">
                <a:solidFill>
                  <a:srgbClr val="3333ff"/>
                </a:solidFill>
                <a:latin typeface="Arial"/>
              </a:rPr>
              <a:t>difference </a:t>
            </a:r>
            <a:r>
              <a:rPr b="0" lang="en-US" sz="1000" spc="-41" strike="noStrike">
                <a:solidFill>
                  <a:srgbClr val="3333ff"/>
                </a:solidFill>
                <a:latin typeface="Arial"/>
              </a:rPr>
              <a:t>eliminates </a:t>
            </a:r>
            <a:r>
              <a:rPr b="0" lang="en-US" sz="1000" spc="-80" strike="noStrike">
                <a:solidFill>
                  <a:srgbClr val="3333ff"/>
                </a:solidFill>
                <a:latin typeface="Arial"/>
              </a:rPr>
              <a:t>a </a:t>
            </a:r>
            <a:r>
              <a:rPr b="0" lang="en-US" sz="1000" spc="-41" strike="noStrike">
                <a:solidFill>
                  <a:srgbClr val="3333ff"/>
                </a:solidFill>
                <a:latin typeface="Arial"/>
              </a:rPr>
              <a:t>linear</a:t>
            </a:r>
            <a:r>
              <a:rPr b="0" lang="en-US" sz="1000" spc="-165" strike="noStrike">
                <a:solidFill>
                  <a:srgbClr val="3333ff"/>
                </a:solidFill>
                <a:latin typeface="Arial"/>
              </a:rPr>
              <a:t> </a:t>
            </a:r>
            <a:r>
              <a:rPr b="0" lang="en-US" sz="1000" spc="-21" strike="noStrike">
                <a:solidFill>
                  <a:srgbClr val="3333ff"/>
                </a:solidFill>
                <a:latin typeface="Arial"/>
              </a:rPr>
              <a:t>trend.</a:t>
            </a:r>
            <a:endParaRPr b="0" lang="en-IN" sz="1000" spc="-1" strike="noStrike">
              <a:latin typeface="Arial"/>
            </a:endParaRPr>
          </a:p>
          <a:p>
            <a:pPr lvl="1" marL="478800" indent="-132480">
              <a:lnSpc>
                <a:spcPts val="1199"/>
              </a:lnSpc>
              <a:spcBef>
                <a:spcPts val="34"/>
              </a:spcBef>
              <a:buClr>
                <a:srgbClr val="3333b2"/>
              </a:buClr>
              <a:buFont typeface="Symbol" charset="2"/>
              <a:buChar char=""/>
              <a:tabLst>
                <a:tab algn="l" pos="479520"/>
              </a:tabLst>
            </a:pPr>
            <a:r>
              <a:rPr b="0" lang="en-US" sz="1000" spc="-7" strike="noStrike">
                <a:solidFill>
                  <a:srgbClr val="3333ff"/>
                </a:solidFill>
                <a:latin typeface="Arial"/>
              </a:rPr>
              <a:t>A </a:t>
            </a:r>
            <a:r>
              <a:rPr b="0" lang="en-US" sz="1000" spc="-75" strike="noStrike">
                <a:solidFill>
                  <a:srgbClr val="3333ff"/>
                </a:solidFill>
                <a:latin typeface="Arial"/>
              </a:rPr>
              <a:t>second </a:t>
            </a:r>
            <a:r>
              <a:rPr b="0" lang="en-US" sz="1000" spc="-41" strike="noStrike">
                <a:solidFill>
                  <a:srgbClr val="3333ff"/>
                </a:solidFill>
                <a:latin typeface="Arial"/>
              </a:rPr>
              <a:t>difference, </a:t>
            </a:r>
            <a:r>
              <a:rPr b="0" lang="en-US" sz="1000" spc="-32" strike="noStrike">
                <a:solidFill>
                  <a:srgbClr val="3333ff"/>
                </a:solidFill>
                <a:latin typeface="Arial"/>
              </a:rPr>
              <a:t>i.e. </a:t>
            </a:r>
            <a:r>
              <a:rPr b="0" lang="en-US" sz="1000" spc="-26" strike="noStrike">
                <a:solidFill>
                  <a:srgbClr val="3333ff"/>
                </a:solidFill>
                <a:latin typeface="Arial"/>
              </a:rPr>
              <a:t>the </a:t>
            </a:r>
            <a:r>
              <a:rPr b="0" lang="en-US" sz="1000" spc="-46" strike="noStrike">
                <a:solidFill>
                  <a:srgbClr val="3333ff"/>
                </a:solidFill>
                <a:latin typeface="Arial"/>
              </a:rPr>
              <a:t>difference </a:t>
            </a:r>
            <a:r>
              <a:rPr b="0" lang="en-US" sz="1000" spc="-21" strike="noStrike">
                <a:solidFill>
                  <a:srgbClr val="3333ff"/>
                </a:solidFill>
                <a:latin typeface="Arial"/>
              </a:rPr>
              <a:t>of </a:t>
            </a:r>
            <a:r>
              <a:rPr b="0" lang="en-US" sz="1000" spc="-1" strike="noStrike">
                <a:solidFill>
                  <a:srgbClr val="3333ff"/>
                </a:solidFill>
                <a:latin typeface="Arial"/>
              </a:rPr>
              <a:t>first </a:t>
            </a:r>
            <a:r>
              <a:rPr b="0" lang="en-US" sz="1000" spc="-41" strike="noStrike">
                <a:solidFill>
                  <a:srgbClr val="3333ff"/>
                </a:solidFill>
                <a:latin typeface="Arial"/>
              </a:rPr>
              <a:t>difference, </a:t>
            </a:r>
            <a:r>
              <a:rPr b="0" lang="en-US" sz="1000" spc="-60" strike="noStrike">
                <a:solidFill>
                  <a:srgbClr val="3333ff"/>
                </a:solidFill>
                <a:latin typeface="Arial"/>
              </a:rPr>
              <a:t>can  </a:t>
            </a:r>
            <a:r>
              <a:rPr b="0" lang="en-US" sz="1000" spc="-32" strike="noStrike">
                <a:solidFill>
                  <a:srgbClr val="3333ff"/>
                </a:solidFill>
                <a:latin typeface="Arial"/>
              </a:rPr>
              <a:t>eliminate </a:t>
            </a:r>
            <a:r>
              <a:rPr b="0" lang="en-US" sz="1000" spc="-80" strike="noStrike">
                <a:solidFill>
                  <a:srgbClr val="3333ff"/>
                </a:solidFill>
                <a:latin typeface="Arial"/>
              </a:rPr>
              <a:t>a </a:t>
            </a:r>
            <a:r>
              <a:rPr b="0" lang="en-US" sz="1000" spc="-32" strike="noStrike">
                <a:solidFill>
                  <a:srgbClr val="3333ff"/>
                </a:solidFill>
                <a:latin typeface="Arial"/>
              </a:rPr>
              <a:t>quadratic</a:t>
            </a:r>
            <a:r>
              <a:rPr b="0" lang="en-US" sz="1000" spc="63" strike="noStrike">
                <a:solidFill>
                  <a:srgbClr val="3333ff"/>
                </a:solidFill>
                <a:latin typeface="Arial"/>
              </a:rPr>
              <a:t> </a:t>
            </a:r>
            <a:r>
              <a:rPr b="0" lang="en-US" sz="1000" spc="-21" strike="noStrike">
                <a:solidFill>
                  <a:srgbClr val="3333ff"/>
                </a:solidFill>
                <a:latin typeface="Arial"/>
              </a:rPr>
              <a:t>trend.</a:t>
            </a:r>
            <a:endParaRPr b="0" lang="en-IN" sz="1000" spc="-1" strike="noStrike">
              <a:latin typeface="Arial"/>
            </a:endParaRPr>
          </a:p>
          <a:p>
            <a:pPr marL="201960" indent="-138600">
              <a:lnSpc>
                <a:spcPct val="100000"/>
              </a:lnSpc>
              <a:spcBef>
                <a:spcPts val="309"/>
              </a:spcBef>
              <a:buClr>
                <a:srgbClr val="3333b2"/>
              </a:buClr>
              <a:buFont typeface="Lucida Sans Unicode"/>
              <a:buChar char="•"/>
              <a:tabLst>
                <a:tab algn="l" pos="202680"/>
              </a:tabLst>
            </a:pP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Recall 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100" spc="-35" strike="noStrike">
                <a:solidFill>
                  <a:srgbClr val="000000"/>
                </a:solidFill>
                <a:latin typeface="Arial"/>
              </a:rPr>
              <a:t>backshift 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operator </a:t>
            </a:r>
            <a:r>
              <a:rPr b="0" i="1" lang="en-US" sz="1100" spc="94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i="1" lang="en-US" sz="1200" spc="140" strike="noStrike" baseline="-10000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1100" spc="202" strike="noStrike">
                <a:solidFill>
                  <a:srgbClr val="000000"/>
                </a:solidFill>
                <a:latin typeface="Arial"/>
              </a:rPr>
              <a:t>=</a:t>
            </a:r>
            <a:r>
              <a:rPr b="0" lang="en-US" sz="1100" spc="22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1100" spc="94" strike="noStrike">
                <a:solidFill>
                  <a:srgbClr val="000000"/>
                </a:solidFill>
                <a:latin typeface="Trebuchet MS"/>
              </a:rPr>
              <a:t>BX</a:t>
            </a:r>
            <a:r>
              <a:rPr b="0" i="1" lang="en-US" sz="1200" spc="140" strike="noStrike" baseline="-10000">
                <a:solidFill>
                  <a:srgbClr val="000000"/>
                </a:solidFill>
                <a:latin typeface="Arial"/>
              </a:rPr>
              <a:t>t−</a:t>
            </a:r>
            <a:r>
              <a:rPr b="0" lang="en-US" sz="1200" spc="140" strike="noStrike" baseline="-10000">
                <a:solidFill>
                  <a:srgbClr val="000000"/>
                </a:solidFill>
                <a:latin typeface="Arial"/>
              </a:rPr>
              <a:t>1</a:t>
            </a:r>
            <a:r>
              <a:rPr b="0" lang="en-US" sz="1100" spc="94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IN" sz="1100" spc="-1" strike="noStrike">
              <a:latin typeface="Arial"/>
            </a:endParaRPr>
          </a:p>
          <a:p>
            <a:pPr marL="4320" algn="ctr">
              <a:lnSpc>
                <a:spcPct val="100000"/>
              </a:lnSpc>
              <a:spcBef>
                <a:spcPts val="1069"/>
              </a:spcBef>
              <a:tabLst>
                <a:tab algn="l" pos="202680"/>
              </a:tabLst>
            </a:pPr>
            <a:r>
              <a:rPr b="0" lang="en-US" sz="1100" spc="38" strike="noStrike">
                <a:solidFill>
                  <a:srgbClr val="000000"/>
                </a:solidFill>
                <a:latin typeface="Lucida Sans Unicode"/>
              </a:rPr>
              <a:t>∇</a:t>
            </a:r>
            <a:r>
              <a:rPr b="0" i="1" lang="en-US" sz="1100" spc="38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i="1" lang="en-US" sz="1200" spc="58" strike="noStrike" baseline="-10000">
                <a:solidFill>
                  <a:srgbClr val="000000"/>
                </a:solidFill>
                <a:latin typeface="Arial"/>
              </a:rPr>
              <a:t>t</a:t>
            </a:r>
            <a:r>
              <a:rPr b="0" i="1" lang="en-US" sz="1200" spc="267" strike="noStrike" baseline="-10000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202" strike="noStrike">
                <a:solidFill>
                  <a:srgbClr val="000000"/>
                </a:solidFill>
                <a:latin typeface="Arial"/>
              </a:rPr>
              <a:t>=</a:t>
            </a:r>
            <a:r>
              <a:rPr b="0" lang="en-US" sz="1100" spc="-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1100" spc="94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i="1" lang="en-US" sz="1200" spc="140" strike="noStrike" baseline="-10000">
                <a:solidFill>
                  <a:srgbClr val="000000"/>
                </a:solidFill>
                <a:latin typeface="Arial"/>
              </a:rPr>
              <a:t>t</a:t>
            </a:r>
            <a:r>
              <a:rPr b="0" i="1" lang="en-US" sz="1200" spc="177" strike="noStrike" baseline="-10000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32" strike="noStrike">
                <a:solidFill>
                  <a:srgbClr val="000000"/>
                </a:solidFill>
                <a:latin typeface="Lucida Sans Unicode"/>
              </a:rPr>
              <a:t>−</a:t>
            </a:r>
            <a:r>
              <a:rPr b="0" lang="en-US" sz="1100" spc="-106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i="1" lang="en-US" sz="1100" spc="103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i="1" lang="en-US" sz="1200" spc="154" strike="noStrike" baseline="-10000">
                <a:solidFill>
                  <a:srgbClr val="000000"/>
                </a:solidFill>
                <a:latin typeface="Arial"/>
              </a:rPr>
              <a:t>t−</a:t>
            </a:r>
            <a:r>
              <a:rPr b="0" lang="en-US" sz="1200" spc="154" strike="noStrike" baseline="-10000">
                <a:solidFill>
                  <a:srgbClr val="000000"/>
                </a:solidFill>
                <a:latin typeface="Arial"/>
              </a:rPr>
              <a:t>1</a:t>
            </a:r>
            <a:r>
              <a:rPr b="0" lang="en-US" sz="1200" spc="185" strike="noStrike" baseline="-10000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202" strike="noStrike">
                <a:solidFill>
                  <a:srgbClr val="000000"/>
                </a:solidFill>
                <a:latin typeface="Arial"/>
              </a:rPr>
              <a:t>=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1100" spc="94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i="1" lang="en-US" sz="1200" spc="140" strike="noStrike" baseline="-10000">
                <a:solidFill>
                  <a:srgbClr val="000000"/>
                </a:solidFill>
                <a:latin typeface="Arial"/>
              </a:rPr>
              <a:t>t</a:t>
            </a:r>
            <a:r>
              <a:rPr b="0" i="1" lang="en-US" sz="1200" spc="177" strike="noStrike" baseline="-10000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32" strike="noStrike">
                <a:solidFill>
                  <a:srgbClr val="000000"/>
                </a:solidFill>
                <a:latin typeface="Lucida Sans Unicode"/>
              </a:rPr>
              <a:t>−</a:t>
            </a:r>
            <a:r>
              <a:rPr b="0" lang="en-US" sz="1100" spc="-106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i="1" lang="en-US" sz="1100" spc="97" strike="noStrike">
                <a:solidFill>
                  <a:srgbClr val="000000"/>
                </a:solidFill>
                <a:latin typeface="Trebuchet MS"/>
              </a:rPr>
              <a:t>BX</a:t>
            </a:r>
            <a:r>
              <a:rPr b="0" i="1" lang="en-US" sz="1200" spc="148" strike="noStrike" baseline="-10000">
                <a:solidFill>
                  <a:srgbClr val="000000"/>
                </a:solidFill>
                <a:latin typeface="Arial"/>
              </a:rPr>
              <a:t>t</a:t>
            </a:r>
            <a:r>
              <a:rPr b="0" i="1" lang="en-US" sz="1200" spc="276" strike="noStrike" baseline="-10000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202" strike="noStrike">
                <a:solidFill>
                  <a:srgbClr val="000000"/>
                </a:solidFill>
                <a:latin typeface="Arial"/>
              </a:rPr>
              <a:t>=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7" strike="noStrike">
                <a:solidFill>
                  <a:srgbClr val="000000"/>
                </a:solidFill>
                <a:latin typeface="Arial"/>
              </a:rPr>
              <a:t>(1</a:t>
            </a:r>
            <a:r>
              <a:rPr b="0" lang="en-US" sz="1100" spc="-6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32" strike="noStrike">
                <a:solidFill>
                  <a:srgbClr val="000000"/>
                </a:solidFill>
                <a:latin typeface="Lucida Sans Unicode"/>
              </a:rPr>
              <a:t>−</a:t>
            </a:r>
            <a:r>
              <a:rPr b="0" lang="en-US" sz="1100" spc="-106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i="1" lang="en-US" sz="1100" spc="109" strike="noStrike">
                <a:solidFill>
                  <a:srgbClr val="000000"/>
                </a:solidFill>
                <a:latin typeface="Trebuchet MS"/>
              </a:rPr>
              <a:t>B</a:t>
            </a:r>
            <a:r>
              <a:rPr b="0" lang="en-US" sz="1100" spc="109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i="1" lang="en-US" sz="1100" spc="109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i="1" lang="en-US" sz="1200" spc="162" strike="noStrike" baseline="-10000">
                <a:solidFill>
                  <a:srgbClr val="000000"/>
                </a:solidFill>
                <a:latin typeface="Arial"/>
              </a:rPr>
              <a:t>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748" name="object 12"/>
          <p:cNvSpPr/>
          <p:nvPr/>
        </p:nvSpPr>
        <p:spPr>
          <a:xfrm>
            <a:off x="1092960" y="2156760"/>
            <a:ext cx="78840" cy="13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800" spc="-26" strike="noStrike">
                <a:solidFill>
                  <a:srgbClr val="000000"/>
                </a:solidFill>
                <a:latin typeface="Arial"/>
              </a:rPr>
              <a:t>2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749" name="object 13"/>
          <p:cNvSpPr/>
          <p:nvPr/>
        </p:nvSpPr>
        <p:spPr>
          <a:xfrm>
            <a:off x="951840" y="2176920"/>
            <a:ext cx="206856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38160">
              <a:lnSpc>
                <a:spcPct val="100000"/>
              </a:lnSpc>
              <a:spcBef>
                <a:spcPts val="91"/>
              </a:spcBef>
            </a:pPr>
            <a:r>
              <a:rPr b="0" lang="en-US" sz="1100" spc="-75" strike="noStrike">
                <a:solidFill>
                  <a:srgbClr val="000000"/>
                </a:solidFill>
                <a:latin typeface="Lucida Sans Unicode"/>
              </a:rPr>
              <a:t>∇  </a:t>
            </a:r>
            <a:r>
              <a:rPr b="0" i="1" lang="en-US" sz="1100" spc="94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i="1" lang="en-US" sz="1200" spc="140" strike="noStrike" baseline="-10000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1100" spc="202" strike="noStrike">
                <a:solidFill>
                  <a:srgbClr val="000000"/>
                </a:solidFill>
                <a:latin typeface="Arial"/>
              </a:rPr>
              <a:t>= </a:t>
            </a:r>
            <a:r>
              <a:rPr b="0" lang="en-US" sz="1100" spc="18" strike="noStrike">
                <a:solidFill>
                  <a:srgbClr val="000000"/>
                </a:solidFill>
                <a:latin typeface="Lucida Sans Unicode"/>
              </a:rPr>
              <a:t>∇</a:t>
            </a:r>
            <a:r>
              <a:rPr b="0" lang="en-US" sz="1100" spc="18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US" sz="1100" spc="18" strike="noStrike">
                <a:solidFill>
                  <a:srgbClr val="000000"/>
                </a:solidFill>
                <a:latin typeface="Lucida Sans Unicode"/>
              </a:rPr>
              <a:t>∇</a:t>
            </a:r>
            <a:r>
              <a:rPr b="0" i="1" lang="en-US" sz="1100" spc="18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i="1" lang="en-US" sz="1200" spc="29" strike="noStrike" baseline="-10000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1100" spc="52" strike="noStrike">
                <a:solidFill>
                  <a:srgbClr val="000000"/>
                </a:solidFill>
                <a:latin typeface="Arial"/>
              </a:rPr>
              <a:t>) </a:t>
            </a:r>
            <a:r>
              <a:rPr b="0" lang="en-US" sz="1100" spc="202" strike="noStrike">
                <a:solidFill>
                  <a:srgbClr val="000000"/>
                </a:solidFill>
                <a:latin typeface="Arial"/>
              </a:rPr>
              <a:t>=</a:t>
            </a:r>
            <a:r>
              <a:rPr b="0" lang="en-US" sz="1100" spc="-18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43" strike="noStrike">
                <a:solidFill>
                  <a:srgbClr val="000000"/>
                </a:solidFill>
                <a:latin typeface="Lucida Sans Unicode"/>
              </a:rPr>
              <a:t>∇</a:t>
            </a:r>
            <a:r>
              <a:rPr b="0" lang="en-US" sz="1100" spc="43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1100" spc="43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i="1" lang="en-US" sz="1200" spc="66" strike="noStrike" baseline="-10000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1100" spc="-32" strike="noStrike">
                <a:solidFill>
                  <a:srgbClr val="000000"/>
                </a:solidFill>
                <a:latin typeface="Lucida Sans Unicode"/>
              </a:rPr>
              <a:t>− </a:t>
            </a:r>
            <a:r>
              <a:rPr b="0" i="1" lang="en-US" sz="1100" spc="103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i="1" lang="en-US" sz="1200" spc="154" strike="noStrike" baseline="-10000">
                <a:solidFill>
                  <a:srgbClr val="000000"/>
                </a:solidFill>
                <a:latin typeface="Arial"/>
              </a:rPr>
              <a:t>t−</a:t>
            </a:r>
            <a:r>
              <a:rPr b="0" lang="en-US" sz="1200" spc="154" strike="noStrike" baseline="-10000">
                <a:solidFill>
                  <a:srgbClr val="000000"/>
                </a:solidFill>
                <a:latin typeface="Arial"/>
              </a:rPr>
              <a:t>1</a:t>
            </a:r>
            <a:r>
              <a:rPr b="0" lang="en-US" sz="1100" spc="103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750" name="object 14"/>
          <p:cNvSpPr/>
          <p:nvPr/>
        </p:nvSpPr>
        <p:spPr>
          <a:xfrm>
            <a:off x="1285200" y="2327040"/>
            <a:ext cx="2659680" cy="7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1280" bIns="0">
            <a:spAutoFit/>
          </a:bodyPr>
          <a:p>
            <a:pPr marL="63360">
              <a:lnSpc>
                <a:spcPct val="100000"/>
              </a:lnSpc>
              <a:spcBef>
                <a:spcPts val="561"/>
              </a:spcBef>
            </a:pPr>
            <a:r>
              <a:rPr b="0" lang="en-US" sz="1100" spc="202" strike="noStrike">
                <a:solidFill>
                  <a:srgbClr val="000000"/>
                </a:solidFill>
                <a:latin typeface="Arial"/>
              </a:rPr>
              <a:t>=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77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1100" spc="77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i="1" lang="en-US" sz="1200" spc="117" strike="noStrike" baseline="-10000">
                <a:solidFill>
                  <a:srgbClr val="000000"/>
                </a:solidFill>
                <a:latin typeface="Arial"/>
              </a:rPr>
              <a:t>t</a:t>
            </a:r>
            <a:r>
              <a:rPr b="0" i="1" lang="en-US" sz="1200" spc="177" strike="noStrike" baseline="-10000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32" strike="noStrike">
                <a:solidFill>
                  <a:srgbClr val="000000"/>
                </a:solidFill>
                <a:latin typeface="Lucida Sans Unicode"/>
              </a:rPr>
              <a:t>−</a:t>
            </a:r>
            <a:r>
              <a:rPr b="0" lang="en-US" sz="1100" spc="-11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i="1" lang="en-US" sz="1100" spc="103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i="1" lang="en-US" sz="1200" spc="154" strike="noStrike" baseline="-10000">
                <a:solidFill>
                  <a:srgbClr val="000000"/>
                </a:solidFill>
                <a:latin typeface="Arial"/>
              </a:rPr>
              <a:t>t−</a:t>
            </a:r>
            <a:r>
              <a:rPr b="0" lang="en-US" sz="1200" spc="154" strike="noStrike" baseline="-10000">
                <a:solidFill>
                  <a:srgbClr val="000000"/>
                </a:solidFill>
                <a:latin typeface="Arial"/>
              </a:rPr>
              <a:t>1</a:t>
            </a:r>
            <a:r>
              <a:rPr b="0" lang="en-US" sz="1100" spc="103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1100" spc="-6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32" strike="noStrike">
                <a:solidFill>
                  <a:srgbClr val="000000"/>
                </a:solidFill>
                <a:latin typeface="Lucida Sans Unicode"/>
              </a:rPr>
              <a:t>−</a:t>
            </a:r>
            <a:r>
              <a:rPr b="0" lang="en-US" sz="1100" spc="-106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US" sz="1100" spc="94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1100" spc="94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i="1" lang="en-US" sz="1200" spc="140" strike="noStrike" baseline="-10000">
                <a:solidFill>
                  <a:srgbClr val="000000"/>
                </a:solidFill>
                <a:latin typeface="Arial"/>
              </a:rPr>
              <a:t>t−</a:t>
            </a:r>
            <a:r>
              <a:rPr b="0" lang="en-US" sz="1200" spc="140" strike="noStrike" baseline="-10000">
                <a:solidFill>
                  <a:srgbClr val="000000"/>
                </a:solidFill>
                <a:latin typeface="Arial"/>
              </a:rPr>
              <a:t>1</a:t>
            </a:r>
            <a:r>
              <a:rPr b="0" lang="en-US" sz="1200" spc="94" strike="noStrike" baseline="-10000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32" strike="noStrike">
                <a:solidFill>
                  <a:srgbClr val="000000"/>
                </a:solidFill>
                <a:latin typeface="Lucida Sans Unicode"/>
              </a:rPr>
              <a:t>−</a:t>
            </a:r>
            <a:r>
              <a:rPr b="0" lang="en-US" sz="1100" spc="-106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i="1" lang="en-US" sz="1100" spc="103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i="1" lang="en-US" sz="1200" spc="154" strike="noStrike" baseline="-10000">
                <a:solidFill>
                  <a:srgbClr val="000000"/>
                </a:solidFill>
                <a:latin typeface="Arial"/>
              </a:rPr>
              <a:t>t−</a:t>
            </a:r>
            <a:r>
              <a:rPr b="0" lang="en-US" sz="1200" spc="154" strike="noStrike" baseline="-10000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1100" spc="103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IN" sz="1100" spc="-1" strike="noStrike">
              <a:latin typeface="Arial"/>
            </a:endParaRPr>
          </a:p>
          <a:p>
            <a:pPr marL="63360">
              <a:lnSpc>
                <a:spcPct val="100000"/>
              </a:lnSpc>
              <a:spcBef>
                <a:spcPts val="456"/>
              </a:spcBef>
            </a:pPr>
            <a:r>
              <a:rPr b="0" lang="en-US" sz="1100" spc="202" strike="noStrike">
                <a:solidFill>
                  <a:srgbClr val="000000"/>
                </a:solidFill>
                <a:latin typeface="Arial"/>
              </a:rPr>
              <a:t>=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1100" spc="94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i="1" lang="en-US" sz="1200" spc="140" strike="noStrike" baseline="-10000">
                <a:solidFill>
                  <a:srgbClr val="000000"/>
                </a:solidFill>
                <a:latin typeface="Arial"/>
              </a:rPr>
              <a:t>t</a:t>
            </a:r>
            <a:r>
              <a:rPr b="0" i="1" lang="en-US" sz="1200" spc="177" strike="noStrike" baseline="-10000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32" strike="noStrike">
                <a:solidFill>
                  <a:srgbClr val="000000"/>
                </a:solidFill>
                <a:latin typeface="Lucida Sans Unicode"/>
              </a:rPr>
              <a:t>−</a:t>
            </a:r>
            <a:r>
              <a:rPr b="0" lang="en-US" sz="1100" spc="-11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US" sz="1100" spc="69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i="1" lang="en-US" sz="1100" spc="69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i="1" lang="en-US" sz="1200" spc="103" strike="noStrike" baseline="-10000">
                <a:solidFill>
                  <a:srgbClr val="000000"/>
                </a:solidFill>
                <a:latin typeface="Arial"/>
              </a:rPr>
              <a:t>t−</a:t>
            </a:r>
            <a:r>
              <a:rPr b="0" lang="en-US" sz="1200" spc="103" strike="noStrike" baseline="-10000">
                <a:solidFill>
                  <a:srgbClr val="000000"/>
                </a:solidFill>
                <a:latin typeface="Arial"/>
              </a:rPr>
              <a:t>1</a:t>
            </a:r>
            <a:r>
              <a:rPr b="0" lang="en-US" sz="1200" spc="94" strike="noStrike" baseline="-10000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202" strike="noStrike">
                <a:solidFill>
                  <a:srgbClr val="000000"/>
                </a:solidFill>
                <a:latin typeface="Arial"/>
              </a:rPr>
              <a:t>+</a:t>
            </a:r>
            <a:r>
              <a:rPr b="0" lang="en-US" sz="1100" spc="-6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1100" spc="103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i="1" lang="en-US" sz="1200" spc="154" strike="noStrike" baseline="-10000">
                <a:solidFill>
                  <a:srgbClr val="000000"/>
                </a:solidFill>
                <a:latin typeface="Arial"/>
              </a:rPr>
              <a:t>t−</a:t>
            </a:r>
            <a:r>
              <a:rPr b="0" lang="en-US" sz="1200" spc="154" strike="noStrike" baseline="-10000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1200" spc="185" strike="noStrike" baseline="-10000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202" strike="noStrike">
                <a:solidFill>
                  <a:srgbClr val="000000"/>
                </a:solidFill>
                <a:latin typeface="Arial"/>
              </a:rPr>
              <a:t>=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1100" spc="94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i="1" lang="en-US" sz="1200" spc="140" strike="noStrike" baseline="-10000">
                <a:solidFill>
                  <a:srgbClr val="000000"/>
                </a:solidFill>
                <a:latin typeface="Arial"/>
              </a:rPr>
              <a:t>t</a:t>
            </a:r>
            <a:r>
              <a:rPr b="0" i="1" lang="en-US" sz="1200" spc="177" strike="noStrike" baseline="-10000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32" strike="noStrike">
                <a:solidFill>
                  <a:srgbClr val="000000"/>
                </a:solidFill>
                <a:latin typeface="Lucida Sans Unicode"/>
              </a:rPr>
              <a:t>−</a:t>
            </a:r>
            <a:r>
              <a:rPr b="0" lang="en-US" sz="1100" spc="-11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US" sz="1100" spc="52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i="1" lang="en-US" sz="1100" spc="52" strike="noStrike">
                <a:solidFill>
                  <a:srgbClr val="000000"/>
                </a:solidFill>
                <a:latin typeface="Trebuchet MS"/>
              </a:rPr>
              <a:t>BX</a:t>
            </a:r>
            <a:r>
              <a:rPr b="0" i="1" lang="en-US" sz="1200" spc="80" strike="noStrike" baseline="-10000">
                <a:solidFill>
                  <a:srgbClr val="000000"/>
                </a:solidFill>
                <a:latin typeface="Arial"/>
              </a:rPr>
              <a:t>t</a:t>
            </a:r>
            <a:r>
              <a:rPr b="0" i="1" lang="en-US" sz="1200" spc="177" strike="noStrike" baseline="-10000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202" strike="noStrike">
                <a:solidFill>
                  <a:srgbClr val="000000"/>
                </a:solidFill>
                <a:latin typeface="Arial"/>
              </a:rPr>
              <a:t>+</a:t>
            </a:r>
            <a:r>
              <a:rPr b="0" lang="en-US" sz="1100" spc="-7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1100" spc="97" strike="noStrike">
                <a:solidFill>
                  <a:srgbClr val="000000"/>
                </a:solidFill>
                <a:latin typeface="Trebuchet MS"/>
              </a:rPr>
              <a:t>B</a:t>
            </a:r>
            <a:r>
              <a:rPr b="0" lang="en-US" sz="1200" spc="148" strike="noStrike" baseline="31000">
                <a:solidFill>
                  <a:srgbClr val="000000"/>
                </a:solidFill>
                <a:latin typeface="Arial"/>
              </a:rPr>
              <a:t>2</a:t>
            </a:r>
            <a:r>
              <a:rPr b="0" i="1" lang="en-US" sz="1100" spc="97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i="1" lang="en-US" sz="1200" spc="148" strike="noStrike" baseline="-10000">
                <a:solidFill>
                  <a:srgbClr val="000000"/>
                </a:solidFill>
                <a:latin typeface="Arial"/>
              </a:rPr>
              <a:t>t</a:t>
            </a:r>
            <a:endParaRPr b="0" lang="en-IN" sz="1200" spc="-1" strike="noStrike">
              <a:latin typeface="Arial"/>
            </a:endParaRPr>
          </a:p>
          <a:p>
            <a:pPr marL="63000">
              <a:lnSpc>
                <a:spcPct val="100000"/>
              </a:lnSpc>
              <a:spcBef>
                <a:spcPts val="459"/>
              </a:spcBef>
            </a:pPr>
            <a:r>
              <a:rPr b="0" lang="en-US" sz="1100" spc="202" strike="noStrike">
                <a:solidFill>
                  <a:srgbClr val="000000"/>
                </a:solidFill>
                <a:latin typeface="Arial"/>
              </a:rPr>
              <a:t>=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7" strike="noStrike">
                <a:solidFill>
                  <a:srgbClr val="000000"/>
                </a:solidFill>
                <a:latin typeface="Arial"/>
              </a:rPr>
              <a:t>(1</a:t>
            </a:r>
            <a:r>
              <a:rPr b="0" lang="en-US" sz="1100" spc="-7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32" strike="noStrike">
                <a:solidFill>
                  <a:srgbClr val="000000"/>
                </a:solidFill>
                <a:latin typeface="Lucida Sans Unicode"/>
              </a:rPr>
              <a:t>−</a:t>
            </a:r>
            <a:r>
              <a:rPr b="0" lang="en-US" sz="1100" spc="-106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US" sz="1100" spc="12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i="1" lang="en-US" sz="1100" spc="12" strike="noStrike">
                <a:solidFill>
                  <a:srgbClr val="000000"/>
                </a:solidFill>
                <a:latin typeface="Trebuchet MS"/>
              </a:rPr>
              <a:t>B</a:t>
            </a:r>
            <a:r>
              <a:rPr b="0" i="1" lang="en-US" sz="1100" spc="-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US" sz="1100" spc="202" strike="noStrike">
                <a:solidFill>
                  <a:srgbClr val="000000"/>
                </a:solidFill>
                <a:latin typeface="Arial"/>
              </a:rPr>
              <a:t>+</a:t>
            </a:r>
            <a:r>
              <a:rPr b="0" lang="en-US" sz="1100" spc="-6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1100" spc="94" strike="noStrike">
                <a:solidFill>
                  <a:srgbClr val="000000"/>
                </a:solidFill>
                <a:latin typeface="Trebuchet MS"/>
              </a:rPr>
              <a:t>B</a:t>
            </a:r>
            <a:r>
              <a:rPr b="0" lang="en-US" sz="1200" spc="140" strike="noStrike" baseline="31000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1100" spc="94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i="1" lang="en-US" sz="1100" spc="94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i="1" lang="en-US" sz="1200" spc="140" strike="noStrike" baseline="-10000">
                <a:solidFill>
                  <a:srgbClr val="000000"/>
                </a:solidFill>
                <a:latin typeface="Arial"/>
              </a:rPr>
              <a:t>t</a:t>
            </a:r>
            <a:r>
              <a:rPr b="0" i="1" lang="en-US" sz="1200" spc="267" strike="noStrike" baseline="-10000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202" strike="noStrike">
                <a:solidFill>
                  <a:srgbClr val="000000"/>
                </a:solidFill>
                <a:latin typeface="Arial"/>
              </a:rPr>
              <a:t>=</a:t>
            </a:r>
            <a:r>
              <a:rPr b="0" lang="en-US" sz="1100" spc="-7" strike="noStrike">
                <a:solidFill>
                  <a:srgbClr val="000000"/>
                </a:solidFill>
                <a:latin typeface="Arial"/>
              </a:rPr>
              <a:t> (1</a:t>
            </a:r>
            <a:r>
              <a:rPr b="0" lang="en-US" sz="1100" spc="-7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32" strike="noStrike">
                <a:solidFill>
                  <a:srgbClr val="000000"/>
                </a:solidFill>
                <a:latin typeface="Lucida Sans Unicode"/>
              </a:rPr>
              <a:t>−</a:t>
            </a:r>
            <a:r>
              <a:rPr b="0" lang="en-US" sz="1100" spc="-11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i="1" lang="en-US" sz="1100" spc="94" strike="noStrike">
                <a:solidFill>
                  <a:srgbClr val="000000"/>
                </a:solidFill>
                <a:latin typeface="Trebuchet MS"/>
              </a:rPr>
              <a:t>B</a:t>
            </a:r>
            <a:r>
              <a:rPr b="0" lang="en-US" sz="1100" spc="94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1200" spc="140" strike="noStrike" baseline="31000">
                <a:solidFill>
                  <a:srgbClr val="000000"/>
                </a:solidFill>
                <a:latin typeface="Arial"/>
              </a:rPr>
              <a:t>2</a:t>
            </a:r>
            <a:r>
              <a:rPr b="0" i="1" lang="en-US" sz="1100" spc="94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i="1" lang="en-US" sz="1200" spc="140" strike="noStrike" baseline="-10000">
                <a:solidFill>
                  <a:srgbClr val="000000"/>
                </a:solidFill>
                <a:latin typeface="Arial"/>
              </a:rPr>
              <a:t>t</a:t>
            </a:r>
            <a:endParaRPr b="0" lang="en-IN" sz="1200" spc="-1" strike="noStrike">
              <a:latin typeface="Arial"/>
            </a:endParaRPr>
          </a:p>
        </p:txBody>
      </p:sp>
    </p:spTree>
  </p:cSld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Title 1"/>
          <p:cNvSpPr txBox="1"/>
          <p:nvPr/>
        </p:nvSpPr>
        <p:spPr>
          <a:xfrm>
            <a:off x="708840" y="198360"/>
            <a:ext cx="319176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52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4609800" cy="34596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object 2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object 3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object 4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object 5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object 6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object 7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object 8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object 9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object 10"/>
          <p:cNvSpPr txBox="1"/>
          <p:nvPr/>
        </p:nvSpPr>
        <p:spPr>
          <a:xfrm>
            <a:off x="1670760" y="198360"/>
            <a:ext cx="2230920" cy="595080"/>
          </a:xfrm>
          <a:prstGeom prst="rect">
            <a:avLst/>
          </a:prstGeom>
          <a:noFill/>
          <a:ln w="0">
            <a:noFill/>
          </a:ln>
        </p:spPr>
        <p:txBody>
          <a:bodyPr lIns="0" rIns="0" tIns="17280" bIns="0">
            <a:no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n-US" sz="1400" spc="-46" strike="noStrike">
                <a:solidFill>
                  <a:srgbClr val="3333b2"/>
                </a:solidFill>
                <a:latin typeface="Tahoma"/>
              </a:rPr>
              <a:t>Components </a:t>
            </a:r>
            <a:r>
              <a:rPr b="0" lang="en-US" sz="1400" spc="-41" strike="noStrike">
                <a:solidFill>
                  <a:srgbClr val="3333b2"/>
                </a:solidFill>
                <a:latin typeface="Tahoma"/>
              </a:rPr>
              <a:t>of </a:t>
            </a:r>
            <a:r>
              <a:rPr b="0" lang="en-US" sz="1400" spc="-66" strike="noStrike">
                <a:solidFill>
                  <a:srgbClr val="3333b2"/>
                </a:solidFill>
                <a:latin typeface="Tahoma"/>
              </a:rPr>
              <a:t>a </a:t>
            </a:r>
            <a:r>
              <a:rPr b="0" lang="en-US" sz="1400" spc="-12" strike="noStrike">
                <a:solidFill>
                  <a:srgbClr val="3333b2"/>
                </a:solidFill>
                <a:latin typeface="Tahoma"/>
              </a:rPr>
              <a:t>Time</a:t>
            </a:r>
            <a:r>
              <a:rPr b="0" lang="en-US" sz="1400" spc="222" strike="noStrike">
                <a:solidFill>
                  <a:srgbClr val="3333b2"/>
                </a:solidFill>
                <a:latin typeface="Tahoma"/>
              </a:rPr>
              <a:t> </a:t>
            </a:r>
            <a:r>
              <a:rPr b="0" lang="en-US" sz="1400" spc="-60" strike="noStrike">
                <a:solidFill>
                  <a:srgbClr val="3333b2"/>
                </a:solidFill>
                <a:latin typeface="Tahoma"/>
              </a:rPr>
              <a:t>Series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4" name="object 11"/>
          <p:cNvSpPr/>
          <p:nvPr/>
        </p:nvSpPr>
        <p:spPr>
          <a:xfrm>
            <a:off x="486000" y="487440"/>
            <a:ext cx="3699000" cy="8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160" bIns="0">
            <a:spAutoFit/>
          </a:bodyPr>
          <a:p>
            <a:pPr marL="151200" indent="-138600">
              <a:lnSpc>
                <a:spcPts val="1199"/>
              </a:lnSpc>
              <a:spcBef>
                <a:spcPts val="230"/>
              </a:spcBef>
              <a:buClr>
                <a:srgbClr val="3333b2"/>
              </a:buClr>
              <a:buFont typeface="Lucida Sans Unicode"/>
              <a:buChar char="•"/>
              <a:tabLst>
                <a:tab algn="l" pos="151920"/>
              </a:tabLst>
            </a:pP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In 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general, </a:t>
            </a:r>
            <a:r>
              <a:rPr b="0" lang="en-US" sz="1100" spc="-92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time </a:t>
            </a:r>
            <a:r>
              <a:rPr b="0" lang="en-US" sz="1100" spc="-86" strike="noStrike">
                <a:solidFill>
                  <a:srgbClr val="000000"/>
                </a:solidFill>
                <a:latin typeface="Arial"/>
              </a:rPr>
              <a:t>series 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is 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affected </a:t>
            </a:r>
            <a:r>
              <a:rPr b="0" lang="en-US" sz="1100" spc="-66" strike="noStrike">
                <a:solidFill>
                  <a:srgbClr val="000000"/>
                </a:solidFill>
                <a:latin typeface="Arial"/>
              </a:rPr>
              <a:t>by 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four 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components, 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i.e. </a:t>
            </a:r>
            <a:r>
              <a:rPr b="0" lang="en-US" sz="1100" spc="-32" strike="noStrike">
                <a:solidFill>
                  <a:srgbClr val="3333b2"/>
                </a:solidFill>
                <a:latin typeface="Arial"/>
              </a:rPr>
              <a:t> </a:t>
            </a:r>
            <a:r>
              <a:rPr b="0" lang="en-US" sz="1100" spc="-26" strike="noStrike" u="sng">
                <a:solidFill>
                  <a:srgbClr val="3333b2"/>
                </a:solidFill>
                <a:uFillTx/>
                <a:latin typeface="Arial"/>
              </a:rPr>
              <a:t>trend</a:t>
            </a:r>
            <a:r>
              <a:rPr b="0" lang="en-US" sz="1100" spc="-26" strike="noStrike" u="sng">
                <a:solidFill>
                  <a:srgbClr val="000000"/>
                </a:solidFill>
                <a:uFillTx/>
                <a:latin typeface="Arial"/>
              </a:rPr>
              <a:t>, </a:t>
            </a:r>
            <a:r>
              <a:rPr b="0" lang="en-US" sz="1100" spc="-60" strike="noStrike" u="sng">
                <a:solidFill>
                  <a:srgbClr val="3333b2"/>
                </a:solidFill>
                <a:uFillTx/>
                <a:latin typeface="Arial"/>
              </a:rPr>
              <a:t>seasonal</a:t>
            </a:r>
            <a:r>
              <a:rPr b="0" lang="en-US" sz="1100" spc="-60" strike="noStrike" u="sng">
                <a:solidFill>
                  <a:srgbClr val="000000"/>
                </a:solidFill>
                <a:uFillTx/>
                <a:latin typeface="Arial"/>
              </a:rPr>
              <a:t>,</a:t>
            </a:r>
            <a:r>
              <a:rPr b="0" lang="en-US" sz="1100" spc="-60" strike="noStrike" u="sng">
                <a:solidFill>
                  <a:srgbClr val="3333b2"/>
                </a:solidFill>
                <a:uFillTx/>
                <a:latin typeface="Arial"/>
              </a:rPr>
              <a:t>cyclical </a:t>
            </a:r>
            <a:r>
              <a:rPr b="0" lang="en-US" sz="1100" spc="-66" strike="noStrike" u="sng">
                <a:solidFill>
                  <a:srgbClr val="000000"/>
                </a:solidFill>
                <a:uFillTx/>
                <a:latin typeface="Arial"/>
              </a:rPr>
              <a:t>and </a:t>
            </a:r>
            <a:r>
              <a:rPr b="0" lang="en-US" sz="1100" spc="-35" strike="noStrike" u="sng">
                <a:solidFill>
                  <a:srgbClr val="3333b2"/>
                </a:solidFill>
                <a:uFillTx/>
                <a:latin typeface="Arial"/>
              </a:rPr>
              <a:t>irregular</a:t>
            </a:r>
            <a:r>
              <a:rPr b="0" lang="en-US" sz="1100" spc="-120" strike="noStrike" u="sng">
                <a:solidFill>
                  <a:srgbClr val="3333b2"/>
                </a:solidFill>
                <a:uFillTx/>
                <a:latin typeface="Arial"/>
              </a:rPr>
              <a:t> 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components.</a:t>
            </a:r>
            <a:endParaRPr b="0" lang="en-IN" sz="1100" spc="-1" strike="noStrike">
              <a:latin typeface="Arial"/>
            </a:endParaRPr>
          </a:p>
          <a:p>
            <a:pPr marL="295200">
              <a:lnSpc>
                <a:spcPts val="1199"/>
              </a:lnSpc>
              <a:spcBef>
                <a:spcPts val="130"/>
              </a:spcBef>
              <a:tabLst>
                <a:tab algn="l" pos="151920"/>
              </a:tabLst>
            </a:pPr>
            <a:r>
              <a:rPr b="0" lang="en-US" sz="1000" spc="-60" strike="noStrike">
                <a:solidFill>
                  <a:srgbClr val="3333b2"/>
                </a:solidFill>
                <a:latin typeface="Arial"/>
              </a:rPr>
              <a:t>–</a:t>
            </a:r>
            <a:r>
              <a:rPr b="0" lang="en-US" sz="1000" spc="38" strike="noStrike">
                <a:solidFill>
                  <a:srgbClr val="3333b2"/>
                </a:solidFill>
                <a:latin typeface="Arial"/>
              </a:rPr>
              <a:t> </a:t>
            </a:r>
            <a:r>
              <a:rPr b="1" lang="en-US" sz="1000" spc="-55" strike="noStrike">
                <a:solidFill>
                  <a:srgbClr val="c00000"/>
                </a:solidFill>
                <a:latin typeface="Gill Sans MT"/>
              </a:rPr>
              <a:t>Trend</a:t>
            </a:r>
            <a:endParaRPr b="0" lang="en-IN" sz="1000" spc="-1" strike="noStrike">
              <a:latin typeface="Arial"/>
            </a:endParaRPr>
          </a:p>
          <a:p>
            <a:pPr marL="428040">
              <a:lnSpc>
                <a:spcPts val="1199"/>
              </a:lnSpc>
              <a:spcBef>
                <a:spcPts val="40"/>
              </a:spcBef>
              <a:tabLst>
                <a:tab algn="l" pos="151920"/>
              </a:tabLst>
            </a:pPr>
            <a:r>
              <a:rPr b="0" lang="en-US" sz="1000" spc="-32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000" spc="-55" strike="noStrike">
                <a:solidFill>
                  <a:srgbClr val="000000"/>
                </a:solidFill>
                <a:latin typeface="Arial"/>
              </a:rPr>
              <a:t>general </a:t>
            </a:r>
            <a:r>
              <a:rPr b="0" lang="en-US" sz="1000" spc="-52" strike="noStrike">
                <a:solidFill>
                  <a:srgbClr val="000000"/>
                </a:solidFill>
                <a:latin typeface="Arial"/>
              </a:rPr>
              <a:t>tendency </a:t>
            </a:r>
            <a:r>
              <a:rPr b="0" lang="en-US" sz="1000" spc="-21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1000" spc="-80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1000" spc="-15" strike="noStrike">
                <a:solidFill>
                  <a:srgbClr val="000000"/>
                </a:solidFill>
                <a:latin typeface="Arial"/>
              </a:rPr>
              <a:t>time </a:t>
            </a:r>
            <a:r>
              <a:rPr b="0" lang="en-US" sz="1000" spc="-75" strike="noStrike">
                <a:solidFill>
                  <a:srgbClr val="000000"/>
                </a:solidFill>
                <a:latin typeface="Arial"/>
              </a:rPr>
              <a:t>series </a:t>
            </a:r>
            <a:r>
              <a:rPr b="0" lang="en-US" sz="1000" spc="9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000" spc="-60" strike="noStrike">
                <a:solidFill>
                  <a:srgbClr val="000000"/>
                </a:solidFill>
                <a:latin typeface="Arial"/>
              </a:rPr>
              <a:t>increase, </a:t>
            </a:r>
            <a:r>
              <a:rPr b="0" lang="en-US" sz="1000" spc="-80" strike="noStrike">
                <a:solidFill>
                  <a:srgbClr val="000000"/>
                </a:solidFill>
                <a:latin typeface="Arial"/>
              </a:rPr>
              <a:t>decrease </a:t>
            </a:r>
            <a:r>
              <a:rPr b="0" lang="en-US" sz="1000" spc="-46" strike="noStrike">
                <a:solidFill>
                  <a:srgbClr val="000000"/>
                </a:solidFill>
                <a:latin typeface="Arial"/>
              </a:rPr>
              <a:t>or  stagnate </a:t>
            </a:r>
            <a:r>
              <a:rPr b="0" lang="en-US" sz="1000" spc="-55" strike="noStrike">
                <a:solidFill>
                  <a:srgbClr val="000000"/>
                </a:solidFill>
                <a:latin typeface="Arial"/>
              </a:rPr>
              <a:t>over </a:t>
            </a:r>
            <a:r>
              <a:rPr b="0" lang="en-US" sz="1000" spc="-80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1000" spc="-41" strike="noStrike">
                <a:solidFill>
                  <a:srgbClr val="000000"/>
                </a:solidFill>
                <a:latin typeface="Arial"/>
              </a:rPr>
              <a:t>long </a:t>
            </a:r>
            <a:r>
              <a:rPr b="0" lang="en-US" sz="1000" spc="-35" strike="noStrike">
                <a:solidFill>
                  <a:srgbClr val="000000"/>
                </a:solidFill>
                <a:latin typeface="Arial"/>
              </a:rPr>
              <a:t>period </a:t>
            </a:r>
            <a:r>
              <a:rPr b="0" lang="en-US" sz="1000" spc="-21" strike="noStrike">
                <a:solidFill>
                  <a:srgbClr val="000000"/>
                </a:solidFill>
                <a:latin typeface="Arial"/>
              </a:rPr>
              <a:t>of</a:t>
            </a:r>
            <a:r>
              <a:rPr b="0" lang="en-US" sz="1000" spc="13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00" spc="-15" strike="noStrike">
                <a:solidFill>
                  <a:srgbClr val="000000"/>
                </a:solidFill>
                <a:latin typeface="Arial"/>
              </a:rPr>
              <a:t>time.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75" name="object 12"/>
          <p:cNvSpPr/>
          <p:nvPr/>
        </p:nvSpPr>
        <p:spPr>
          <a:xfrm>
            <a:off x="1467720" y="1481400"/>
            <a:ext cx="2448720" cy="1111680"/>
          </a:xfrm>
          <a:custGeom>
            <a:avLst/>
            <a:gdLst/>
            <a:ahLst/>
            <a:rect l="l" t="t" r="r" b="b"/>
            <a:pathLst>
              <a:path w="2449195" h="1111885">
                <a:moveTo>
                  <a:pt x="0" y="1027975"/>
                </a:moveTo>
                <a:lnTo>
                  <a:pt x="13737" y="1009608"/>
                </a:lnTo>
                <a:lnTo>
                  <a:pt x="27397" y="1025506"/>
                </a:lnTo>
                <a:lnTo>
                  <a:pt x="41057" y="1053443"/>
                </a:lnTo>
                <a:lnTo>
                  <a:pt x="54717" y="1075824"/>
                </a:lnTo>
                <a:lnTo>
                  <a:pt x="68454" y="1081767"/>
                </a:lnTo>
                <a:lnTo>
                  <a:pt x="82114" y="1082152"/>
                </a:lnTo>
                <a:lnTo>
                  <a:pt x="95774" y="1086011"/>
                </a:lnTo>
                <a:lnTo>
                  <a:pt x="109511" y="1090719"/>
                </a:lnTo>
                <a:lnTo>
                  <a:pt x="123171" y="1073432"/>
                </a:lnTo>
                <a:lnTo>
                  <a:pt x="136831" y="1064248"/>
                </a:lnTo>
                <a:lnTo>
                  <a:pt x="150491" y="1055836"/>
                </a:lnTo>
                <a:lnTo>
                  <a:pt x="164229" y="1057919"/>
                </a:lnTo>
                <a:lnTo>
                  <a:pt x="177889" y="1059309"/>
                </a:lnTo>
                <a:lnTo>
                  <a:pt x="191549" y="1080532"/>
                </a:lnTo>
                <a:lnTo>
                  <a:pt x="205286" y="1102990"/>
                </a:lnTo>
                <a:lnTo>
                  <a:pt x="218946" y="1111325"/>
                </a:lnTo>
                <a:lnTo>
                  <a:pt x="232606" y="1095427"/>
                </a:lnTo>
                <a:lnTo>
                  <a:pt x="246266" y="1077908"/>
                </a:lnTo>
                <a:lnTo>
                  <a:pt x="260003" y="1063013"/>
                </a:lnTo>
                <a:lnTo>
                  <a:pt x="273663" y="1069727"/>
                </a:lnTo>
                <a:lnTo>
                  <a:pt x="287323" y="1047887"/>
                </a:lnTo>
                <a:lnTo>
                  <a:pt x="301061" y="1019563"/>
                </a:lnTo>
                <a:lnTo>
                  <a:pt x="314721" y="988770"/>
                </a:lnTo>
                <a:lnTo>
                  <a:pt x="328381" y="968396"/>
                </a:lnTo>
                <a:lnTo>
                  <a:pt x="342041" y="953501"/>
                </a:lnTo>
                <a:lnTo>
                  <a:pt x="355778" y="967007"/>
                </a:lnTo>
                <a:lnTo>
                  <a:pt x="369438" y="971251"/>
                </a:lnTo>
                <a:lnTo>
                  <a:pt x="383098" y="958595"/>
                </a:lnTo>
                <a:lnTo>
                  <a:pt x="396758" y="946401"/>
                </a:lnTo>
                <a:lnTo>
                  <a:pt x="410495" y="905421"/>
                </a:lnTo>
                <a:lnTo>
                  <a:pt x="424155" y="874859"/>
                </a:lnTo>
                <a:lnTo>
                  <a:pt x="437815" y="840979"/>
                </a:lnTo>
                <a:lnTo>
                  <a:pt x="451553" y="803472"/>
                </a:lnTo>
                <a:lnTo>
                  <a:pt x="465213" y="741500"/>
                </a:lnTo>
                <a:lnTo>
                  <a:pt x="478873" y="714798"/>
                </a:lnTo>
                <a:lnTo>
                  <a:pt x="492533" y="731931"/>
                </a:lnTo>
                <a:lnTo>
                  <a:pt x="506270" y="771444"/>
                </a:lnTo>
                <a:lnTo>
                  <a:pt x="519930" y="815512"/>
                </a:lnTo>
                <a:lnTo>
                  <a:pt x="533590" y="841828"/>
                </a:lnTo>
                <a:lnTo>
                  <a:pt x="547327" y="864441"/>
                </a:lnTo>
                <a:lnTo>
                  <a:pt x="560987" y="867682"/>
                </a:lnTo>
                <a:lnTo>
                  <a:pt x="574647" y="861354"/>
                </a:lnTo>
                <a:lnTo>
                  <a:pt x="588307" y="858730"/>
                </a:lnTo>
                <a:lnTo>
                  <a:pt x="602045" y="856260"/>
                </a:lnTo>
                <a:lnTo>
                  <a:pt x="615705" y="850395"/>
                </a:lnTo>
                <a:lnTo>
                  <a:pt x="629365" y="846459"/>
                </a:lnTo>
                <a:lnTo>
                  <a:pt x="643102" y="840979"/>
                </a:lnTo>
                <a:lnTo>
                  <a:pt x="656762" y="840594"/>
                </a:lnTo>
                <a:lnTo>
                  <a:pt x="670422" y="832027"/>
                </a:lnTo>
                <a:lnTo>
                  <a:pt x="684082" y="848543"/>
                </a:lnTo>
                <a:lnTo>
                  <a:pt x="697819" y="882963"/>
                </a:lnTo>
                <a:lnTo>
                  <a:pt x="711479" y="913138"/>
                </a:lnTo>
                <a:lnTo>
                  <a:pt x="725139" y="940690"/>
                </a:lnTo>
                <a:lnTo>
                  <a:pt x="738876" y="954582"/>
                </a:lnTo>
                <a:lnTo>
                  <a:pt x="752536" y="972718"/>
                </a:lnTo>
                <a:lnTo>
                  <a:pt x="766197" y="988384"/>
                </a:lnTo>
                <a:lnTo>
                  <a:pt x="779857" y="981284"/>
                </a:lnTo>
                <a:lnTo>
                  <a:pt x="793594" y="958595"/>
                </a:lnTo>
                <a:lnTo>
                  <a:pt x="807254" y="939841"/>
                </a:lnTo>
                <a:lnTo>
                  <a:pt x="820914" y="929268"/>
                </a:lnTo>
                <a:lnTo>
                  <a:pt x="834574" y="923789"/>
                </a:lnTo>
                <a:lnTo>
                  <a:pt x="848311" y="944935"/>
                </a:lnTo>
                <a:lnTo>
                  <a:pt x="861971" y="958209"/>
                </a:lnTo>
                <a:lnTo>
                  <a:pt x="875631" y="951109"/>
                </a:lnTo>
                <a:lnTo>
                  <a:pt x="889368" y="910746"/>
                </a:lnTo>
                <a:lnTo>
                  <a:pt x="903028" y="860968"/>
                </a:lnTo>
                <a:lnTo>
                  <a:pt x="916688" y="807948"/>
                </a:lnTo>
                <a:lnTo>
                  <a:pt x="930348" y="772679"/>
                </a:lnTo>
                <a:lnTo>
                  <a:pt x="944086" y="743738"/>
                </a:lnTo>
                <a:lnTo>
                  <a:pt x="957746" y="718656"/>
                </a:lnTo>
                <a:lnTo>
                  <a:pt x="971406" y="710090"/>
                </a:lnTo>
                <a:lnTo>
                  <a:pt x="985143" y="708083"/>
                </a:lnTo>
                <a:lnTo>
                  <a:pt x="998803" y="702372"/>
                </a:lnTo>
                <a:lnTo>
                  <a:pt x="1012463" y="739031"/>
                </a:lnTo>
                <a:lnTo>
                  <a:pt x="1026123" y="779393"/>
                </a:lnTo>
                <a:lnTo>
                  <a:pt x="1039860" y="798147"/>
                </a:lnTo>
                <a:lnTo>
                  <a:pt x="1053520" y="790044"/>
                </a:lnTo>
                <a:lnTo>
                  <a:pt x="1067180" y="751302"/>
                </a:lnTo>
                <a:lnTo>
                  <a:pt x="1080918" y="708855"/>
                </a:lnTo>
                <a:lnTo>
                  <a:pt x="1094578" y="692340"/>
                </a:lnTo>
                <a:lnTo>
                  <a:pt x="1108238" y="663399"/>
                </a:lnTo>
                <a:lnTo>
                  <a:pt x="1121898" y="617557"/>
                </a:lnTo>
                <a:lnTo>
                  <a:pt x="1135635" y="565772"/>
                </a:lnTo>
                <a:lnTo>
                  <a:pt x="1149295" y="562299"/>
                </a:lnTo>
                <a:lnTo>
                  <a:pt x="1162955" y="562685"/>
                </a:lnTo>
                <a:lnTo>
                  <a:pt x="1176692" y="580204"/>
                </a:lnTo>
                <a:lnTo>
                  <a:pt x="1190352" y="592629"/>
                </a:lnTo>
                <a:lnTo>
                  <a:pt x="1204012" y="590854"/>
                </a:lnTo>
                <a:lnTo>
                  <a:pt x="1217672" y="586146"/>
                </a:lnTo>
                <a:lnTo>
                  <a:pt x="1231410" y="597337"/>
                </a:lnTo>
                <a:lnTo>
                  <a:pt x="1245070" y="617094"/>
                </a:lnTo>
                <a:lnTo>
                  <a:pt x="1258730" y="624271"/>
                </a:lnTo>
                <a:lnTo>
                  <a:pt x="1272390" y="592089"/>
                </a:lnTo>
                <a:lnTo>
                  <a:pt x="1286127" y="567393"/>
                </a:lnTo>
                <a:lnTo>
                  <a:pt x="1299787" y="559444"/>
                </a:lnTo>
                <a:lnTo>
                  <a:pt x="1313447" y="595948"/>
                </a:lnTo>
                <a:lnTo>
                  <a:pt x="1327184" y="634458"/>
                </a:lnTo>
                <a:lnTo>
                  <a:pt x="1340844" y="675824"/>
                </a:lnTo>
                <a:lnTo>
                  <a:pt x="1354504" y="690487"/>
                </a:lnTo>
                <a:lnTo>
                  <a:pt x="1368164" y="690102"/>
                </a:lnTo>
                <a:lnTo>
                  <a:pt x="1381902" y="671965"/>
                </a:lnTo>
                <a:lnTo>
                  <a:pt x="1395562" y="666640"/>
                </a:lnTo>
                <a:lnTo>
                  <a:pt x="1409222" y="652363"/>
                </a:lnTo>
                <a:lnTo>
                  <a:pt x="1422959" y="626278"/>
                </a:lnTo>
                <a:lnTo>
                  <a:pt x="1436619" y="602430"/>
                </a:lnTo>
                <a:lnTo>
                  <a:pt x="1450279" y="587767"/>
                </a:lnTo>
                <a:lnTo>
                  <a:pt x="1463939" y="574107"/>
                </a:lnTo>
                <a:lnTo>
                  <a:pt x="1477676" y="575110"/>
                </a:lnTo>
                <a:lnTo>
                  <a:pt x="1491336" y="575959"/>
                </a:lnTo>
                <a:lnTo>
                  <a:pt x="1504996" y="596719"/>
                </a:lnTo>
                <a:lnTo>
                  <a:pt x="1518733" y="622650"/>
                </a:lnTo>
                <a:lnTo>
                  <a:pt x="1532394" y="624888"/>
                </a:lnTo>
                <a:lnTo>
                  <a:pt x="1546054" y="631989"/>
                </a:lnTo>
                <a:lnTo>
                  <a:pt x="1559714" y="630599"/>
                </a:lnTo>
                <a:lnTo>
                  <a:pt x="1573451" y="609994"/>
                </a:lnTo>
                <a:lnTo>
                  <a:pt x="1587111" y="603434"/>
                </a:lnTo>
                <a:lnTo>
                  <a:pt x="1628168" y="584294"/>
                </a:lnTo>
                <a:lnTo>
                  <a:pt x="1655488" y="550877"/>
                </a:lnTo>
                <a:lnTo>
                  <a:pt x="1669225" y="550491"/>
                </a:lnTo>
                <a:lnTo>
                  <a:pt x="1682885" y="545784"/>
                </a:lnTo>
                <a:lnTo>
                  <a:pt x="1696546" y="533744"/>
                </a:lnTo>
                <a:lnTo>
                  <a:pt x="1710206" y="522940"/>
                </a:lnTo>
                <a:lnTo>
                  <a:pt x="1723943" y="506193"/>
                </a:lnTo>
                <a:lnTo>
                  <a:pt x="1737603" y="473162"/>
                </a:lnTo>
                <a:lnTo>
                  <a:pt x="1751263" y="463823"/>
                </a:lnTo>
                <a:lnTo>
                  <a:pt x="1765000" y="447308"/>
                </a:lnTo>
                <a:lnTo>
                  <a:pt x="1778660" y="438356"/>
                </a:lnTo>
                <a:lnTo>
                  <a:pt x="1792320" y="433648"/>
                </a:lnTo>
                <a:lnTo>
                  <a:pt x="1805980" y="427705"/>
                </a:lnTo>
                <a:lnTo>
                  <a:pt x="1819717" y="414894"/>
                </a:lnTo>
                <a:lnTo>
                  <a:pt x="1833377" y="411035"/>
                </a:lnTo>
                <a:lnTo>
                  <a:pt x="1847037" y="394674"/>
                </a:lnTo>
                <a:lnTo>
                  <a:pt x="1860775" y="374146"/>
                </a:lnTo>
                <a:lnTo>
                  <a:pt x="1874435" y="344124"/>
                </a:lnTo>
                <a:lnTo>
                  <a:pt x="1888095" y="322747"/>
                </a:lnTo>
                <a:lnTo>
                  <a:pt x="1901755" y="296430"/>
                </a:lnTo>
                <a:lnTo>
                  <a:pt x="1915492" y="273972"/>
                </a:lnTo>
                <a:lnTo>
                  <a:pt x="1929152" y="242639"/>
                </a:lnTo>
                <a:lnTo>
                  <a:pt x="1942812" y="213235"/>
                </a:lnTo>
                <a:lnTo>
                  <a:pt x="1956549" y="195485"/>
                </a:lnTo>
                <a:lnTo>
                  <a:pt x="1970209" y="193710"/>
                </a:lnTo>
                <a:lnTo>
                  <a:pt x="1983869" y="200038"/>
                </a:lnTo>
                <a:lnTo>
                  <a:pt x="1997529" y="222805"/>
                </a:lnTo>
                <a:lnTo>
                  <a:pt x="2011267" y="230599"/>
                </a:lnTo>
                <a:lnTo>
                  <a:pt x="2024927" y="239552"/>
                </a:lnTo>
                <a:lnTo>
                  <a:pt x="2038587" y="236465"/>
                </a:lnTo>
                <a:lnTo>
                  <a:pt x="2052324" y="234458"/>
                </a:lnTo>
                <a:lnTo>
                  <a:pt x="2065984" y="219178"/>
                </a:lnTo>
                <a:lnTo>
                  <a:pt x="2079644" y="177966"/>
                </a:lnTo>
                <a:lnTo>
                  <a:pt x="2093304" y="147019"/>
                </a:lnTo>
                <a:lnTo>
                  <a:pt x="2107041" y="104418"/>
                </a:lnTo>
                <a:lnTo>
                  <a:pt x="2120701" y="69303"/>
                </a:lnTo>
                <a:lnTo>
                  <a:pt x="2134361" y="65444"/>
                </a:lnTo>
                <a:lnTo>
                  <a:pt x="2148021" y="50549"/>
                </a:lnTo>
                <a:lnTo>
                  <a:pt x="2161759" y="42986"/>
                </a:lnTo>
                <a:lnTo>
                  <a:pt x="2175419" y="42214"/>
                </a:lnTo>
                <a:lnTo>
                  <a:pt x="2189079" y="45456"/>
                </a:lnTo>
                <a:lnTo>
                  <a:pt x="2202816" y="38742"/>
                </a:lnTo>
                <a:lnTo>
                  <a:pt x="2216476" y="45456"/>
                </a:lnTo>
                <a:lnTo>
                  <a:pt x="2230136" y="35269"/>
                </a:lnTo>
                <a:lnTo>
                  <a:pt x="2243796" y="22843"/>
                </a:lnTo>
                <a:lnTo>
                  <a:pt x="2257533" y="848"/>
                </a:lnTo>
                <a:lnTo>
                  <a:pt x="2271193" y="0"/>
                </a:lnTo>
                <a:lnTo>
                  <a:pt x="2312251" y="20374"/>
                </a:lnTo>
                <a:lnTo>
                  <a:pt x="2339571" y="53791"/>
                </a:lnTo>
                <a:lnTo>
                  <a:pt x="2353308" y="59965"/>
                </a:lnTo>
                <a:lnTo>
                  <a:pt x="2366968" y="70924"/>
                </a:lnTo>
                <a:lnTo>
                  <a:pt x="2380628" y="79490"/>
                </a:lnTo>
                <a:lnTo>
                  <a:pt x="2394365" y="90526"/>
                </a:lnTo>
                <a:lnTo>
                  <a:pt x="2408025" y="90758"/>
                </a:lnTo>
                <a:lnTo>
                  <a:pt x="2421685" y="81960"/>
                </a:lnTo>
                <a:lnTo>
                  <a:pt x="2435345" y="84815"/>
                </a:lnTo>
                <a:lnTo>
                  <a:pt x="2449082" y="92533"/>
                </a:lnTo>
              </a:path>
            </a:pathLst>
          </a:custGeom>
          <a:noFill/>
          <a:ln w="11576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object 13"/>
          <p:cNvSpPr/>
          <p:nvPr/>
        </p:nvSpPr>
        <p:spPr>
          <a:xfrm>
            <a:off x="917640" y="1692360"/>
            <a:ext cx="128520" cy="68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7560" tIns="0" bIns="0" vert="vert270" rot="16200000">
            <a:noAutofit/>
          </a:bodyPr>
          <a:p>
            <a:pPr marL="12600">
              <a:lnSpc>
                <a:spcPct val="100000"/>
              </a:lnSpc>
              <a:spcBef>
                <a:spcPts val="60"/>
              </a:spcBef>
            </a:pPr>
            <a:r>
              <a:rPr b="0" lang="en-US" sz="700" spc="9" strike="noStrike">
                <a:solidFill>
                  <a:srgbClr val="000000"/>
                </a:solidFill>
                <a:latin typeface="Arial"/>
              </a:rPr>
              <a:t>cents per</a:t>
            </a:r>
            <a:r>
              <a:rPr b="0" lang="en-US" sz="7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700" spc="12" strike="noStrike">
                <a:solidFill>
                  <a:srgbClr val="000000"/>
                </a:solidFill>
                <a:latin typeface="Arial"/>
              </a:rPr>
              <a:t>pound</a:t>
            </a:r>
            <a:endParaRPr b="0" lang="en-IN" sz="700" spc="-1" strike="noStrike">
              <a:latin typeface="Arial"/>
            </a:endParaRPr>
          </a:p>
        </p:txBody>
      </p:sp>
      <p:sp>
        <p:nvSpPr>
          <p:cNvPr id="377" name="object 14"/>
          <p:cNvSpPr/>
          <p:nvPr/>
        </p:nvSpPr>
        <p:spPr>
          <a:xfrm>
            <a:off x="2028600" y="2637360"/>
            <a:ext cx="1641600" cy="360"/>
          </a:xfrm>
          <a:custGeom>
            <a:avLst/>
            <a:gdLst/>
            <a:ahLst/>
            <a:rect l="l" t="t" r="r" b="b"/>
            <a:pathLst>
              <a:path w="1642110" h="0">
                <a:moveTo>
                  <a:pt x="0" y="0"/>
                </a:moveTo>
                <a:lnTo>
                  <a:pt x="1641828" y="0"/>
                </a:lnTo>
              </a:path>
            </a:pathLst>
          </a:custGeom>
          <a:noFill/>
          <a:ln w="5788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object 15"/>
          <p:cNvSpPr/>
          <p:nvPr/>
        </p:nvSpPr>
        <p:spPr>
          <a:xfrm>
            <a:off x="2028600" y="2637360"/>
            <a:ext cx="360" cy="55440"/>
          </a:xfrm>
          <a:custGeom>
            <a:avLst/>
            <a:gdLst/>
            <a:ahLst/>
            <a:rect l="l" t="t" r="r" b="b"/>
            <a:pathLst>
              <a:path w="0" h="55880">
                <a:moveTo>
                  <a:pt x="0" y="0"/>
                </a:moveTo>
                <a:lnTo>
                  <a:pt x="0" y="55566"/>
                </a:lnTo>
              </a:path>
            </a:pathLst>
          </a:custGeom>
          <a:noFill/>
          <a:ln w="5788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object 16"/>
          <p:cNvSpPr/>
          <p:nvPr/>
        </p:nvSpPr>
        <p:spPr>
          <a:xfrm>
            <a:off x="2849760" y="2637360"/>
            <a:ext cx="360" cy="55440"/>
          </a:xfrm>
          <a:custGeom>
            <a:avLst/>
            <a:gdLst/>
            <a:ahLst/>
            <a:rect l="l" t="t" r="r" b="b"/>
            <a:pathLst>
              <a:path w="0" h="55880">
                <a:moveTo>
                  <a:pt x="0" y="0"/>
                </a:moveTo>
                <a:lnTo>
                  <a:pt x="0" y="55566"/>
                </a:lnTo>
              </a:path>
            </a:pathLst>
          </a:custGeom>
          <a:noFill/>
          <a:ln w="5788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object 17"/>
          <p:cNvSpPr/>
          <p:nvPr/>
        </p:nvSpPr>
        <p:spPr>
          <a:xfrm>
            <a:off x="3670560" y="2637360"/>
            <a:ext cx="360" cy="55440"/>
          </a:xfrm>
          <a:custGeom>
            <a:avLst/>
            <a:gdLst/>
            <a:ahLst/>
            <a:rect l="l" t="t" r="r" b="b"/>
            <a:pathLst>
              <a:path w="0" h="55880">
                <a:moveTo>
                  <a:pt x="0" y="0"/>
                </a:moveTo>
                <a:lnTo>
                  <a:pt x="0" y="55566"/>
                </a:lnTo>
              </a:path>
            </a:pathLst>
          </a:custGeom>
          <a:noFill/>
          <a:ln w="5788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object 18"/>
          <p:cNvSpPr/>
          <p:nvPr/>
        </p:nvSpPr>
        <p:spPr>
          <a:xfrm>
            <a:off x="1369800" y="1603800"/>
            <a:ext cx="360" cy="1019520"/>
          </a:xfrm>
          <a:custGeom>
            <a:avLst/>
            <a:gdLst/>
            <a:ahLst/>
            <a:rect l="l" t="t" r="r" b="b"/>
            <a:pathLst>
              <a:path w="0" h="1019810">
                <a:moveTo>
                  <a:pt x="0" y="1019409"/>
                </a:moveTo>
                <a:lnTo>
                  <a:pt x="0" y="0"/>
                </a:lnTo>
              </a:path>
            </a:pathLst>
          </a:custGeom>
          <a:noFill/>
          <a:ln w="5788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object 19"/>
          <p:cNvSpPr/>
          <p:nvPr/>
        </p:nvSpPr>
        <p:spPr>
          <a:xfrm>
            <a:off x="1314360" y="2623320"/>
            <a:ext cx="55440" cy="360"/>
          </a:xfrm>
          <a:custGeom>
            <a:avLst/>
            <a:gdLst/>
            <a:ahLst/>
            <a:rect l="l" t="t" r="r" b="b"/>
            <a:pathLst>
              <a:path w="55880" h="0">
                <a:moveTo>
                  <a:pt x="55566" y="0"/>
                </a:moveTo>
                <a:lnTo>
                  <a:pt x="0" y="0"/>
                </a:lnTo>
              </a:path>
            </a:pathLst>
          </a:custGeom>
          <a:noFill/>
          <a:ln w="5788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object 20"/>
          <p:cNvSpPr/>
          <p:nvPr/>
        </p:nvSpPr>
        <p:spPr>
          <a:xfrm>
            <a:off x="1314360" y="2419200"/>
            <a:ext cx="55440" cy="360"/>
          </a:xfrm>
          <a:custGeom>
            <a:avLst/>
            <a:gdLst/>
            <a:ahLst/>
            <a:rect l="l" t="t" r="r" b="b"/>
            <a:pathLst>
              <a:path w="55880" h="0">
                <a:moveTo>
                  <a:pt x="55566" y="0"/>
                </a:moveTo>
                <a:lnTo>
                  <a:pt x="0" y="0"/>
                </a:lnTo>
              </a:path>
            </a:pathLst>
          </a:custGeom>
          <a:noFill/>
          <a:ln w="5788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object 21"/>
          <p:cNvSpPr/>
          <p:nvPr/>
        </p:nvSpPr>
        <p:spPr>
          <a:xfrm>
            <a:off x="1314360" y="2215440"/>
            <a:ext cx="55440" cy="360"/>
          </a:xfrm>
          <a:custGeom>
            <a:avLst/>
            <a:gdLst/>
            <a:ahLst/>
            <a:rect l="l" t="t" r="r" b="b"/>
            <a:pathLst>
              <a:path w="55880" h="0">
                <a:moveTo>
                  <a:pt x="55566" y="0"/>
                </a:moveTo>
                <a:lnTo>
                  <a:pt x="0" y="0"/>
                </a:lnTo>
              </a:path>
            </a:pathLst>
          </a:custGeom>
          <a:noFill/>
          <a:ln w="5788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object 22"/>
          <p:cNvSpPr/>
          <p:nvPr/>
        </p:nvSpPr>
        <p:spPr>
          <a:xfrm>
            <a:off x="1314360" y="2011680"/>
            <a:ext cx="55440" cy="360"/>
          </a:xfrm>
          <a:custGeom>
            <a:avLst/>
            <a:gdLst/>
            <a:ahLst/>
            <a:rect l="l" t="t" r="r" b="b"/>
            <a:pathLst>
              <a:path w="55880" h="0">
                <a:moveTo>
                  <a:pt x="55566" y="0"/>
                </a:moveTo>
                <a:lnTo>
                  <a:pt x="0" y="0"/>
                </a:lnTo>
              </a:path>
            </a:pathLst>
          </a:custGeom>
          <a:noFill/>
          <a:ln w="5788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object 23"/>
          <p:cNvSpPr/>
          <p:nvPr/>
        </p:nvSpPr>
        <p:spPr>
          <a:xfrm>
            <a:off x="1314360" y="1807920"/>
            <a:ext cx="55440" cy="360"/>
          </a:xfrm>
          <a:custGeom>
            <a:avLst/>
            <a:gdLst/>
            <a:ahLst/>
            <a:rect l="l" t="t" r="r" b="b"/>
            <a:pathLst>
              <a:path w="55880" h="0">
                <a:moveTo>
                  <a:pt x="55566" y="0"/>
                </a:moveTo>
                <a:lnTo>
                  <a:pt x="0" y="0"/>
                </a:lnTo>
              </a:path>
            </a:pathLst>
          </a:custGeom>
          <a:noFill/>
          <a:ln w="5788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object 24"/>
          <p:cNvSpPr/>
          <p:nvPr/>
        </p:nvSpPr>
        <p:spPr>
          <a:xfrm>
            <a:off x="1314360" y="1603800"/>
            <a:ext cx="55440" cy="360"/>
          </a:xfrm>
          <a:custGeom>
            <a:avLst/>
            <a:gdLst/>
            <a:ahLst/>
            <a:rect l="l" t="t" r="r" b="b"/>
            <a:pathLst>
              <a:path w="55880" h="0">
                <a:moveTo>
                  <a:pt x="55566" y="0"/>
                </a:moveTo>
                <a:lnTo>
                  <a:pt x="0" y="0"/>
                </a:lnTo>
              </a:path>
            </a:pathLst>
          </a:custGeom>
          <a:noFill/>
          <a:ln w="5788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object 25"/>
          <p:cNvSpPr/>
          <p:nvPr/>
        </p:nvSpPr>
        <p:spPr>
          <a:xfrm>
            <a:off x="1139760" y="1947600"/>
            <a:ext cx="128520" cy="74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7560" tIns="0" bIns="0" vert="vert270" rot="16200000">
            <a:noAutofit/>
          </a:bodyPr>
          <a:p>
            <a:pPr marL="12600">
              <a:lnSpc>
                <a:spcPct val="100000"/>
              </a:lnSpc>
              <a:spcBef>
                <a:spcPts val="60"/>
              </a:spcBef>
            </a:pPr>
            <a:r>
              <a:rPr b="0" lang="en-US" sz="700" spc="12" strike="noStrike">
                <a:solidFill>
                  <a:srgbClr val="000000"/>
                </a:solidFill>
                <a:latin typeface="Arial"/>
              </a:rPr>
              <a:t>60 70 80</a:t>
            </a:r>
            <a:r>
              <a:rPr b="0" lang="en-US" sz="700" spc="20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700" spc="12" strike="noStrike">
                <a:solidFill>
                  <a:srgbClr val="000000"/>
                </a:solidFill>
                <a:latin typeface="Arial"/>
              </a:rPr>
              <a:t>90</a:t>
            </a:r>
            <a:endParaRPr b="0" lang="en-IN" sz="700" spc="-1" strike="noStrike">
              <a:latin typeface="Arial"/>
            </a:endParaRPr>
          </a:p>
        </p:txBody>
      </p:sp>
      <p:sp>
        <p:nvSpPr>
          <p:cNvPr id="389" name="object 26"/>
          <p:cNvSpPr/>
          <p:nvPr/>
        </p:nvSpPr>
        <p:spPr>
          <a:xfrm>
            <a:off x="1139760" y="1513800"/>
            <a:ext cx="12852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7560" tIns="0" bIns="0" vert="vert270" rot="16200000">
            <a:noAutofit/>
          </a:bodyPr>
          <a:p>
            <a:pPr marL="12600">
              <a:lnSpc>
                <a:spcPct val="100000"/>
              </a:lnSpc>
              <a:spcBef>
                <a:spcPts val="60"/>
              </a:spcBef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110</a:t>
            </a:r>
            <a:endParaRPr b="0" lang="en-IN" sz="700" spc="-1" strike="noStrike">
              <a:latin typeface="Arial"/>
            </a:endParaRPr>
          </a:p>
        </p:txBody>
      </p:sp>
      <p:sp>
        <p:nvSpPr>
          <p:cNvPr id="390" name="object 27"/>
          <p:cNvSpPr/>
          <p:nvPr/>
        </p:nvSpPr>
        <p:spPr>
          <a:xfrm>
            <a:off x="1369800" y="1437120"/>
            <a:ext cx="2644920" cy="1200600"/>
          </a:xfrm>
          <a:custGeom>
            <a:avLst/>
            <a:gdLst/>
            <a:ahLst/>
            <a:rect l="l" t="t" r="r" b="b"/>
            <a:pathLst>
              <a:path w="2645410" h="1200785">
                <a:moveTo>
                  <a:pt x="0" y="1200231"/>
                </a:moveTo>
                <a:lnTo>
                  <a:pt x="2644954" y="1200231"/>
                </a:lnTo>
                <a:lnTo>
                  <a:pt x="2644954" y="0"/>
                </a:lnTo>
                <a:lnTo>
                  <a:pt x="0" y="0"/>
                </a:lnTo>
                <a:lnTo>
                  <a:pt x="0" y="1200231"/>
                </a:lnTo>
              </a:path>
            </a:pathLst>
          </a:custGeom>
          <a:noFill/>
          <a:ln w="5788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object 28"/>
          <p:cNvSpPr/>
          <p:nvPr/>
        </p:nvSpPr>
        <p:spPr>
          <a:xfrm>
            <a:off x="1487160" y="1509840"/>
            <a:ext cx="2527560" cy="1127520"/>
          </a:xfrm>
          <a:custGeom>
            <a:avLst/>
            <a:gdLst/>
            <a:ahLst/>
            <a:rect l="l" t="t" r="r" b="b"/>
            <a:pathLst>
              <a:path w="2527935" h="1127760">
                <a:moveTo>
                  <a:pt x="0" y="1127377"/>
                </a:moveTo>
                <a:lnTo>
                  <a:pt x="2527473" y="0"/>
                </a:lnTo>
              </a:path>
            </a:pathLst>
          </a:custGeom>
          <a:noFill/>
          <a:ln w="5788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object 29"/>
          <p:cNvSpPr/>
          <p:nvPr/>
        </p:nvSpPr>
        <p:spPr>
          <a:xfrm>
            <a:off x="901440" y="2689200"/>
            <a:ext cx="3279960" cy="5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9040" bIns="0">
            <a:spAutoFit/>
          </a:bodyPr>
          <a:p>
            <a:pPr marL="1023480">
              <a:lnSpc>
                <a:spcPct val="100000"/>
              </a:lnSpc>
              <a:spcBef>
                <a:spcPts val="465"/>
              </a:spcBef>
              <a:tabLst>
                <a:tab algn="l" pos="1844640"/>
                <a:tab algn="l" pos="2665800"/>
              </a:tabLst>
            </a:pPr>
            <a:r>
              <a:rPr b="0" lang="en-US" sz="700" spc="12" strike="noStrike">
                <a:solidFill>
                  <a:srgbClr val="000000"/>
                </a:solidFill>
                <a:latin typeface="Arial"/>
              </a:rPr>
              <a:t>2005</a:t>
            </a:r>
            <a:r>
              <a:rPr b="0" lang="en-US" sz="700" spc="12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700" spc="12" strike="noStrike">
                <a:solidFill>
                  <a:srgbClr val="000000"/>
                </a:solidFill>
                <a:latin typeface="Arial"/>
              </a:rPr>
              <a:t>2010</a:t>
            </a:r>
            <a:r>
              <a:rPr b="0" lang="en-US" sz="700" spc="12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700" spc="12" strike="noStrike">
                <a:solidFill>
                  <a:srgbClr val="000000"/>
                </a:solidFill>
                <a:latin typeface="Arial"/>
              </a:rPr>
              <a:t>2015</a:t>
            </a:r>
            <a:endParaRPr b="0" lang="en-IN" sz="700" spc="-1" strike="noStrike">
              <a:latin typeface="Arial"/>
            </a:endParaRPr>
          </a:p>
          <a:p>
            <a:pPr marL="12600">
              <a:lnSpc>
                <a:spcPts val="950"/>
              </a:lnSpc>
              <a:spcBef>
                <a:spcPts val="414"/>
              </a:spcBef>
              <a:tabLst>
                <a:tab algn="l" pos="1844640"/>
                <a:tab algn="l" pos="266580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800" spc="-21" strike="noStrike">
                <a:solidFill>
                  <a:srgbClr val="000000"/>
                </a:solidFill>
                <a:latin typeface="Arial"/>
              </a:rPr>
              <a:t>price </a:t>
            </a:r>
            <a:r>
              <a:rPr b="0" lang="en-US" sz="800" spc="4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800" spc="-15" strike="noStrike">
                <a:solidFill>
                  <a:srgbClr val="000000"/>
                </a:solidFill>
                <a:latin typeface="Arial"/>
              </a:rPr>
              <a:t>chicken: </a:t>
            </a:r>
            <a:r>
              <a:rPr b="0" lang="en-US" sz="800" spc="4" strike="noStrike">
                <a:solidFill>
                  <a:srgbClr val="c00000"/>
                </a:solidFill>
                <a:latin typeface="Arial"/>
              </a:rPr>
              <a:t>monthly</a:t>
            </a:r>
            <a:r>
              <a:rPr b="0" lang="en-US" sz="80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800" spc="-15" strike="noStrike">
                <a:solidFill>
                  <a:srgbClr val="000000"/>
                </a:solidFill>
                <a:latin typeface="Arial"/>
              </a:rPr>
              <a:t>whole </a:t>
            </a:r>
            <a:r>
              <a:rPr b="0" lang="en-US" sz="800" spc="4" strike="noStrike">
                <a:solidFill>
                  <a:srgbClr val="000000"/>
                </a:solidFill>
                <a:latin typeface="Arial"/>
              </a:rPr>
              <a:t>bird </a:t>
            </a:r>
            <a:r>
              <a:rPr b="0" lang="en-US" sz="800" spc="-7" strike="noStrike">
                <a:solidFill>
                  <a:srgbClr val="000000"/>
                </a:solidFill>
                <a:latin typeface="Arial"/>
              </a:rPr>
              <a:t>spot </a:t>
            </a:r>
            <a:r>
              <a:rPr b="0" lang="en-US" sz="800" spc="-15" strike="noStrike">
                <a:solidFill>
                  <a:srgbClr val="000000"/>
                </a:solidFill>
                <a:latin typeface="Arial"/>
              </a:rPr>
              <a:t>price, </a:t>
            </a:r>
            <a:r>
              <a:rPr b="0" lang="en-US" sz="800" spc="-32" strike="noStrike">
                <a:solidFill>
                  <a:srgbClr val="000000"/>
                </a:solidFill>
                <a:latin typeface="Arial"/>
              </a:rPr>
              <a:t>Georgia </a:t>
            </a:r>
            <a:r>
              <a:rPr b="0" lang="en-US" sz="800" spc="-15" strike="noStrike">
                <a:solidFill>
                  <a:srgbClr val="000000"/>
                </a:solidFill>
                <a:latin typeface="Arial"/>
              </a:rPr>
              <a:t>docks, </a:t>
            </a:r>
            <a:r>
              <a:rPr b="0" lang="en-US" sz="800" spc="-32" strike="noStrike">
                <a:solidFill>
                  <a:srgbClr val="000000"/>
                </a:solidFill>
                <a:latin typeface="Arial"/>
              </a:rPr>
              <a:t>US  </a:t>
            </a:r>
            <a:r>
              <a:rPr b="0" lang="en-US" sz="800" spc="-21" strike="noStrike">
                <a:solidFill>
                  <a:srgbClr val="000000"/>
                </a:solidFill>
                <a:latin typeface="Arial"/>
              </a:rPr>
              <a:t>cents </a:t>
            </a:r>
            <a:r>
              <a:rPr b="0" lang="en-US" sz="800" spc="-15" strike="noStrike">
                <a:solidFill>
                  <a:srgbClr val="000000"/>
                </a:solidFill>
                <a:latin typeface="Arial"/>
              </a:rPr>
              <a:t>per </a:t>
            </a:r>
            <a:r>
              <a:rPr b="0" lang="en-US" sz="800" spc="-7" strike="noStrike">
                <a:solidFill>
                  <a:srgbClr val="000000"/>
                </a:solidFill>
                <a:latin typeface="Arial"/>
              </a:rPr>
              <a:t>pound,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August </a:t>
            </a:r>
            <a:r>
              <a:rPr b="0" lang="en-US" sz="800" spc="-26" strike="noStrike">
                <a:solidFill>
                  <a:srgbClr val="000000"/>
                </a:solidFill>
                <a:latin typeface="Arial"/>
              </a:rPr>
              <a:t>2001 </a:t>
            </a:r>
            <a:r>
              <a:rPr b="0" lang="en-US" sz="800" spc="29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July </a:t>
            </a:r>
            <a:r>
              <a:rPr b="0" lang="en-US" sz="800" spc="-15" strike="noStrike">
                <a:solidFill>
                  <a:srgbClr val="000000"/>
                </a:solidFill>
                <a:latin typeface="Arial"/>
              </a:rPr>
              <a:t>2016, </a:t>
            </a:r>
            <a:r>
              <a:rPr b="0" lang="en-US" sz="800" spc="18" strike="noStrike">
                <a:solidFill>
                  <a:srgbClr val="c00000"/>
                </a:solidFill>
                <a:latin typeface="Arial"/>
              </a:rPr>
              <a:t>with fitted </a:t>
            </a:r>
            <a:r>
              <a:rPr b="0" lang="en-US" sz="800" spc="-15" strike="noStrike">
                <a:solidFill>
                  <a:srgbClr val="c00000"/>
                </a:solidFill>
                <a:latin typeface="Arial"/>
              </a:rPr>
              <a:t>linear</a:t>
            </a:r>
            <a:r>
              <a:rPr b="0" lang="en-US" sz="800" spc="-55" strike="noStrike">
                <a:solidFill>
                  <a:srgbClr val="c00000"/>
                </a:solidFill>
                <a:latin typeface="Arial"/>
              </a:rPr>
              <a:t> </a:t>
            </a:r>
            <a:r>
              <a:rPr b="0" lang="en-US" sz="800" spc="-1" strike="noStrike">
                <a:solidFill>
                  <a:srgbClr val="c00000"/>
                </a:solidFill>
                <a:latin typeface="Arial"/>
              </a:rPr>
              <a:t>trend </a:t>
            </a:r>
            <a:r>
              <a:rPr b="0" lang="en-US" sz="800" spc="-7" strike="noStrike">
                <a:solidFill>
                  <a:srgbClr val="c00000"/>
                </a:solidFill>
                <a:latin typeface="Arial"/>
              </a:rPr>
              <a:t>line</a:t>
            </a:r>
            <a:r>
              <a:rPr b="0" lang="en-US" sz="800" spc="-7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393" name="object 30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25560">
              <a:lnSpc>
                <a:spcPts val="675"/>
              </a:lnSpc>
            </a:pPr>
            <a:fld id="{49E04479-51BA-46F2-B196-8BF24F3285D4}" type="slidenum">
              <a:rPr b="0" lang="en-US" sz="600" spc="-21" strike="noStrike">
                <a:solidFill>
                  <a:srgbClr val="262685"/>
                </a:solidFill>
                <a:latin typeface="Arial"/>
              </a:rPr>
              <a:t>&lt;number&gt;</a:t>
            </a:fld>
            <a:r>
              <a:rPr b="0" lang="en-US" sz="600" spc="-97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148" strike="noStrike">
                <a:solidFill>
                  <a:srgbClr val="262685"/>
                </a:solidFill>
                <a:latin typeface="Arial"/>
              </a:rPr>
              <a:t>/</a:t>
            </a:r>
            <a:r>
              <a:rPr b="0" lang="en-US" sz="600" spc="-92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-21" strike="noStrike">
                <a:solidFill>
                  <a:srgbClr val="262685"/>
                </a:solidFill>
                <a:latin typeface="Arial"/>
              </a:rPr>
              <a:t>77</a:t>
            </a:r>
            <a:endParaRPr b="0" lang="en-IN" sz="600" spc="-1" strike="noStrike">
              <a:latin typeface="Times New Roman"/>
            </a:endParaRPr>
          </a:p>
        </p:txBody>
      </p:sp>
    </p:spTree>
  </p:cSld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object 2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object 3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object 4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6" name="object 5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object 6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8" name="object 7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object 8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object 9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object 10"/>
          <p:cNvSpPr txBox="1"/>
          <p:nvPr/>
        </p:nvSpPr>
        <p:spPr>
          <a:xfrm>
            <a:off x="2284920" y="198360"/>
            <a:ext cx="1616400" cy="595080"/>
          </a:xfrm>
          <a:prstGeom prst="rect">
            <a:avLst/>
          </a:prstGeom>
          <a:noFill/>
          <a:ln w="0">
            <a:noFill/>
          </a:ln>
        </p:spPr>
        <p:txBody>
          <a:bodyPr lIns="0" rIns="0" tIns="17280" bIns="0">
            <a:no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n-US" sz="1400" spc="-35" strike="noStrike">
                <a:solidFill>
                  <a:srgbClr val="3333b2"/>
                </a:solidFill>
                <a:latin typeface="Tahoma"/>
              </a:rPr>
              <a:t>Box-Jenkins</a:t>
            </a:r>
            <a:r>
              <a:rPr b="0" lang="en-US" sz="1400" spc="-1" strike="noStrike">
                <a:solidFill>
                  <a:srgbClr val="3333b2"/>
                </a:solidFill>
                <a:latin typeface="Tahoma"/>
              </a:rPr>
              <a:t> </a:t>
            </a:r>
            <a:r>
              <a:rPr b="0" lang="en-US" sz="1400" spc="-26" strike="noStrike">
                <a:solidFill>
                  <a:srgbClr val="3333b2"/>
                </a:solidFill>
                <a:latin typeface="Tahoma"/>
              </a:rPr>
              <a:t>Methods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2" name="object 11"/>
          <p:cNvSpPr/>
          <p:nvPr/>
        </p:nvSpPr>
        <p:spPr>
          <a:xfrm>
            <a:off x="745920" y="1317960"/>
            <a:ext cx="107640" cy="10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object 12"/>
          <p:cNvSpPr/>
          <p:nvPr/>
        </p:nvSpPr>
        <p:spPr>
          <a:xfrm>
            <a:off x="745920" y="1773720"/>
            <a:ext cx="107640" cy="10764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4" name="object 13"/>
          <p:cNvSpPr/>
          <p:nvPr/>
        </p:nvSpPr>
        <p:spPr>
          <a:xfrm>
            <a:off x="745920" y="2229120"/>
            <a:ext cx="107640" cy="10764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5" name="object 14"/>
          <p:cNvSpPr/>
          <p:nvPr/>
        </p:nvSpPr>
        <p:spPr>
          <a:xfrm>
            <a:off x="447840" y="543600"/>
            <a:ext cx="3850200" cy="26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189360" indent="-138600">
              <a:lnSpc>
                <a:spcPct val="102000"/>
              </a:lnSpc>
              <a:spcBef>
                <a:spcPts val="54"/>
              </a:spcBef>
              <a:buClr>
                <a:srgbClr val="3333b2"/>
              </a:buClr>
              <a:buFont typeface="Lucida Sans Unicode"/>
              <a:buChar char="•"/>
              <a:tabLst>
                <a:tab algn="l" pos="189720"/>
              </a:tabLst>
            </a:pPr>
            <a:r>
              <a:rPr b="0" lang="en-US" sz="1100" spc="-72" strike="noStrike">
                <a:solidFill>
                  <a:srgbClr val="000000"/>
                </a:solidFill>
                <a:latin typeface="Arial"/>
              </a:rPr>
              <a:t>As </a:t>
            </a:r>
            <a:r>
              <a:rPr b="0" lang="en-US" sz="1100" spc="-106" strike="noStrike">
                <a:solidFill>
                  <a:srgbClr val="000000"/>
                </a:solidFill>
                <a:latin typeface="Arial"/>
              </a:rPr>
              <a:t>we </a:t>
            </a:r>
            <a:r>
              <a:rPr b="0" lang="en-US" sz="1100" spc="-80" strike="noStrike">
                <a:solidFill>
                  <a:srgbClr val="000000"/>
                </a:solidFill>
                <a:latin typeface="Arial"/>
              </a:rPr>
              <a:t>have </a:t>
            </a:r>
            <a:r>
              <a:rPr b="0" lang="en-US" sz="1100" spc="-111" strike="noStrike">
                <a:solidFill>
                  <a:srgbClr val="000000"/>
                </a:solidFill>
                <a:latin typeface="Arial"/>
              </a:rPr>
              <a:t>seen </a:t>
            </a:r>
            <a:r>
              <a:rPr b="0" lang="en-US" sz="1100" spc="-15" strike="noStrike">
                <a:solidFill>
                  <a:srgbClr val="000000"/>
                </a:solidFill>
                <a:latin typeface="Arial"/>
              </a:rPr>
              <a:t>ARIMA </a:t>
            </a:r>
            <a:r>
              <a:rPr b="0" lang="en-US" sz="1100" spc="-66" strike="noStrike">
                <a:solidFill>
                  <a:srgbClr val="000000"/>
                </a:solidFill>
                <a:latin typeface="Arial"/>
              </a:rPr>
              <a:t>models </a:t>
            </a:r>
            <a:r>
              <a:rPr b="0" lang="en-US" sz="1100" spc="-80" strike="noStrike">
                <a:solidFill>
                  <a:srgbClr val="000000"/>
                </a:solidFill>
                <a:latin typeface="Arial"/>
              </a:rPr>
              <a:t>have </a:t>
            </a:r>
            <a:r>
              <a:rPr b="0" lang="en-US" sz="1100" spc="-72" strike="noStrike">
                <a:solidFill>
                  <a:srgbClr val="000000"/>
                </a:solidFill>
                <a:latin typeface="Arial"/>
              </a:rPr>
              <a:t>numerous 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parameters  </a:t>
            </a:r>
            <a:r>
              <a:rPr b="0" lang="en-US" sz="1100" spc="-66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hyper 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parameters, Box </a:t>
            </a:r>
            <a:r>
              <a:rPr b="0" lang="en-US" sz="1100" spc="-66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Jenkins </a:t>
            </a:r>
            <a:r>
              <a:rPr b="0" lang="en-US" sz="1100" spc="-80" strike="noStrike">
                <a:solidFill>
                  <a:srgbClr val="000000"/>
                </a:solidFill>
                <a:latin typeface="Arial"/>
              </a:rPr>
              <a:t>suggests </a:t>
            </a:r>
            <a:r>
              <a:rPr b="0" lang="en-US" sz="1100" spc="-72" strike="noStrike">
                <a:solidFill>
                  <a:srgbClr val="000000"/>
                </a:solidFill>
                <a:latin typeface="Arial"/>
              </a:rPr>
              <a:t>an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iterative  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three-stage </a:t>
            </a:r>
            <a:r>
              <a:rPr b="0" lang="en-US" sz="1100" spc="-66" strike="noStrike">
                <a:solidFill>
                  <a:srgbClr val="000000"/>
                </a:solidFill>
                <a:latin typeface="Arial"/>
              </a:rPr>
              <a:t>approach </a:t>
            </a:r>
            <a:r>
              <a:rPr b="0" lang="en-US" sz="1100" spc="9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estimate </a:t>
            </a:r>
            <a:r>
              <a:rPr b="0" lang="en-US" sz="1100" spc="-72" strike="noStrike">
                <a:solidFill>
                  <a:srgbClr val="000000"/>
                </a:solidFill>
                <a:latin typeface="Arial"/>
              </a:rPr>
              <a:t>an </a:t>
            </a:r>
            <a:r>
              <a:rPr b="0" lang="en-US" sz="1100" spc="-15" strike="noStrike">
                <a:solidFill>
                  <a:srgbClr val="000000"/>
                </a:solidFill>
                <a:latin typeface="Arial"/>
              </a:rPr>
              <a:t>ARIMA</a:t>
            </a:r>
            <a:r>
              <a:rPr b="0" lang="en-US" sz="1100" spc="6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model.</a:t>
            </a:r>
            <a:endParaRPr b="0" lang="en-IN" sz="1100" spc="-1" strike="noStrike">
              <a:latin typeface="Arial"/>
            </a:endParaRPr>
          </a:p>
          <a:p>
            <a:pPr marL="189360" indent="-138600">
              <a:lnSpc>
                <a:spcPct val="100000"/>
              </a:lnSpc>
              <a:spcBef>
                <a:spcPts val="176"/>
              </a:spcBef>
              <a:buClr>
                <a:srgbClr val="3333b2"/>
              </a:buClr>
              <a:buFont typeface="Lucida Sans Unicode"/>
              <a:buChar char="•"/>
              <a:tabLst>
                <a:tab algn="l" pos="189720"/>
              </a:tabLst>
            </a:pPr>
            <a:r>
              <a:rPr b="1" lang="en-US" sz="1100" spc="-35" strike="noStrike">
                <a:solidFill>
                  <a:srgbClr val="000000"/>
                </a:solidFill>
                <a:latin typeface="Gill Sans MT"/>
              </a:rPr>
              <a:t>Procedures</a:t>
            </a:r>
            <a:endParaRPr b="0" lang="en-IN" sz="1100" spc="-1" strike="noStrike">
              <a:latin typeface="Arial"/>
            </a:endParaRPr>
          </a:p>
          <a:p>
            <a:pPr lvl="1" marL="466200" indent="-141120">
              <a:lnSpc>
                <a:spcPct val="100000"/>
              </a:lnSpc>
              <a:spcBef>
                <a:spcPts val="176"/>
              </a:spcBef>
              <a:buClr>
                <a:srgbClr val="ffffff"/>
              </a:buClr>
              <a:buSzPct val="80000"/>
              <a:buFont typeface="StarSymbol"/>
              <a:buAutoNum type="arabicPlain"/>
              <a:tabLst>
                <a:tab algn="l" pos="466560"/>
              </a:tabLst>
            </a:pPr>
            <a:r>
              <a:rPr b="0" lang="en-US" sz="1000" spc="-32" strike="noStrike">
                <a:solidFill>
                  <a:srgbClr val="3333ff"/>
                </a:solidFill>
                <a:latin typeface="Arial"/>
              </a:rPr>
              <a:t>Model </a:t>
            </a:r>
            <a:r>
              <a:rPr b="0" lang="en-US" sz="1000" spc="-15" strike="noStrike">
                <a:solidFill>
                  <a:srgbClr val="3333ff"/>
                </a:solidFill>
                <a:latin typeface="Arial"/>
              </a:rPr>
              <a:t>identification</a:t>
            </a:r>
            <a:r>
              <a:rPr b="0" lang="en-US" sz="1000" spc="-15" strike="noStrike">
                <a:solidFill>
                  <a:srgbClr val="000000"/>
                </a:solidFill>
                <a:latin typeface="Arial"/>
              </a:rPr>
              <a:t>: </a:t>
            </a:r>
            <a:r>
              <a:rPr b="0" lang="en-US" sz="1000" spc="-55" strike="noStrike">
                <a:solidFill>
                  <a:srgbClr val="000000"/>
                </a:solidFill>
                <a:latin typeface="Arial"/>
              </a:rPr>
              <a:t>Checking </a:t>
            </a:r>
            <a:r>
              <a:rPr b="0" lang="en-US" sz="1000" spc="-21" strike="noStrike">
                <a:solidFill>
                  <a:srgbClr val="000000"/>
                </a:solidFill>
                <a:latin typeface="Arial"/>
              </a:rPr>
              <a:t>stationarity </a:t>
            </a:r>
            <a:r>
              <a:rPr b="0" lang="en-US" sz="1000" spc="-60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0" lang="en-US" sz="1000" spc="-55" strike="noStrike">
                <a:solidFill>
                  <a:srgbClr val="000000"/>
                </a:solidFill>
                <a:latin typeface="Arial"/>
              </a:rPr>
              <a:t>seasonality,  </a:t>
            </a:r>
            <a:r>
              <a:rPr b="0" lang="en-US" sz="1000" spc="-35" strike="noStrike">
                <a:solidFill>
                  <a:srgbClr val="000000"/>
                </a:solidFill>
                <a:latin typeface="Arial"/>
              </a:rPr>
              <a:t>performing differencing </a:t>
            </a:r>
            <a:r>
              <a:rPr b="0" lang="en-US" sz="1000" spc="18" strike="noStrike">
                <a:solidFill>
                  <a:srgbClr val="000000"/>
                </a:solidFill>
                <a:latin typeface="Arial"/>
              </a:rPr>
              <a:t>if </a:t>
            </a:r>
            <a:r>
              <a:rPr b="0" lang="en-US" sz="1000" spc="-80" strike="noStrike">
                <a:solidFill>
                  <a:srgbClr val="000000"/>
                </a:solidFill>
                <a:latin typeface="Arial"/>
              </a:rPr>
              <a:t>necessary, </a:t>
            </a:r>
            <a:r>
              <a:rPr b="0" lang="en-US" sz="1000" spc="-52" strike="noStrike">
                <a:solidFill>
                  <a:srgbClr val="000000"/>
                </a:solidFill>
                <a:latin typeface="Arial"/>
              </a:rPr>
              <a:t>choosing </a:t>
            </a:r>
            <a:r>
              <a:rPr b="0" lang="en-US" sz="1000" spc="-46" strike="noStrike">
                <a:solidFill>
                  <a:srgbClr val="000000"/>
                </a:solidFill>
                <a:latin typeface="Arial"/>
              </a:rPr>
              <a:t>model  </a:t>
            </a:r>
            <a:r>
              <a:rPr b="0" lang="en-US" sz="1000" spc="-35" strike="noStrike">
                <a:solidFill>
                  <a:srgbClr val="000000"/>
                </a:solidFill>
                <a:latin typeface="Arial"/>
              </a:rPr>
              <a:t>specification </a:t>
            </a:r>
            <a:r>
              <a:rPr b="0" i="1" lang="en-US" sz="1000" spc="24" strike="noStrike">
                <a:solidFill>
                  <a:srgbClr val="000000"/>
                </a:solidFill>
                <a:latin typeface="Trebuchet MS"/>
              </a:rPr>
              <a:t>ARIMA</a:t>
            </a:r>
            <a:r>
              <a:rPr b="0" lang="en-US" sz="1000" spc="24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1000" spc="24" strike="noStrike">
                <a:solidFill>
                  <a:srgbClr val="000000"/>
                </a:solidFill>
                <a:latin typeface="Trebuchet MS"/>
              </a:rPr>
              <a:t>p</a:t>
            </a:r>
            <a:r>
              <a:rPr b="0" i="1" lang="en-US" sz="1000" spc="24" strike="noStrike">
                <a:solidFill>
                  <a:srgbClr val="000000"/>
                </a:solidFill>
                <a:latin typeface="Verdana"/>
              </a:rPr>
              <a:t>,</a:t>
            </a:r>
            <a:r>
              <a:rPr b="0" i="1" lang="en-US" sz="1000" spc="-26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i="1" lang="en-US" sz="1000" spc="-21" strike="noStrike">
                <a:solidFill>
                  <a:srgbClr val="000000"/>
                </a:solidFill>
                <a:latin typeface="Trebuchet MS"/>
              </a:rPr>
              <a:t>d</a:t>
            </a:r>
            <a:r>
              <a:rPr b="0" i="1" lang="en-US" sz="1000" spc="-21" strike="noStrike">
                <a:solidFill>
                  <a:srgbClr val="000000"/>
                </a:solidFill>
                <a:latin typeface="Verdana"/>
              </a:rPr>
              <a:t>, </a:t>
            </a:r>
            <a:r>
              <a:rPr b="0" i="1" lang="en-US" sz="1000" spc="12" strike="noStrike">
                <a:solidFill>
                  <a:srgbClr val="000000"/>
                </a:solidFill>
                <a:latin typeface="Trebuchet MS"/>
              </a:rPr>
              <a:t>q</a:t>
            </a:r>
            <a:r>
              <a:rPr b="0" lang="en-US" sz="1000" spc="12" strike="noStrike">
                <a:solidFill>
                  <a:srgbClr val="000000"/>
                </a:solidFill>
                <a:latin typeface="Arial"/>
              </a:rPr>
              <a:t>).</a:t>
            </a:r>
            <a:endParaRPr b="0" lang="en-IN" sz="1000" spc="-1" strike="noStrike">
              <a:latin typeface="Arial"/>
            </a:endParaRPr>
          </a:p>
          <a:p>
            <a:pPr lvl="1" marL="466200" indent="-141120">
              <a:lnSpc>
                <a:spcPts val="1199"/>
              </a:lnSpc>
              <a:spcBef>
                <a:spcPts val="26"/>
              </a:spcBef>
              <a:buClr>
                <a:srgbClr val="ffffff"/>
              </a:buClr>
              <a:buSzPct val="80000"/>
              <a:buFont typeface="StarSymbol"/>
              <a:buAutoNum type="arabicPlain"/>
              <a:tabLst>
                <a:tab algn="l" pos="466560"/>
              </a:tabLst>
            </a:pPr>
            <a:r>
              <a:rPr b="0" lang="en-US" sz="1000" spc="-52" strike="noStrike">
                <a:solidFill>
                  <a:srgbClr val="3333ff"/>
                </a:solidFill>
                <a:latin typeface="Arial"/>
              </a:rPr>
              <a:t>Parameter </a:t>
            </a:r>
            <a:r>
              <a:rPr b="0" lang="en-US" sz="1000" spc="-26" strike="noStrike">
                <a:solidFill>
                  <a:srgbClr val="3333ff"/>
                </a:solidFill>
                <a:latin typeface="Arial"/>
              </a:rPr>
              <a:t>estimation</a:t>
            </a:r>
            <a:r>
              <a:rPr b="0" lang="en-US" sz="1000" spc="-26" strike="noStrike">
                <a:solidFill>
                  <a:srgbClr val="000000"/>
                </a:solidFill>
                <a:latin typeface="Arial"/>
              </a:rPr>
              <a:t>: </a:t>
            </a:r>
            <a:r>
              <a:rPr b="0" lang="en-US" sz="1000" spc="-35" strike="noStrike">
                <a:solidFill>
                  <a:srgbClr val="000000"/>
                </a:solidFill>
                <a:latin typeface="Arial"/>
              </a:rPr>
              <a:t>Computing coefficients </a:t>
            </a:r>
            <a:r>
              <a:rPr b="0" lang="en-US" sz="1000" spc="9" strike="noStrike">
                <a:solidFill>
                  <a:srgbClr val="000000"/>
                </a:solidFill>
                <a:latin typeface="Arial"/>
              </a:rPr>
              <a:t>that </a:t>
            </a:r>
            <a:r>
              <a:rPr b="0" lang="en-US" sz="1000" spc="-46" strike="noStrike">
                <a:solidFill>
                  <a:srgbClr val="000000"/>
                </a:solidFill>
                <a:latin typeface="Arial"/>
              </a:rPr>
              <a:t>best </a:t>
            </a:r>
            <a:r>
              <a:rPr b="0" lang="en-US" sz="1000" spc="32" strike="noStrike">
                <a:solidFill>
                  <a:srgbClr val="000000"/>
                </a:solidFill>
                <a:latin typeface="Arial"/>
              </a:rPr>
              <a:t>fit </a:t>
            </a:r>
            <a:r>
              <a:rPr b="0" lang="en-US" sz="1000" spc="-26" strike="noStrike">
                <a:solidFill>
                  <a:srgbClr val="000000"/>
                </a:solidFill>
                <a:latin typeface="Arial"/>
              </a:rPr>
              <a:t>the  </a:t>
            </a:r>
            <a:r>
              <a:rPr b="0" lang="en-US" sz="1000" spc="-60" strike="noStrike">
                <a:solidFill>
                  <a:srgbClr val="000000"/>
                </a:solidFill>
                <a:latin typeface="Arial"/>
              </a:rPr>
              <a:t>selected </a:t>
            </a:r>
            <a:r>
              <a:rPr b="0" lang="en-US" sz="1000" spc="-15" strike="noStrike">
                <a:solidFill>
                  <a:srgbClr val="000000"/>
                </a:solidFill>
                <a:latin typeface="Arial"/>
              </a:rPr>
              <a:t>ARIMA </a:t>
            </a:r>
            <a:r>
              <a:rPr b="0" lang="en-US" sz="1000" spc="-46" strike="noStrike">
                <a:solidFill>
                  <a:srgbClr val="000000"/>
                </a:solidFill>
                <a:latin typeface="Arial"/>
              </a:rPr>
              <a:t>model </a:t>
            </a:r>
            <a:r>
              <a:rPr b="0" lang="en-US" sz="1000" spc="-52" strike="noStrike">
                <a:solidFill>
                  <a:srgbClr val="000000"/>
                </a:solidFill>
                <a:latin typeface="Arial"/>
              </a:rPr>
              <a:t>using </a:t>
            </a:r>
            <a:r>
              <a:rPr b="0" i="1" lang="en-US" sz="1000" spc="-52" strike="noStrike">
                <a:solidFill>
                  <a:srgbClr val="000000"/>
                </a:solidFill>
                <a:latin typeface="Trebuchet MS"/>
              </a:rPr>
              <a:t>maximum </a:t>
            </a:r>
            <a:r>
              <a:rPr b="0" i="1" lang="en-US" sz="1000" spc="-60" strike="noStrike">
                <a:solidFill>
                  <a:srgbClr val="000000"/>
                </a:solidFill>
                <a:latin typeface="Trebuchet MS"/>
              </a:rPr>
              <a:t>likelihood </a:t>
            </a:r>
            <a:r>
              <a:rPr b="0" i="1" lang="en-US" sz="1000" spc="-55" strike="noStrike">
                <a:solidFill>
                  <a:srgbClr val="000000"/>
                </a:solidFill>
                <a:latin typeface="Trebuchet MS"/>
              </a:rPr>
              <a:t>estimation  </a:t>
            </a:r>
            <a:r>
              <a:rPr b="0" lang="en-US" sz="1000" spc="-46" strike="noStrike">
                <a:solidFill>
                  <a:srgbClr val="000000"/>
                </a:solidFill>
                <a:latin typeface="Arial"/>
              </a:rPr>
              <a:t>or </a:t>
            </a:r>
            <a:r>
              <a:rPr b="0" i="1" lang="en-US" sz="1000" spc="-60" strike="noStrike">
                <a:solidFill>
                  <a:srgbClr val="000000"/>
                </a:solidFill>
                <a:latin typeface="Trebuchet MS"/>
              </a:rPr>
              <a:t>non-linear least-squares</a:t>
            </a:r>
            <a:r>
              <a:rPr b="0" i="1" lang="en-US" sz="1000" spc="-2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i="1" lang="en-US" sz="1000" spc="-52" strike="noStrike">
                <a:solidFill>
                  <a:srgbClr val="000000"/>
                </a:solidFill>
                <a:latin typeface="Trebuchet MS"/>
              </a:rPr>
              <a:t>estimation</a:t>
            </a:r>
            <a:r>
              <a:rPr b="0" lang="en-US" sz="1000" spc="-52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IN" sz="1000" spc="-1" strike="noStrike">
              <a:latin typeface="Arial"/>
            </a:endParaRPr>
          </a:p>
          <a:p>
            <a:pPr lvl="1" marL="466200" indent="-141120">
              <a:lnSpc>
                <a:spcPts val="1145"/>
              </a:lnSpc>
              <a:buClr>
                <a:srgbClr val="ffffff"/>
              </a:buClr>
              <a:buSzPct val="80000"/>
              <a:buFont typeface="StarSymbol"/>
              <a:buAutoNum type="arabicPlain"/>
              <a:tabLst>
                <a:tab algn="l" pos="466560"/>
              </a:tabLst>
            </a:pPr>
            <a:r>
              <a:rPr b="0" lang="en-US" sz="1000" spc="-32" strike="noStrike">
                <a:solidFill>
                  <a:srgbClr val="3333ff"/>
                </a:solidFill>
                <a:latin typeface="Arial"/>
              </a:rPr>
              <a:t>Model </a:t>
            </a:r>
            <a:r>
              <a:rPr b="0" lang="en-US" sz="1000" spc="-46" strike="noStrike">
                <a:solidFill>
                  <a:srgbClr val="3333ff"/>
                </a:solidFill>
                <a:latin typeface="Arial"/>
              </a:rPr>
              <a:t>checking</a:t>
            </a:r>
            <a:r>
              <a:rPr b="0" lang="en-US" sz="1000" spc="-46" strike="noStrike">
                <a:solidFill>
                  <a:srgbClr val="000000"/>
                </a:solidFill>
                <a:latin typeface="Arial"/>
              </a:rPr>
              <a:t>: </a:t>
            </a:r>
            <a:r>
              <a:rPr b="0" lang="en-US" sz="1000" spc="-41" strike="noStrike">
                <a:solidFill>
                  <a:srgbClr val="000000"/>
                </a:solidFill>
                <a:latin typeface="Arial"/>
              </a:rPr>
              <a:t>Testing whether </a:t>
            </a:r>
            <a:r>
              <a:rPr b="0" lang="en-US" sz="1000" spc="-26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000" spc="-35" strike="noStrike">
                <a:solidFill>
                  <a:srgbClr val="000000"/>
                </a:solidFill>
                <a:latin typeface="Arial"/>
              </a:rPr>
              <a:t>obtained </a:t>
            </a:r>
            <a:r>
              <a:rPr b="0" lang="en-US" sz="1000" spc="-46" strike="noStrike">
                <a:solidFill>
                  <a:srgbClr val="000000"/>
                </a:solidFill>
                <a:latin typeface="Arial"/>
              </a:rPr>
              <a:t>model</a:t>
            </a:r>
            <a:r>
              <a:rPr b="0" lang="en-US" sz="1000" spc="-11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00" spc="-52" strike="noStrike">
                <a:solidFill>
                  <a:srgbClr val="000000"/>
                </a:solidFill>
                <a:latin typeface="Arial"/>
              </a:rPr>
              <a:t>conforms</a:t>
            </a:r>
            <a:endParaRPr b="0" lang="en-IN" sz="1000" spc="-1" strike="noStrike">
              <a:latin typeface="Arial"/>
            </a:endParaRPr>
          </a:p>
          <a:p>
            <a:pPr marL="466200">
              <a:lnSpc>
                <a:spcPts val="1199"/>
              </a:lnSpc>
              <a:spcBef>
                <a:spcPts val="40"/>
              </a:spcBef>
              <a:tabLst>
                <a:tab algn="l" pos="466560"/>
              </a:tabLst>
            </a:pPr>
            <a:r>
              <a:rPr b="0" lang="en-US" sz="1000" spc="9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000" spc="-26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000" spc="-41" strike="noStrike">
                <a:solidFill>
                  <a:srgbClr val="000000"/>
                </a:solidFill>
                <a:latin typeface="Arial"/>
              </a:rPr>
              <a:t>specifications </a:t>
            </a:r>
            <a:r>
              <a:rPr b="0" lang="en-US" sz="1000" spc="-21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1000" spc="-80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1000" spc="-32" strike="noStrike">
                <a:solidFill>
                  <a:srgbClr val="000000"/>
                </a:solidFill>
                <a:latin typeface="Arial"/>
              </a:rPr>
              <a:t>stationary </a:t>
            </a:r>
            <a:r>
              <a:rPr b="0" lang="en-US" sz="1000" spc="-35" strike="noStrike">
                <a:solidFill>
                  <a:srgbClr val="000000"/>
                </a:solidFill>
                <a:latin typeface="Arial"/>
              </a:rPr>
              <a:t>univariate </a:t>
            </a:r>
            <a:r>
              <a:rPr b="0" lang="en-US" sz="1000" spc="-75" strike="noStrike">
                <a:solidFill>
                  <a:srgbClr val="000000"/>
                </a:solidFill>
                <a:latin typeface="Arial"/>
              </a:rPr>
              <a:t>process </a:t>
            </a:r>
            <a:r>
              <a:rPr b="0" lang="en-US" sz="1000" spc="-12" strike="noStrike">
                <a:solidFill>
                  <a:srgbClr val="000000"/>
                </a:solidFill>
                <a:latin typeface="Arial"/>
              </a:rPr>
              <a:t>(i.e. </a:t>
            </a:r>
            <a:r>
              <a:rPr b="0" lang="en-US" sz="1000" spc="-26" strike="noStrike">
                <a:solidFill>
                  <a:srgbClr val="000000"/>
                </a:solidFill>
                <a:latin typeface="Arial"/>
              </a:rPr>
              <a:t>the  </a:t>
            </a:r>
            <a:r>
              <a:rPr b="0" lang="en-US" sz="1000" spc="-55" strike="noStrike">
                <a:solidFill>
                  <a:srgbClr val="000000"/>
                </a:solidFill>
                <a:latin typeface="Arial"/>
              </a:rPr>
              <a:t>residuals </a:t>
            </a:r>
            <a:r>
              <a:rPr b="0" lang="en-US" sz="1000" spc="-52" strike="noStrike">
                <a:solidFill>
                  <a:srgbClr val="000000"/>
                </a:solidFill>
                <a:latin typeface="Arial"/>
              </a:rPr>
              <a:t>should </a:t>
            </a:r>
            <a:r>
              <a:rPr b="0" lang="en-US" sz="1000" spc="-72" strike="noStrike">
                <a:solidFill>
                  <a:srgbClr val="000000"/>
                </a:solidFill>
                <a:latin typeface="Arial"/>
              </a:rPr>
              <a:t>be </a:t>
            </a:r>
            <a:r>
              <a:rPr b="0" lang="en-US" sz="1000" spc="-46" strike="noStrike">
                <a:solidFill>
                  <a:srgbClr val="000000"/>
                </a:solidFill>
                <a:latin typeface="Arial"/>
              </a:rPr>
              <a:t>independent </a:t>
            </a:r>
            <a:r>
              <a:rPr b="0" lang="en-US" sz="1000" spc="-21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1000" spc="-75" strike="noStrike">
                <a:solidFill>
                  <a:srgbClr val="000000"/>
                </a:solidFill>
                <a:latin typeface="Arial"/>
              </a:rPr>
              <a:t>each </a:t>
            </a:r>
            <a:r>
              <a:rPr b="0" lang="en-US" sz="1000" spc="-32" strike="noStrike">
                <a:solidFill>
                  <a:srgbClr val="000000"/>
                </a:solidFill>
                <a:latin typeface="Arial"/>
              </a:rPr>
              <a:t>other </a:t>
            </a:r>
            <a:r>
              <a:rPr b="0" lang="en-US" sz="1000" spc="-55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0" lang="en-US" sz="1000" spc="-72" strike="noStrike">
                <a:solidFill>
                  <a:srgbClr val="000000"/>
                </a:solidFill>
                <a:latin typeface="Arial"/>
              </a:rPr>
              <a:t>have  </a:t>
            </a:r>
            <a:r>
              <a:rPr b="0" lang="en-US" sz="1000" spc="-32" strike="noStrike">
                <a:solidFill>
                  <a:srgbClr val="000000"/>
                </a:solidFill>
                <a:latin typeface="Arial"/>
              </a:rPr>
              <a:t>constant </a:t>
            </a:r>
            <a:r>
              <a:rPr b="0" lang="en-US" sz="1000" spc="-72" strike="noStrike">
                <a:solidFill>
                  <a:srgbClr val="000000"/>
                </a:solidFill>
                <a:latin typeface="Arial"/>
              </a:rPr>
              <a:t>mean </a:t>
            </a:r>
            <a:r>
              <a:rPr b="0" lang="en-US" sz="1000" spc="-55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0" lang="en-US" sz="1000" spc="-41" strike="noStrike">
                <a:solidFill>
                  <a:srgbClr val="000000"/>
                </a:solidFill>
                <a:latin typeface="Arial"/>
              </a:rPr>
              <a:t>variance). </a:t>
            </a:r>
            <a:r>
              <a:rPr b="0" lang="en-US" sz="1000" spc="4" strike="noStrike">
                <a:solidFill>
                  <a:srgbClr val="000000"/>
                </a:solidFill>
                <a:latin typeface="Arial"/>
              </a:rPr>
              <a:t>If </a:t>
            </a:r>
            <a:r>
              <a:rPr b="0" lang="en-US" sz="1000" spc="-32" strike="noStrike">
                <a:solidFill>
                  <a:srgbClr val="000000"/>
                </a:solidFill>
                <a:latin typeface="Arial"/>
              </a:rPr>
              <a:t>failed </a:t>
            </a:r>
            <a:r>
              <a:rPr b="0" lang="en-US" sz="1000" spc="-60" strike="noStrike">
                <a:solidFill>
                  <a:srgbClr val="000000"/>
                </a:solidFill>
                <a:latin typeface="Arial"/>
              </a:rPr>
              <a:t>go </a:t>
            </a:r>
            <a:r>
              <a:rPr b="0" lang="en-US" sz="1000" spc="-52" strike="noStrike">
                <a:solidFill>
                  <a:srgbClr val="000000"/>
                </a:solidFill>
                <a:latin typeface="Arial"/>
              </a:rPr>
              <a:t>back </a:t>
            </a:r>
            <a:r>
              <a:rPr b="0" lang="en-US" sz="1000" spc="9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000" spc="-52" strike="noStrike">
                <a:solidFill>
                  <a:srgbClr val="000000"/>
                </a:solidFill>
                <a:latin typeface="Arial"/>
              </a:rPr>
              <a:t>step</a:t>
            </a:r>
            <a:r>
              <a:rPr b="0" lang="en-US" sz="1000" spc="-18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00" spc="-32" strike="noStrike">
                <a:solidFill>
                  <a:srgbClr val="000000"/>
                </a:solidFill>
                <a:latin typeface="Arial"/>
              </a:rPr>
              <a:t>1.</a:t>
            </a:r>
            <a:endParaRPr b="0" lang="en-IN" sz="1000" spc="-1" strike="noStrike">
              <a:latin typeface="Arial"/>
            </a:endParaRPr>
          </a:p>
          <a:p>
            <a:pPr marL="189360" indent="-138600">
              <a:lnSpc>
                <a:spcPct val="102000"/>
              </a:lnSpc>
              <a:spcBef>
                <a:spcPts val="269"/>
              </a:spcBef>
              <a:buClr>
                <a:srgbClr val="3333b2"/>
              </a:buClr>
              <a:buFont typeface="Lucida Sans Unicode"/>
              <a:buChar char="•"/>
              <a:tabLst>
                <a:tab algn="l" pos="189720"/>
              </a:tabLst>
            </a:pP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Let’s </a:t>
            </a:r>
            <a:r>
              <a:rPr b="0" lang="en-US" sz="1100" spc="-72" strike="noStrike">
                <a:solidFill>
                  <a:srgbClr val="000000"/>
                </a:solidFill>
                <a:latin typeface="Arial"/>
              </a:rPr>
              <a:t>go 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through </a:t>
            </a:r>
            <a:r>
              <a:rPr b="0" lang="en-US" sz="1100" spc="-92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concrete </a:t>
            </a:r>
            <a:r>
              <a:rPr b="0" lang="en-US" sz="1100" spc="-72" strike="noStrike">
                <a:solidFill>
                  <a:srgbClr val="000000"/>
                </a:solidFill>
                <a:latin typeface="Arial"/>
              </a:rPr>
              <a:t>example </a:t>
            </a:r>
            <a:r>
              <a:rPr b="0" lang="en-US" sz="1100" spc="-35" strike="noStrike">
                <a:solidFill>
                  <a:srgbClr val="000000"/>
                </a:solidFill>
                <a:latin typeface="Arial"/>
              </a:rPr>
              <a:t>together 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for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this  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procedure.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766" name="object 15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25560">
              <a:lnSpc>
                <a:spcPts val="675"/>
              </a:lnSpc>
            </a:pPr>
            <a:fld id="{E5FA1259-69A3-4E71-9121-A0CCBADBF9B8}" type="slidenum">
              <a:rPr b="0" lang="en-US" sz="600" spc="-21" strike="noStrike">
                <a:solidFill>
                  <a:srgbClr val="262685"/>
                </a:solidFill>
                <a:latin typeface="Arial"/>
              </a:rPr>
              <a:t>&lt;number&gt;</a:t>
            </a:fld>
            <a:r>
              <a:rPr b="0" lang="en-US" sz="600" spc="-97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148" strike="noStrike">
                <a:solidFill>
                  <a:srgbClr val="262685"/>
                </a:solidFill>
                <a:latin typeface="Arial"/>
              </a:rPr>
              <a:t>/</a:t>
            </a:r>
            <a:r>
              <a:rPr b="0" lang="en-US" sz="600" spc="-92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-21" strike="noStrike">
                <a:solidFill>
                  <a:srgbClr val="262685"/>
                </a:solidFill>
                <a:latin typeface="Arial"/>
              </a:rPr>
              <a:t>77</a:t>
            </a:r>
            <a:endParaRPr b="0" lang="en-IN" sz="600" spc="-1" strike="noStrike">
              <a:latin typeface="Times New Roman"/>
            </a:endParaRPr>
          </a:p>
        </p:txBody>
      </p:sp>
    </p:spTree>
  </p:cSld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object 2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8" name="object 3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object 4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object 5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1" name="object 6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object 7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object 8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object 9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object 10"/>
          <p:cNvSpPr txBox="1"/>
          <p:nvPr/>
        </p:nvSpPr>
        <p:spPr>
          <a:xfrm>
            <a:off x="2389680" y="198360"/>
            <a:ext cx="1510200" cy="595080"/>
          </a:xfrm>
          <a:prstGeom prst="rect">
            <a:avLst/>
          </a:prstGeom>
          <a:noFill/>
          <a:ln w="0">
            <a:noFill/>
          </a:ln>
        </p:spPr>
        <p:txBody>
          <a:bodyPr lIns="0" rIns="0" tIns="17280" bIns="0">
            <a:no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n-US" sz="1400" spc="-12" strike="noStrike">
                <a:solidFill>
                  <a:srgbClr val="3333b2"/>
                </a:solidFill>
                <a:latin typeface="Tahoma"/>
              </a:rPr>
              <a:t>Model</a:t>
            </a:r>
            <a:r>
              <a:rPr b="0" lang="en-US" sz="1400" spc="9" strike="noStrike">
                <a:solidFill>
                  <a:srgbClr val="3333b2"/>
                </a:solidFill>
                <a:latin typeface="Tahoma"/>
              </a:rPr>
              <a:t> </a:t>
            </a:r>
            <a:r>
              <a:rPr b="0" lang="en-US" sz="1400" spc="-41" strike="noStrike">
                <a:solidFill>
                  <a:srgbClr val="3333b2"/>
                </a:solidFill>
                <a:latin typeface="Tahoma"/>
              </a:rPr>
              <a:t>Identification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6" name="object 12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25560">
              <a:lnSpc>
                <a:spcPts val="675"/>
              </a:lnSpc>
            </a:pPr>
            <a:fld id="{47CFC95B-C0EE-4D03-810A-90D26F3AB6C3}" type="slidenum">
              <a:rPr b="0" lang="en-US" sz="600" spc="-21" strike="noStrike">
                <a:solidFill>
                  <a:srgbClr val="262685"/>
                </a:solidFill>
                <a:latin typeface="Arial"/>
              </a:rPr>
              <a:t>&lt;number&gt;</a:t>
            </a:fld>
            <a:r>
              <a:rPr b="0" lang="en-US" sz="600" spc="-97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148" strike="noStrike">
                <a:solidFill>
                  <a:srgbClr val="262685"/>
                </a:solidFill>
                <a:latin typeface="Arial"/>
              </a:rPr>
              <a:t>/</a:t>
            </a:r>
            <a:r>
              <a:rPr b="0" lang="en-US" sz="600" spc="-92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-21" strike="noStrike">
                <a:solidFill>
                  <a:srgbClr val="262685"/>
                </a:solidFill>
                <a:latin typeface="Arial"/>
              </a:rPr>
              <a:t>77</a:t>
            </a:r>
            <a:endParaRPr b="0" lang="en-IN" sz="600" spc="-1" strike="noStrike">
              <a:latin typeface="Times New Roman"/>
            </a:endParaRPr>
          </a:p>
        </p:txBody>
      </p:sp>
      <p:sp>
        <p:nvSpPr>
          <p:cNvPr id="777" name="object 11"/>
          <p:cNvSpPr txBox="1"/>
          <p:nvPr/>
        </p:nvSpPr>
        <p:spPr>
          <a:xfrm>
            <a:off x="311760" y="666000"/>
            <a:ext cx="3986280" cy="233100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>
            <a:noAutofit/>
          </a:bodyPr>
          <a:p>
            <a:pPr marL="325080" indent="-138600">
              <a:lnSpc>
                <a:spcPct val="102000"/>
              </a:lnSpc>
              <a:spcBef>
                <a:spcPts val="54"/>
              </a:spcBef>
              <a:buClr>
                <a:srgbClr val="3333b2"/>
              </a:buClr>
              <a:buFont typeface="Lucida Sans Unicode"/>
              <a:buChar char="•"/>
              <a:tabLst>
                <a:tab algn="l" pos="325800"/>
              </a:tabLst>
            </a:pPr>
            <a:r>
              <a:rPr b="0" lang="en-US" sz="1100" spc="-72" strike="noStrike">
                <a:solidFill>
                  <a:srgbClr val="000000"/>
                </a:solidFill>
                <a:latin typeface="Arial"/>
              </a:rPr>
              <a:t>As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with </a:t>
            </a:r>
            <a:r>
              <a:rPr b="0" lang="en-US" sz="1100" spc="-66" strike="noStrike">
                <a:solidFill>
                  <a:srgbClr val="000000"/>
                </a:solidFill>
                <a:latin typeface="Arial"/>
              </a:rPr>
              <a:t>any </a:t>
            </a:r>
            <a:r>
              <a:rPr b="0" lang="en-US" sz="1100" spc="-35" strike="noStrike">
                <a:solidFill>
                  <a:srgbClr val="000000"/>
                </a:solidFill>
                <a:latin typeface="Arial"/>
              </a:rPr>
              <a:t>data 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analysis, </a:t>
            </a:r>
            <a:r>
              <a:rPr b="0" lang="en-US" sz="1100" spc="-106" strike="noStrike">
                <a:solidFill>
                  <a:srgbClr val="000000"/>
                </a:solidFill>
                <a:latin typeface="Arial"/>
              </a:rPr>
              <a:t>we 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should 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construct </a:t>
            </a:r>
            <a:r>
              <a:rPr b="0" lang="en-US" sz="1100" spc="-92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time </a:t>
            </a:r>
            <a:r>
              <a:rPr b="0" lang="en-US" sz="1100" spc="-7" strike="noStrike">
                <a:solidFill>
                  <a:srgbClr val="000000"/>
                </a:solidFill>
                <a:latin typeface="Arial"/>
              </a:rPr>
              <a:t>plot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of  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the data, </a:t>
            </a:r>
            <a:r>
              <a:rPr b="0" lang="en-US" sz="1100" spc="-66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inspect 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graph 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for </a:t>
            </a:r>
            <a:r>
              <a:rPr b="0" lang="en-US" sz="1100" spc="-66" strike="noStrike">
                <a:solidFill>
                  <a:srgbClr val="000000"/>
                </a:solidFill>
                <a:latin typeface="Arial"/>
              </a:rPr>
              <a:t>any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anomalies.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marL="325080" indent="-138600">
              <a:lnSpc>
                <a:spcPct val="1020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•"/>
              <a:tabLst>
                <a:tab algn="l" pos="325800"/>
              </a:tabLst>
            </a:pP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most </a:t>
            </a:r>
            <a:r>
              <a:rPr b="0" lang="en-US" sz="1100" spc="-15" strike="noStrike">
                <a:solidFill>
                  <a:srgbClr val="000000"/>
                </a:solidFill>
                <a:latin typeface="Arial"/>
              </a:rPr>
              <a:t>important thing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in 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this </a:t>
            </a:r>
            <a:r>
              <a:rPr b="0" lang="en-US" sz="1100" spc="-92" strike="noStrike">
                <a:solidFill>
                  <a:srgbClr val="000000"/>
                </a:solidFill>
                <a:latin typeface="Arial"/>
              </a:rPr>
              <a:t>phase 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is </a:t>
            </a:r>
            <a:r>
              <a:rPr b="0" lang="en-US" sz="1100" spc="9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determine </a:t>
            </a:r>
            <a:r>
              <a:rPr b="0" lang="en-US" sz="1100" spc="18" strike="noStrike">
                <a:solidFill>
                  <a:srgbClr val="000000"/>
                </a:solidFill>
                <a:latin typeface="Arial"/>
              </a:rPr>
              <a:t>if 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the 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time </a:t>
            </a:r>
            <a:r>
              <a:rPr b="0" lang="en-US" sz="1100" spc="-86" strike="noStrike">
                <a:solidFill>
                  <a:srgbClr val="000000"/>
                </a:solidFill>
                <a:latin typeface="Arial"/>
              </a:rPr>
              <a:t>series 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is </a:t>
            </a:r>
            <a:r>
              <a:rPr b="0" lang="en-US" sz="1100" spc="-35" strike="noStrike">
                <a:solidFill>
                  <a:srgbClr val="3333b2"/>
                </a:solidFill>
                <a:latin typeface="Arial"/>
              </a:rPr>
              <a:t>stationary </a:t>
            </a:r>
            <a:r>
              <a:rPr b="0" lang="en-US" sz="1100" spc="-66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0" lang="en-US" sz="1100" spc="18" strike="noStrike">
                <a:solidFill>
                  <a:srgbClr val="000000"/>
                </a:solidFill>
                <a:latin typeface="Arial"/>
              </a:rPr>
              <a:t>if 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there 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is </a:t>
            </a:r>
            <a:r>
              <a:rPr b="0" lang="en-US" sz="1100" spc="-66" strike="noStrike">
                <a:solidFill>
                  <a:srgbClr val="000000"/>
                </a:solidFill>
                <a:latin typeface="Arial"/>
              </a:rPr>
              <a:t>any </a:t>
            </a:r>
            <a:r>
              <a:rPr b="0" lang="en-US" sz="1100" spc="-32" strike="noStrike">
                <a:solidFill>
                  <a:srgbClr val="3333b2"/>
                </a:solidFill>
                <a:latin typeface="Arial"/>
              </a:rPr>
              <a:t>significant  </a:t>
            </a:r>
            <a:r>
              <a:rPr b="0" lang="en-US" sz="1100" spc="-60" strike="noStrike">
                <a:solidFill>
                  <a:srgbClr val="3333b2"/>
                </a:solidFill>
                <a:latin typeface="Arial"/>
              </a:rPr>
              <a:t>seasonality </a:t>
            </a:r>
            <a:r>
              <a:rPr b="0" lang="en-US" sz="1100" spc="4" strike="noStrike">
                <a:solidFill>
                  <a:srgbClr val="000000"/>
                </a:solidFill>
                <a:latin typeface="Arial"/>
              </a:rPr>
              <a:t>that </a:t>
            </a:r>
            <a:r>
              <a:rPr b="0" lang="en-US" sz="1100" spc="-100" strike="noStrike">
                <a:solidFill>
                  <a:srgbClr val="000000"/>
                </a:solidFill>
                <a:latin typeface="Arial"/>
              </a:rPr>
              <a:t>needs </a:t>
            </a:r>
            <a:r>
              <a:rPr b="0" lang="en-US" sz="1100" spc="9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100" spc="-75" strike="noStrike">
                <a:solidFill>
                  <a:srgbClr val="000000"/>
                </a:solidFill>
                <a:latin typeface="Arial"/>
              </a:rPr>
              <a:t>be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handled.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marL="325080" indent="-138600">
              <a:lnSpc>
                <a:spcPct val="100000"/>
              </a:lnSpc>
              <a:spcBef>
                <a:spcPts val="176"/>
              </a:spcBef>
              <a:buClr>
                <a:srgbClr val="3333b2"/>
              </a:buClr>
              <a:buFont typeface="Lucida Sans Unicode"/>
              <a:buChar char="•"/>
              <a:tabLst>
                <a:tab algn="l" pos="325800"/>
              </a:tabLst>
            </a:pPr>
            <a:r>
              <a:rPr b="1" lang="en-US" sz="1100" spc="-41" strike="noStrike">
                <a:solidFill>
                  <a:srgbClr val="000000"/>
                </a:solidFill>
                <a:latin typeface="Gill Sans MT"/>
              </a:rPr>
              <a:t>Test</a:t>
            </a:r>
            <a:r>
              <a:rPr b="1" lang="en-US" sz="1100" spc="83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1" lang="en-US" sz="1100" spc="-32" strike="noStrike">
                <a:solidFill>
                  <a:srgbClr val="000000"/>
                </a:solidFill>
                <a:latin typeface="Gill Sans MT"/>
              </a:rPr>
              <a:t>Stationarity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lvl="1" marL="601920" indent="-132480">
              <a:lnSpc>
                <a:spcPct val="100000"/>
              </a:lnSpc>
              <a:spcBef>
                <a:spcPts val="176"/>
              </a:spcBef>
              <a:buClr>
                <a:srgbClr val="3333b2"/>
              </a:buClr>
              <a:buFont typeface="Symbol" charset="2"/>
              <a:buChar char=""/>
              <a:tabLst>
                <a:tab algn="l" pos="602640"/>
              </a:tabLst>
            </a:pPr>
            <a:r>
              <a:rPr b="0" lang="en-US" sz="1000" spc="-52" strike="noStrike">
                <a:solidFill>
                  <a:srgbClr val="000000"/>
                </a:solidFill>
                <a:latin typeface="Arial"/>
              </a:rPr>
              <a:t>Recall </a:t>
            </a:r>
            <a:r>
              <a:rPr b="0" lang="en-US" sz="1000" spc="-26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000" spc="-15" strike="noStrike">
                <a:solidFill>
                  <a:srgbClr val="000000"/>
                </a:solidFill>
                <a:latin typeface="Arial"/>
              </a:rPr>
              <a:t>definition, </a:t>
            </a:r>
            <a:r>
              <a:rPr b="0" lang="en-US" sz="1000" spc="18" strike="noStrike">
                <a:solidFill>
                  <a:srgbClr val="000000"/>
                </a:solidFill>
                <a:latin typeface="Arial"/>
              </a:rPr>
              <a:t>if </a:t>
            </a:r>
            <a:r>
              <a:rPr b="0" lang="en-US" sz="1000" spc="-26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000" spc="-72" strike="noStrike">
                <a:solidFill>
                  <a:srgbClr val="000000"/>
                </a:solidFill>
                <a:latin typeface="Arial"/>
              </a:rPr>
              <a:t>mean </a:t>
            </a:r>
            <a:r>
              <a:rPr b="0" lang="en-US" sz="1000" spc="-46" strike="noStrike">
                <a:solidFill>
                  <a:srgbClr val="000000"/>
                </a:solidFill>
                <a:latin typeface="Arial"/>
              </a:rPr>
              <a:t>or </a:t>
            </a:r>
            <a:r>
              <a:rPr b="0" lang="en-US" sz="1000" spc="-55" strike="noStrike">
                <a:solidFill>
                  <a:srgbClr val="000000"/>
                </a:solidFill>
                <a:latin typeface="Arial"/>
              </a:rPr>
              <a:t>variance </a:t>
            </a:r>
            <a:r>
              <a:rPr b="0" lang="en-US" sz="1000" spc="-75" strike="noStrike">
                <a:solidFill>
                  <a:srgbClr val="000000"/>
                </a:solidFill>
                <a:latin typeface="Arial"/>
              </a:rPr>
              <a:t>changes </a:t>
            </a:r>
            <a:r>
              <a:rPr b="0" lang="en-US" sz="1000" spc="-55" strike="noStrike">
                <a:solidFill>
                  <a:srgbClr val="000000"/>
                </a:solidFill>
                <a:latin typeface="Arial"/>
              </a:rPr>
              <a:t>over </a:t>
            </a:r>
            <a:r>
              <a:rPr b="0" lang="en-US" sz="1000" spc="-15" strike="noStrike">
                <a:solidFill>
                  <a:srgbClr val="000000"/>
                </a:solidFill>
                <a:latin typeface="Arial"/>
              </a:rPr>
              <a:t>time  </a:t>
            </a:r>
            <a:r>
              <a:rPr b="0" lang="en-US" sz="1000" spc="-32" strike="noStrike">
                <a:solidFill>
                  <a:srgbClr val="000000"/>
                </a:solidFill>
                <a:latin typeface="Arial"/>
              </a:rPr>
              <a:t>then </a:t>
            </a:r>
            <a:r>
              <a:rPr b="0" lang="en-US" sz="1000" spc="4" strike="noStrike">
                <a:solidFill>
                  <a:srgbClr val="000000"/>
                </a:solidFill>
                <a:latin typeface="Arial"/>
              </a:rPr>
              <a:t>it’s </a:t>
            </a:r>
            <a:r>
              <a:rPr b="0" lang="en-US" sz="1000" spc="-35" strike="noStrike">
                <a:solidFill>
                  <a:srgbClr val="000000"/>
                </a:solidFill>
                <a:latin typeface="Arial"/>
              </a:rPr>
              <a:t>non-stationary, thus </a:t>
            </a:r>
            <a:r>
              <a:rPr b="0" lang="en-US" sz="1000" spc="-60" strike="noStrike">
                <a:solidFill>
                  <a:srgbClr val="000000"/>
                </a:solidFill>
                <a:latin typeface="Arial"/>
              </a:rPr>
              <a:t>an </a:t>
            </a:r>
            <a:r>
              <a:rPr b="0" lang="en-US" sz="1000" spc="-7" strike="noStrike">
                <a:solidFill>
                  <a:srgbClr val="000000"/>
                </a:solidFill>
                <a:latin typeface="Arial"/>
              </a:rPr>
              <a:t>intuitive </a:t>
            </a:r>
            <a:r>
              <a:rPr b="0" lang="en-US" sz="1000" spc="-75" strike="noStrike">
                <a:solidFill>
                  <a:srgbClr val="000000"/>
                </a:solidFill>
                <a:latin typeface="Arial"/>
              </a:rPr>
              <a:t>way </a:t>
            </a:r>
            <a:r>
              <a:rPr b="0" lang="en-US" sz="1000" spc="-55" strike="noStrike">
                <a:solidFill>
                  <a:srgbClr val="000000"/>
                </a:solidFill>
                <a:latin typeface="Arial"/>
              </a:rPr>
              <a:t>is </a:t>
            </a:r>
            <a:r>
              <a:rPr b="0" lang="en-US" sz="1000" spc="9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000" spc="-7" strike="noStrike">
                <a:solidFill>
                  <a:srgbClr val="000000"/>
                </a:solidFill>
                <a:latin typeface="Arial"/>
              </a:rPr>
              <a:t>plot </a:t>
            </a:r>
            <a:r>
              <a:rPr b="0" lang="en-US" sz="1000" spc="-21" strike="noStrike">
                <a:solidFill>
                  <a:srgbClr val="3333b2"/>
                </a:solidFill>
                <a:latin typeface="Arial"/>
              </a:rPr>
              <a:t>rolling  statistics.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 lvl="1" marL="601920" indent="-132480">
              <a:lnSpc>
                <a:spcPts val="1199"/>
              </a:lnSpc>
              <a:spcBef>
                <a:spcPts val="26"/>
              </a:spcBef>
              <a:buClr>
                <a:srgbClr val="3333b2"/>
              </a:buClr>
              <a:buFont typeface="Symbol" charset="2"/>
              <a:buChar char=""/>
              <a:tabLst>
                <a:tab algn="l" pos="602640"/>
              </a:tabLst>
            </a:pPr>
            <a:r>
              <a:rPr b="0" lang="en-US" sz="1000" spc="-75" strike="noStrike">
                <a:solidFill>
                  <a:srgbClr val="3333b2"/>
                </a:solidFill>
                <a:latin typeface="Arial"/>
              </a:rPr>
              <a:t>We </a:t>
            </a:r>
            <a:r>
              <a:rPr b="0" lang="en-US" sz="1000" spc="-60" strike="noStrike">
                <a:solidFill>
                  <a:srgbClr val="3333b2"/>
                </a:solidFill>
                <a:latin typeface="Arial"/>
              </a:rPr>
              <a:t>can also </a:t>
            </a:r>
            <a:r>
              <a:rPr b="0" lang="en-US" sz="1000" spc="-72" strike="noStrike">
                <a:solidFill>
                  <a:srgbClr val="3333b2"/>
                </a:solidFill>
                <a:latin typeface="Arial"/>
              </a:rPr>
              <a:t>make </a:t>
            </a:r>
            <a:r>
              <a:rPr b="0" lang="en-US" sz="1000" spc="-60" strike="noStrike">
                <a:solidFill>
                  <a:srgbClr val="3333b2"/>
                </a:solidFill>
                <a:latin typeface="Arial"/>
              </a:rPr>
              <a:t>an 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</a:rPr>
              <a:t>autocorrelation </a:t>
            </a:r>
            <a:r>
              <a:rPr b="0" lang="en-US" sz="1000" spc="-7" strike="noStrike">
                <a:solidFill>
                  <a:srgbClr val="3333b2"/>
                </a:solidFill>
                <a:latin typeface="Arial"/>
              </a:rPr>
              <a:t>plot, </a:t>
            </a:r>
            <a:r>
              <a:rPr b="0" lang="en-US" sz="1000" spc="-100" strike="noStrike">
                <a:solidFill>
                  <a:srgbClr val="3333b2"/>
                </a:solidFill>
                <a:latin typeface="Arial"/>
              </a:rPr>
              <a:t>as 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</a:rPr>
              <a:t>non-stationary  </a:t>
            </a:r>
            <a:r>
              <a:rPr b="0" lang="en-US" sz="1000" spc="-15" strike="noStrike">
                <a:solidFill>
                  <a:srgbClr val="3333b2"/>
                </a:solidFill>
                <a:latin typeface="Arial"/>
              </a:rPr>
              <a:t>time </a:t>
            </a:r>
            <a:r>
              <a:rPr b="0" lang="en-US" sz="1000" spc="-75" strike="noStrike">
                <a:solidFill>
                  <a:srgbClr val="3333b2"/>
                </a:solidFill>
                <a:latin typeface="Arial"/>
              </a:rPr>
              <a:t>series </a:t>
            </a:r>
            <a:r>
              <a:rPr b="0" lang="en-US" sz="1000" spc="-26" strike="noStrike">
                <a:solidFill>
                  <a:srgbClr val="3333b2"/>
                </a:solidFill>
                <a:latin typeface="Arial"/>
              </a:rPr>
              <a:t>often </a:t>
            </a:r>
            <a:r>
              <a:rPr b="0" lang="en-US" sz="1000" spc="-86" strike="noStrike">
                <a:solidFill>
                  <a:srgbClr val="3333b2"/>
                </a:solidFill>
                <a:latin typeface="Arial"/>
              </a:rPr>
              <a:t>shows </a:t>
            </a:r>
            <a:r>
              <a:rPr b="0" lang="en-US" sz="1000" spc="-52" strike="noStrike">
                <a:solidFill>
                  <a:srgbClr val="3333b2"/>
                </a:solidFill>
                <a:latin typeface="Arial"/>
              </a:rPr>
              <a:t>very </a:t>
            </a:r>
            <a:r>
              <a:rPr b="0" lang="en-US" sz="1000" spc="-60" strike="noStrike">
                <a:solidFill>
                  <a:srgbClr val="3333b2"/>
                </a:solidFill>
                <a:latin typeface="Arial"/>
              </a:rPr>
              <a:t>slow</a:t>
            </a:r>
            <a:r>
              <a:rPr b="0" lang="en-US" sz="1000" spc="-75" strike="noStrike">
                <a:solidFill>
                  <a:srgbClr val="3333b2"/>
                </a:solidFill>
                <a:latin typeface="Arial"/>
              </a:rPr>
              <a:t> decay.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 lvl="1" marL="601920" indent="-132840">
              <a:lnSpc>
                <a:spcPts val="1151"/>
              </a:lnSpc>
              <a:buClr>
                <a:srgbClr val="3333b2"/>
              </a:buClr>
              <a:buFont typeface="Symbol" charset="2"/>
              <a:buChar char=""/>
              <a:tabLst>
                <a:tab algn="l" pos="602640"/>
              </a:tabLst>
            </a:pPr>
            <a:r>
              <a:rPr b="0" lang="en-US" sz="1000" spc="-7" strike="noStrike">
                <a:solidFill>
                  <a:srgbClr val="3333b2"/>
                </a:solidFill>
                <a:latin typeface="Arial"/>
              </a:rPr>
              <a:t>A </a:t>
            </a:r>
            <a:r>
              <a:rPr b="0" lang="en-US" sz="1000" spc="-46" strike="noStrike">
                <a:solidFill>
                  <a:srgbClr val="3333b2"/>
                </a:solidFill>
                <a:latin typeface="Arial"/>
              </a:rPr>
              <a:t>well-established </a:t>
            </a:r>
            <a:r>
              <a:rPr b="0" lang="en-US" sz="1000" spc="-15" strike="noStrike">
                <a:solidFill>
                  <a:srgbClr val="3333b2"/>
                </a:solidFill>
                <a:latin typeface="Arial"/>
              </a:rPr>
              <a:t>statistical </a:t>
            </a:r>
            <a:r>
              <a:rPr b="0" lang="en-US" sz="1000" spc="-21" strike="noStrike">
                <a:solidFill>
                  <a:srgbClr val="3333b2"/>
                </a:solidFill>
                <a:latin typeface="Arial"/>
              </a:rPr>
              <a:t>test </a:t>
            </a:r>
            <a:r>
              <a:rPr b="0" lang="en-US" sz="1000" spc="-46" strike="noStrike">
                <a:solidFill>
                  <a:srgbClr val="3333b2"/>
                </a:solidFill>
                <a:latin typeface="Arial"/>
              </a:rPr>
              <a:t>called</a:t>
            </a:r>
            <a:r>
              <a:rPr b="0" lang="en-US" sz="1000" spc="89" strike="noStrike">
                <a:solidFill>
                  <a:srgbClr val="3333b2"/>
                </a:solidFill>
                <a:latin typeface="Arial"/>
              </a:rPr>
              <a:t> </a:t>
            </a:r>
            <a:r>
              <a:rPr b="0" lang="en-US" sz="1000" spc="-52" strike="noStrike">
                <a:solidFill>
                  <a:srgbClr val="3333b2"/>
                </a:solidFill>
                <a:latin typeface="Arial"/>
              </a:rPr>
              <a:t>augmented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 marL="601920">
              <a:lnSpc>
                <a:spcPts val="1199"/>
              </a:lnSpc>
              <a:spcBef>
                <a:spcPts val="40"/>
              </a:spcBef>
              <a:tabLst>
                <a:tab algn="l" pos="602640"/>
              </a:tabLst>
            </a:pPr>
            <a:r>
              <a:rPr b="0" lang="en-US" sz="1000" spc="-35" strike="noStrike">
                <a:solidFill>
                  <a:srgbClr val="3333ff"/>
                </a:solidFill>
                <a:latin typeface="Arial"/>
              </a:rPr>
              <a:t>Dickey-Fuller </a:t>
            </a:r>
            <a:r>
              <a:rPr b="0" lang="en-US" sz="1000" spc="-46" strike="noStrike">
                <a:solidFill>
                  <a:srgbClr val="3333ff"/>
                </a:solidFill>
                <a:latin typeface="Arial"/>
              </a:rPr>
              <a:t>Test </a:t>
            </a:r>
            <a:r>
              <a:rPr b="0" lang="en-US" sz="1000" spc="-60" strike="noStrike">
                <a:solidFill>
                  <a:srgbClr val="000000"/>
                </a:solidFill>
                <a:latin typeface="Arial"/>
              </a:rPr>
              <a:t>can </a:t>
            </a:r>
            <a:r>
              <a:rPr b="0" lang="en-US" sz="1000" spc="-41" strike="noStrike">
                <a:solidFill>
                  <a:srgbClr val="000000"/>
                </a:solidFill>
                <a:latin typeface="Arial"/>
              </a:rPr>
              <a:t>help. </a:t>
            </a:r>
            <a:r>
              <a:rPr b="0" lang="en-US" sz="1000" spc="-32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000" spc="-15" strike="noStrike">
                <a:solidFill>
                  <a:srgbClr val="000000"/>
                </a:solidFill>
                <a:latin typeface="Arial"/>
              </a:rPr>
              <a:t>null </a:t>
            </a:r>
            <a:r>
              <a:rPr b="0" lang="en-US" sz="1000" spc="-52" strike="noStrike">
                <a:solidFill>
                  <a:srgbClr val="000000"/>
                </a:solidFill>
                <a:latin typeface="Arial"/>
              </a:rPr>
              <a:t>hypothesis </a:t>
            </a:r>
            <a:r>
              <a:rPr b="0" lang="en-US" sz="1000" spc="-55" strike="noStrike">
                <a:solidFill>
                  <a:srgbClr val="000000"/>
                </a:solidFill>
                <a:latin typeface="Arial"/>
              </a:rPr>
              <a:t>is </a:t>
            </a:r>
            <a:r>
              <a:rPr b="0" i="1" lang="en-US" sz="1000" spc="-72" strike="noStrike">
                <a:solidFill>
                  <a:srgbClr val="000000"/>
                </a:solidFill>
                <a:latin typeface="Trebuchet MS"/>
              </a:rPr>
              <a:t>the time  </a:t>
            </a:r>
            <a:r>
              <a:rPr b="0" i="1" lang="en-US" sz="1000" spc="-66" strike="noStrike">
                <a:solidFill>
                  <a:srgbClr val="000000"/>
                </a:solidFill>
                <a:latin typeface="Trebuchet MS"/>
              </a:rPr>
              <a:t>series </a:t>
            </a:r>
            <a:r>
              <a:rPr b="0" i="1" lang="en-US" sz="1000" spc="-52" strike="noStrike">
                <a:solidFill>
                  <a:srgbClr val="000000"/>
                </a:solidFill>
                <a:latin typeface="Trebuchet MS"/>
              </a:rPr>
              <a:t>is</a:t>
            </a:r>
            <a:r>
              <a:rPr b="0" i="1" lang="en-US" sz="1000" spc="-114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i="1" lang="en-US" sz="1000" spc="-46" strike="noStrike">
                <a:solidFill>
                  <a:srgbClr val="000000"/>
                </a:solidFill>
                <a:latin typeface="Trebuchet MS"/>
              </a:rPr>
              <a:t>non-stationary</a:t>
            </a:r>
            <a:r>
              <a:rPr b="0" lang="en-US" sz="1000" spc="-46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object 2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object 3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object 4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object 5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object 6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object 7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object 8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object 9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6" name="object 10"/>
          <p:cNvSpPr txBox="1"/>
          <p:nvPr/>
        </p:nvSpPr>
        <p:spPr>
          <a:xfrm>
            <a:off x="708840" y="198360"/>
            <a:ext cx="3191760" cy="595080"/>
          </a:xfrm>
          <a:prstGeom prst="rect">
            <a:avLst/>
          </a:prstGeom>
          <a:noFill/>
          <a:ln w="0">
            <a:noFill/>
          </a:ln>
        </p:spPr>
        <p:txBody>
          <a:bodyPr lIns="0" rIns="0" tIns="17280" bIns="0">
            <a:noAutofit/>
          </a:bodyPr>
          <a:p>
            <a:pPr marL="1515960" indent="-1347480">
              <a:lnSpc>
                <a:spcPct val="100000"/>
              </a:lnSpc>
              <a:spcBef>
                <a:spcPts val="136"/>
              </a:spcBef>
              <a:tabLst>
                <a:tab algn="l" pos="0"/>
              </a:tabLst>
            </a:pPr>
            <a:r>
              <a:rPr b="0" lang="en-US" sz="1400" spc="-41" strike="noStrike">
                <a:solidFill>
                  <a:srgbClr val="3333b2"/>
                </a:solidFill>
                <a:latin typeface="Tahoma"/>
              </a:rPr>
              <a:t>Pandas Off-the-shelf </a:t>
            </a:r>
            <a:r>
              <a:rPr b="0" lang="en-US" sz="1400" spc="-52" strike="noStrike">
                <a:solidFill>
                  <a:srgbClr val="3333b2"/>
                </a:solidFill>
                <a:latin typeface="Tahoma"/>
              </a:rPr>
              <a:t>Packages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7" name="object 12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25560">
              <a:lnSpc>
                <a:spcPts val="675"/>
              </a:lnSpc>
            </a:pPr>
            <a:fld id="{4DE8F450-EE91-4B55-8425-5E2A73825185}" type="slidenum">
              <a:rPr b="0" lang="en-US" sz="600" spc="-21" strike="noStrike">
                <a:solidFill>
                  <a:srgbClr val="262685"/>
                </a:solidFill>
                <a:latin typeface="Arial"/>
              </a:rPr>
              <a:t>&lt;number&gt;</a:t>
            </a:fld>
            <a:r>
              <a:rPr b="0" lang="en-US" sz="600" spc="-97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148" strike="noStrike">
                <a:solidFill>
                  <a:srgbClr val="262685"/>
                </a:solidFill>
                <a:latin typeface="Arial"/>
              </a:rPr>
              <a:t>/</a:t>
            </a:r>
            <a:r>
              <a:rPr b="0" lang="en-US" sz="600" spc="-92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-21" strike="noStrike">
                <a:solidFill>
                  <a:srgbClr val="262685"/>
                </a:solidFill>
                <a:latin typeface="Arial"/>
              </a:rPr>
              <a:t>77</a:t>
            </a:r>
            <a:endParaRPr b="0" lang="en-IN" sz="600" spc="-1" strike="noStrike">
              <a:latin typeface="Times New Roman"/>
            </a:endParaRPr>
          </a:p>
        </p:txBody>
      </p:sp>
      <p:sp>
        <p:nvSpPr>
          <p:cNvPr id="788" name="object 11"/>
          <p:cNvSpPr/>
          <p:nvPr/>
        </p:nvSpPr>
        <p:spPr>
          <a:xfrm>
            <a:off x="324000" y="968400"/>
            <a:ext cx="3839400" cy="81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5080" bIns="0">
            <a:spAutoFit/>
          </a:bodyPr>
          <a:p>
            <a:pPr marL="265320" indent="-138600">
              <a:lnSpc>
                <a:spcPct val="1020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•"/>
              <a:tabLst>
                <a:tab algn="l" pos="266040"/>
              </a:tabLst>
            </a:pPr>
            <a:r>
              <a:rPr b="0" lang="en-US" sz="1100" spc="-32" strike="noStrike">
                <a:solidFill>
                  <a:srgbClr val="3333b2"/>
                </a:solidFill>
                <a:latin typeface="Arial"/>
              </a:rPr>
              <a:t>Python </a:t>
            </a:r>
            <a:r>
              <a:rPr b="0" lang="en-US" sz="1100" spc="-92" strike="noStrike">
                <a:solidFill>
                  <a:srgbClr val="000000"/>
                </a:solidFill>
                <a:latin typeface="Arial"/>
              </a:rPr>
              <a:t>has a </a:t>
            </a:r>
            <a:r>
              <a:rPr b="0" lang="en-US" sz="1100" spc="128" strike="noStrike">
                <a:solidFill>
                  <a:srgbClr val="000000"/>
                </a:solidFill>
                <a:latin typeface="PMingLiU"/>
              </a:rPr>
              <a:t>statsmodels 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module 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provides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time </a:t>
            </a:r>
            <a:r>
              <a:rPr b="0" lang="en-US" sz="1100" spc="-86" strike="noStrike">
                <a:solidFill>
                  <a:srgbClr val="000000"/>
                </a:solidFill>
                <a:latin typeface="Arial"/>
              </a:rPr>
              <a:t>series  </a:t>
            </a:r>
            <a:r>
              <a:rPr b="0" lang="en-US" sz="1100" spc="-66" strike="noStrike">
                <a:solidFill>
                  <a:srgbClr val="000000"/>
                </a:solidFill>
                <a:latin typeface="Arial"/>
              </a:rPr>
              <a:t>analysis </a:t>
            </a:r>
            <a:r>
              <a:rPr b="0" lang="en-US" sz="1100" spc="-35" strike="noStrike">
                <a:solidFill>
                  <a:srgbClr val="000000"/>
                </a:solidFill>
                <a:latin typeface="Arial"/>
              </a:rPr>
              <a:t>including </a:t>
            </a:r>
            <a:r>
              <a:rPr b="0" lang="en-US" sz="1100" spc="-15" strike="noStrike">
                <a:solidFill>
                  <a:srgbClr val="000000"/>
                </a:solidFill>
                <a:latin typeface="Arial"/>
              </a:rPr>
              <a:t>ARIMA. 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2000"/>
              </a:lnSpc>
              <a:spcBef>
                <a:spcPts val="300"/>
              </a:spcBef>
              <a:tabLst>
                <a:tab algn="l" pos="266040"/>
              </a:tabLst>
            </a:pPr>
            <a:endParaRPr b="0" lang="en-IN" sz="1100" spc="-1" strike="noStrike">
              <a:latin typeface="Arial"/>
            </a:endParaRPr>
          </a:p>
          <a:p>
            <a:pPr marL="265320" indent="-138600">
              <a:lnSpc>
                <a:spcPct val="102000"/>
              </a:lnSpc>
              <a:spcBef>
                <a:spcPts val="300"/>
              </a:spcBef>
              <a:buClr>
                <a:srgbClr val="000000"/>
              </a:buClr>
              <a:buFont typeface="Lucida Sans Unicode"/>
              <a:buChar char="•"/>
              <a:tabLst>
                <a:tab algn="l" pos="266040"/>
              </a:tabLst>
            </a:pPr>
            <a:r>
              <a:rPr b="0" lang="en-US" sz="1100" spc="89" strike="noStrike">
                <a:solidFill>
                  <a:srgbClr val="000000"/>
                </a:solidFill>
                <a:latin typeface="PMingLiU"/>
              </a:rPr>
              <a:t>pandas 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provides 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dedicated </a:t>
            </a:r>
            <a:r>
              <a:rPr b="0" lang="en-US" sz="1100" spc="-86" strike="noStrike">
                <a:solidFill>
                  <a:srgbClr val="000000"/>
                </a:solidFill>
                <a:latin typeface="Arial"/>
              </a:rPr>
              <a:t>class 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for 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time </a:t>
            </a:r>
            <a:r>
              <a:rPr b="0" lang="en-US" sz="1100" spc="-86" strike="noStrike">
                <a:solidFill>
                  <a:srgbClr val="000000"/>
                </a:solidFill>
                <a:latin typeface="Arial"/>
              </a:rPr>
              <a:t>series</a:t>
            </a:r>
            <a:r>
              <a:rPr b="0" lang="en-US" sz="1100" spc="-13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objects.</a:t>
            </a:r>
            <a:endParaRPr b="0" lang="en-IN" sz="1100" spc="-1" strike="noStrike">
              <a:latin typeface="Arial"/>
            </a:endParaRPr>
          </a:p>
        </p:txBody>
      </p:sp>
    </p:spTree>
  </p:cSld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object 2"/>
          <p:cNvSpPr txBox="1"/>
          <p:nvPr/>
        </p:nvSpPr>
        <p:spPr>
          <a:xfrm>
            <a:off x="927000" y="1216080"/>
            <a:ext cx="2753640" cy="592560"/>
          </a:xfrm>
          <a:prstGeom prst="rect">
            <a:avLst/>
          </a:prstGeom>
          <a:noFill/>
          <a:ln w="0">
            <a:noFill/>
          </a:ln>
        </p:spPr>
        <p:txBody>
          <a:bodyPr lIns="0" rIns="0" tIns="14760" bIns="0">
            <a:no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Gill Sans MT"/>
              </a:rPr>
              <a:t>Thank</a:t>
            </a:r>
            <a:r>
              <a:rPr b="0" lang="en-US" sz="2050" spc="-1" strike="noStrike">
                <a:solidFill>
                  <a:srgbClr val="000000"/>
                </a:solidFill>
                <a:latin typeface="Gill Sans MT"/>
              </a:rPr>
              <a:t>  You</a:t>
            </a:r>
            <a:endParaRPr b="0" lang="en-US" sz="20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0" name="object 3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25560">
              <a:lnSpc>
                <a:spcPts val="675"/>
              </a:lnSpc>
            </a:pPr>
            <a:fld id="{4D819710-48F4-40DE-A5C0-9BE37FED103B}" type="slidenum">
              <a:rPr b="0" lang="en-US" sz="600" spc="-21" strike="noStrike">
                <a:solidFill>
                  <a:srgbClr val="262685"/>
                </a:solidFill>
                <a:latin typeface="Arial"/>
              </a:rPr>
              <a:t>&lt;number&gt;</a:t>
            </a:fld>
            <a:r>
              <a:rPr b="0" lang="en-US" sz="600" spc="-97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148" strike="noStrike">
                <a:solidFill>
                  <a:srgbClr val="262685"/>
                </a:solidFill>
                <a:latin typeface="Arial"/>
              </a:rPr>
              <a:t>/</a:t>
            </a:r>
            <a:r>
              <a:rPr b="0" lang="en-US" sz="600" spc="-92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-21" strike="noStrike">
                <a:solidFill>
                  <a:srgbClr val="262685"/>
                </a:solidFill>
                <a:latin typeface="Arial"/>
              </a:rPr>
              <a:t>77</a:t>
            </a:r>
            <a:endParaRPr b="0" lang="en-IN" sz="600" spc="-1" strike="noStrike">
              <a:latin typeface="Times New Roman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object 2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object 3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object 4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object 5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object 6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object 7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object 8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object 9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object 10"/>
          <p:cNvSpPr txBox="1"/>
          <p:nvPr/>
        </p:nvSpPr>
        <p:spPr>
          <a:xfrm>
            <a:off x="1098360" y="198360"/>
            <a:ext cx="2803320" cy="595080"/>
          </a:xfrm>
          <a:prstGeom prst="rect">
            <a:avLst/>
          </a:prstGeom>
          <a:noFill/>
          <a:ln w="0">
            <a:noFill/>
          </a:ln>
        </p:spPr>
        <p:txBody>
          <a:bodyPr lIns="0" rIns="0" tIns="17280" bIns="0">
            <a:no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n-US" sz="1400" spc="-46" strike="noStrike">
                <a:solidFill>
                  <a:srgbClr val="3333b2"/>
                </a:solidFill>
                <a:latin typeface="Tahoma"/>
              </a:rPr>
              <a:t>Components </a:t>
            </a:r>
            <a:r>
              <a:rPr b="0" lang="en-US" sz="1400" spc="-41" strike="noStrike">
                <a:solidFill>
                  <a:srgbClr val="3333b2"/>
                </a:solidFill>
                <a:latin typeface="Tahoma"/>
              </a:rPr>
              <a:t>of </a:t>
            </a:r>
            <a:r>
              <a:rPr b="0" lang="en-US" sz="1400" spc="-66" strike="noStrike">
                <a:solidFill>
                  <a:srgbClr val="3333b2"/>
                </a:solidFill>
                <a:latin typeface="Tahoma"/>
              </a:rPr>
              <a:t>a </a:t>
            </a:r>
            <a:r>
              <a:rPr b="0" lang="en-US" sz="1400" spc="-12" strike="noStrike">
                <a:solidFill>
                  <a:srgbClr val="3333b2"/>
                </a:solidFill>
                <a:latin typeface="Tahoma"/>
              </a:rPr>
              <a:t>Time </a:t>
            </a:r>
            <a:r>
              <a:rPr b="0" lang="en-US" sz="1400" spc="-60" strike="noStrike">
                <a:solidFill>
                  <a:srgbClr val="3333b2"/>
                </a:solidFill>
                <a:latin typeface="Tahoma"/>
              </a:rPr>
              <a:t>Series</a:t>
            </a:r>
            <a:r>
              <a:rPr b="0" lang="en-US" sz="1400" spc="284" strike="noStrike">
                <a:solidFill>
                  <a:srgbClr val="3333b2"/>
                </a:solidFill>
                <a:latin typeface="Tahoma"/>
              </a:rPr>
              <a:t> </a:t>
            </a:r>
            <a:r>
              <a:rPr b="0" lang="en-US" sz="1400" spc="-21" strike="noStrike">
                <a:solidFill>
                  <a:srgbClr val="3333b2"/>
                </a:solidFill>
                <a:latin typeface="Tahoma"/>
              </a:rPr>
              <a:t>(cont.)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3" name="object 11"/>
          <p:cNvSpPr/>
          <p:nvPr/>
        </p:nvSpPr>
        <p:spPr>
          <a:xfrm>
            <a:off x="486000" y="471600"/>
            <a:ext cx="3718080" cy="95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160" bIns="0">
            <a:spAutoFit/>
          </a:bodyPr>
          <a:p>
            <a:pPr marL="151200" indent="-138600">
              <a:lnSpc>
                <a:spcPts val="1199"/>
              </a:lnSpc>
              <a:spcBef>
                <a:spcPts val="230"/>
              </a:spcBef>
              <a:buClr>
                <a:srgbClr val="3333b2"/>
              </a:buClr>
              <a:buFont typeface="Lucida Sans Unicode"/>
              <a:buChar char="•"/>
              <a:tabLst>
                <a:tab algn="l" pos="151920"/>
              </a:tabLst>
            </a:pPr>
            <a:r>
              <a:rPr b="0" i="1" lang="en-US" sz="1000" spc="-32" strike="noStrike">
                <a:solidFill>
                  <a:srgbClr val="948a54"/>
                </a:solidFill>
                <a:latin typeface="Arial"/>
              </a:rPr>
              <a:t>In </a:t>
            </a:r>
            <a:r>
              <a:rPr b="0" i="1" lang="en-US" sz="1000" spc="-60" strike="noStrike">
                <a:solidFill>
                  <a:srgbClr val="948a54"/>
                </a:solidFill>
                <a:latin typeface="Arial"/>
              </a:rPr>
              <a:t>general, </a:t>
            </a:r>
            <a:r>
              <a:rPr b="0" i="1" lang="en-US" sz="1000" spc="-92" strike="noStrike">
                <a:solidFill>
                  <a:srgbClr val="948a54"/>
                </a:solidFill>
                <a:latin typeface="Arial"/>
              </a:rPr>
              <a:t>a </a:t>
            </a:r>
            <a:r>
              <a:rPr b="0" i="1" lang="en-US" sz="1000" spc="-21" strike="noStrike">
                <a:solidFill>
                  <a:srgbClr val="948a54"/>
                </a:solidFill>
                <a:latin typeface="Arial"/>
              </a:rPr>
              <a:t>time </a:t>
            </a:r>
            <a:r>
              <a:rPr b="0" i="1" lang="en-US" sz="1000" spc="-86" strike="noStrike">
                <a:solidFill>
                  <a:srgbClr val="948a54"/>
                </a:solidFill>
                <a:latin typeface="Arial"/>
              </a:rPr>
              <a:t>series </a:t>
            </a:r>
            <a:r>
              <a:rPr b="0" i="1" lang="en-US" sz="1000" spc="-60" strike="noStrike">
                <a:solidFill>
                  <a:srgbClr val="948a54"/>
                </a:solidFill>
                <a:latin typeface="Arial"/>
              </a:rPr>
              <a:t>is </a:t>
            </a:r>
            <a:r>
              <a:rPr b="0" i="1" lang="en-US" sz="1000" spc="-46" strike="noStrike">
                <a:solidFill>
                  <a:srgbClr val="948a54"/>
                </a:solidFill>
                <a:latin typeface="Arial"/>
              </a:rPr>
              <a:t>affected </a:t>
            </a:r>
            <a:r>
              <a:rPr b="0" i="1" lang="en-US" sz="1000" spc="-66" strike="noStrike">
                <a:solidFill>
                  <a:srgbClr val="948a54"/>
                </a:solidFill>
                <a:latin typeface="Arial"/>
              </a:rPr>
              <a:t>by </a:t>
            </a:r>
            <a:r>
              <a:rPr b="0" i="1" lang="en-US" sz="1000" spc="-26" strike="noStrike">
                <a:solidFill>
                  <a:srgbClr val="948a54"/>
                </a:solidFill>
                <a:latin typeface="Arial"/>
              </a:rPr>
              <a:t>four </a:t>
            </a:r>
            <a:r>
              <a:rPr b="0" i="1" lang="en-US" sz="1000" spc="-52" strike="noStrike">
                <a:solidFill>
                  <a:srgbClr val="948a54"/>
                </a:solidFill>
                <a:latin typeface="Arial"/>
              </a:rPr>
              <a:t>components, </a:t>
            </a:r>
            <a:r>
              <a:rPr b="0" i="1" lang="en-US" sz="1000" spc="-32" strike="noStrike">
                <a:solidFill>
                  <a:srgbClr val="948a54"/>
                </a:solidFill>
                <a:latin typeface="Arial"/>
              </a:rPr>
              <a:t>i.e.  </a:t>
            </a:r>
            <a:r>
              <a:rPr b="0" i="1" lang="en-US" sz="1000" spc="-26" strike="noStrike">
                <a:solidFill>
                  <a:srgbClr val="948a54"/>
                </a:solidFill>
                <a:latin typeface="Arial"/>
              </a:rPr>
              <a:t>trend, </a:t>
            </a:r>
            <a:r>
              <a:rPr b="0" i="1" lang="en-US" sz="1000" spc="-60" strike="noStrike">
                <a:solidFill>
                  <a:srgbClr val="948a54"/>
                </a:solidFill>
                <a:latin typeface="Arial"/>
              </a:rPr>
              <a:t>seasonal,cyclical </a:t>
            </a:r>
            <a:r>
              <a:rPr b="0" i="1" lang="en-US" sz="1000" spc="-66" strike="noStrike">
                <a:solidFill>
                  <a:srgbClr val="948a54"/>
                </a:solidFill>
                <a:latin typeface="Arial"/>
              </a:rPr>
              <a:t>and </a:t>
            </a:r>
            <a:r>
              <a:rPr b="0" i="1" lang="en-US" sz="1000" spc="-35" strike="noStrike">
                <a:solidFill>
                  <a:srgbClr val="948a54"/>
                </a:solidFill>
                <a:latin typeface="Arial"/>
              </a:rPr>
              <a:t>irregular</a:t>
            </a:r>
            <a:r>
              <a:rPr b="0" i="1" lang="en-US" sz="1000" spc="-120" strike="noStrike">
                <a:solidFill>
                  <a:srgbClr val="948a54"/>
                </a:solidFill>
                <a:latin typeface="Arial"/>
              </a:rPr>
              <a:t> </a:t>
            </a:r>
            <a:r>
              <a:rPr b="0" i="1" lang="en-US" sz="1000" spc="-52" strike="noStrike">
                <a:solidFill>
                  <a:srgbClr val="948a54"/>
                </a:solidFill>
                <a:latin typeface="Arial"/>
              </a:rPr>
              <a:t>components</a:t>
            </a:r>
            <a:r>
              <a:rPr b="0" i="1" lang="en-US" sz="1000" spc="-52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IN" sz="1000" spc="-1" strike="noStrike">
              <a:latin typeface="Arial"/>
            </a:endParaRPr>
          </a:p>
          <a:p>
            <a:pPr marL="295200">
              <a:lnSpc>
                <a:spcPts val="1199"/>
              </a:lnSpc>
              <a:spcBef>
                <a:spcPts val="60"/>
              </a:spcBef>
              <a:tabLst>
                <a:tab algn="l" pos="151920"/>
              </a:tabLst>
            </a:pPr>
            <a:r>
              <a:rPr b="0" lang="en-US" sz="1000" spc="-60" strike="noStrike">
                <a:solidFill>
                  <a:srgbClr val="3333b2"/>
                </a:solidFill>
                <a:latin typeface="Arial"/>
              </a:rPr>
              <a:t>– </a:t>
            </a:r>
            <a:r>
              <a:rPr b="1" lang="en-US" sz="1000" spc="-21" strike="noStrike">
                <a:solidFill>
                  <a:srgbClr val="c00000"/>
                </a:solidFill>
                <a:latin typeface="Gill Sans MT"/>
              </a:rPr>
              <a:t>Seasonal</a:t>
            </a:r>
            <a:r>
              <a:rPr b="1" lang="en-US" sz="1000" spc="-35" strike="noStrike">
                <a:solidFill>
                  <a:srgbClr val="c00000"/>
                </a:solidFill>
                <a:latin typeface="Gill Sans MT"/>
              </a:rPr>
              <a:t> </a:t>
            </a:r>
            <a:r>
              <a:rPr b="1" lang="en-US" sz="1000" spc="-32" strike="noStrike">
                <a:solidFill>
                  <a:srgbClr val="c00000"/>
                </a:solidFill>
                <a:latin typeface="Gill Sans MT"/>
              </a:rPr>
              <a:t>variation</a:t>
            </a:r>
            <a:endParaRPr b="0" lang="en-IN" sz="1000" spc="-1" strike="noStrike">
              <a:latin typeface="Arial"/>
            </a:endParaRPr>
          </a:p>
          <a:p>
            <a:pPr marL="428040">
              <a:lnSpc>
                <a:spcPts val="1199"/>
              </a:lnSpc>
              <a:spcBef>
                <a:spcPts val="34"/>
              </a:spcBef>
              <a:tabLst>
                <a:tab algn="l" pos="151920"/>
              </a:tabLst>
            </a:pPr>
            <a:r>
              <a:rPr b="0" lang="en-US" sz="1000" spc="-21" strike="noStrike">
                <a:solidFill>
                  <a:srgbClr val="000000"/>
                </a:solidFill>
                <a:latin typeface="Arial"/>
              </a:rPr>
              <a:t>This </a:t>
            </a:r>
            <a:r>
              <a:rPr b="0" lang="en-US" sz="1000" spc="-41" strike="noStrike">
                <a:solidFill>
                  <a:srgbClr val="000000"/>
                </a:solidFill>
                <a:latin typeface="Arial"/>
              </a:rPr>
              <a:t>component </a:t>
            </a:r>
            <a:r>
              <a:rPr b="0" lang="en-US" sz="1000" spc="-55" strike="noStrike">
                <a:solidFill>
                  <a:srgbClr val="000000"/>
                </a:solidFill>
                <a:latin typeface="Arial"/>
              </a:rPr>
              <a:t>explains </a:t>
            </a:r>
            <a:r>
              <a:rPr b="0" lang="en-US" sz="1000" spc="-21" strike="noStrike">
                <a:solidFill>
                  <a:srgbClr val="000000"/>
                </a:solidFill>
                <a:latin typeface="Arial"/>
              </a:rPr>
              <a:t>fluctuations </a:t>
            </a:r>
            <a:r>
              <a:rPr b="0" lang="en-US" sz="1000" spc="-7" strike="noStrike">
                <a:solidFill>
                  <a:srgbClr val="000000"/>
                </a:solidFill>
                <a:latin typeface="Arial"/>
              </a:rPr>
              <a:t>within </a:t>
            </a:r>
            <a:r>
              <a:rPr b="0" lang="en-US" sz="1000" spc="-80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1000" spc="-75" strike="noStrike">
                <a:solidFill>
                  <a:srgbClr val="000000"/>
                </a:solidFill>
                <a:latin typeface="Arial"/>
              </a:rPr>
              <a:t>year </a:t>
            </a:r>
            <a:r>
              <a:rPr b="0" lang="en-US" sz="1000" spc="-32" strike="noStrike">
                <a:solidFill>
                  <a:srgbClr val="000000"/>
                </a:solidFill>
                <a:latin typeface="Arial"/>
              </a:rPr>
              <a:t>during </a:t>
            </a:r>
            <a:r>
              <a:rPr b="0" lang="en-US" sz="1000" spc="-26" strike="noStrike">
                <a:solidFill>
                  <a:srgbClr val="000000"/>
                </a:solidFill>
                <a:latin typeface="Arial"/>
              </a:rPr>
              <a:t>the  </a:t>
            </a:r>
            <a:r>
              <a:rPr b="0" lang="en-US" sz="1000" spc="-80" strike="noStrike">
                <a:solidFill>
                  <a:srgbClr val="000000"/>
                </a:solidFill>
                <a:latin typeface="Arial"/>
              </a:rPr>
              <a:t>season, </a:t>
            </a:r>
            <a:r>
              <a:rPr b="0" lang="en-US" sz="1000" spc="-46" strike="noStrike">
                <a:solidFill>
                  <a:srgbClr val="000000"/>
                </a:solidFill>
                <a:latin typeface="Arial"/>
              </a:rPr>
              <a:t>usually </a:t>
            </a:r>
            <a:r>
              <a:rPr b="0" lang="en-US" sz="1000" spc="-80" strike="noStrike">
                <a:solidFill>
                  <a:srgbClr val="000000"/>
                </a:solidFill>
                <a:latin typeface="Arial"/>
              </a:rPr>
              <a:t>caused </a:t>
            </a:r>
            <a:r>
              <a:rPr b="0" lang="en-US" sz="1000" spc="-60" strike="noStrike">
                <a:solidFill>
                  <a:srgbClr val="000000"/>
                </a:solidFill>
                <a:latin typeface="Arial"/>
              </a:rPr>
              <a:t>by </a:t>
            </a:r>
            <a:r>
              <a:rPr b="0" lang="en-US" sz="1000" spc="-32" strike="noStrike">
                <a:solidFill>
                  <a:srgbClr val="000000"/>
                </a:solidFill>
                <a:latin typeface="Arial"/>
              </a:rPr>
              <a:t>climate </a:t>
            </a:r>
            <a:r>
              <a:rPr b="0" lang="en-US" sz="1000" spc="-55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0" lang="en-US" sz="1000" spc="-52" strike="noStrike">
                <a:solidFill>
                  <a:srgbClr val="000000"/>
                </a:solidFill>
                <a:latin typeface="Arial"/>
              </a:rPr>
              <a:t>weather </a:t>
            </a:r>
            <a:r>
              <a:rPr b="0" lang="en-US" sz="1000" spc="-32" strike="noStrike">
                <a:solidFill>
                  <a:srgbClr val="000000"/>
                </a:solidFill>
                <a:latin typeface="Arial"/>
              </a:rPr>
              <a:t>conditions,  </a:t>
            </a:r>
            <a:r>
              <a:rPr b="0" lang="en-US" sz="1000" spc="-46" strike="noStrike">
                <a:solidFill>
                  <a:srgbClr val="000000"/>
                </a:solidFill>
                <a:latin typeface="Arial"/>
              </a:rPr>
              <a:t>customs, </a:t>
            </a:r>
            <a:r>
              <a:rPr b="0" lang="en-US" sz="1000" spc="-12" strike="noStrike">
                <a:solidFill>
                  <a:srgbClr val="000000"/>
                </a:solidFill>
                <a:latin typeface="Arial"/>
              </a:rPr>
              <a:t>traditional </a:t>
            </a:r>
            <a:r>
              <a:rPr b="0" lang="en-US" sz="1000" spc="-32" strike="noStrike">
                <a:solidFill>
                  <a:srgbClr val="000000"/>
                </a:solidFill>
                <a:latin typeface="Arial"/>
              </a:rPr>
              <a:t>habits, </a:t>
            </a:r>
            <a:r>
              <a:rPr b="0" lang="en-US" sz="1000" spc="-26" strike="noStrike">
                <a:solidFill>
                  <a:srgbClr val="000000"/>
                </a:solidFill>
                <a:latin typeface="Arial"/>
              </a:rPr>
              <a:t>etc.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404" name="object 12"/>
          <p:cNvSpPr/>
          <p:nvPr/>
        </p:nvSpPr>
        <p:spPr>
          <a:xfrm>
            <a:off x="1443960" y="1562400"/>
            <a:ext cx="2496240" cy="11584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object 13"/>
          <p:cNvSpPr/>
          <p:nvPr/>
        </p:nvSpPr>
        <p:spPr>
          <a:xfrm>
            <a:off x="917640" y="1522800"/>
            <a:ext cx="128520" cy="123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7560" tIns="0" bIns="0" vert="vert270" rot="16200000">
            <a:noAutofit/>
          </a:bodyPr>
          <a:p>
            <a:pPr marL="12600">
              <a:lnSpc>
                <a:spcPct val="100000"/>
              </a:lnSpc>
              <a:spcBef>
                <a:spcPts val="60"/>
              </a:spcBef>
            </a:pPr>
            <a:r>
              <a:rPr b="0" lang="en-US" sz="700" spc="12" strike="noStrike">
                <a:solidFill>
                  <a:srgbClr val="000000"/>
                </a:solidFill>
                <a:latin typeface="Arial"/>
              </a:rPr>
              <a:t>Quarterly Earnings </a:t>
            </a:r>
            <a:r>
              <a:rPr b="0" lang="en-US" sz="700" spc="9" strike="noStrike">
                <a:solidFill>
                  <a:srgbClr val="000000"/>
                </a:solidFill>
                <a:latin typeface="Arial"/>
              </a:rPr>
              <a:t>per</a:t>
            </a:r>
            <a:r>
              <a:rPr b="0" lang="en-US" sz="700" spc="-6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700" spc="12" strike="noStrike">
                <a:solidFill>
                  <a:srgbClr val="000000"/>
                </a:solidFill>
                <a:latin typeface="Arial"/>
              </a:rPr>
              <a:t>Share</a:t>
            </a:r>
            <a:endParaRPr b="0" lang="en-IN" sz="700" spc="-1" strike="noStrike">
              <a:latin typeface="Arial"/>
            </a:endParaRPr>
          </a:p>
        </p:txBody>
      </p:sp>
      <p:sp>
        <p:nvSpPr>
          <p:cNvPr id="406" name="object 14"/>
          <p:cNvSpPr/>
          <p:nvPr/>
        </p:nvSpPr>
        <p:spPr>
          <a:xfrm>
            <a:off x="1467720" y="2741760"/>
            <a:ext cx="2360520" cy="360"/>
          </a:xfrm>
          <a:custGeom>
            <a:avLst/>
            <a:gdLst/>
            <a:ahLst/>
            <a:rect l="l" t="t" r="r" b="b"/>
            <a:pathLst>
              <a:path w="2360929" h="0">
                <a:moveTo>
                  <a:pt x="0" y="0"/>
                </a:moveTo>
                <a:lnTo>
                  <a:pt x="2360562" y="0"/>
                </a:lnTo>
              </a:path>
            </a:pathLst>
          </a:custGeom>
          <a:noFill/>
          <a:ln w="5788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object 15"/>
          <p:cNvSpPr/>
          <p:nvPr/>
        </p:nvSpPr>
        <p:spPr>
          <a:xfrm>
            <a:off x="1467720" y="2741760"/>
            <a:ext cx="360" cy="55440"/>
          </a:xfrm>
          <a:custGeom>
            <a:avLst/>
            <a:gdLst/>
            <a:ahLst/>
            <a:rect l="l" t="t" r="r" b="b"/>
            <a:pathLst>
              <a:path w="0" h="55880">
                <a:moveTo>
                  <a:pt x="0" y="0"/>
                </a:moveTo>
                <a:lnTo>
                  <a:pt x="0" y="55566"/>
                </a:lnTo>
              </a:path>
            </a:pathLst>
          </a:custGeom>
          <a:noFill/>
          <a:ln w="5788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object 16"/>
          <p:cNvSpPr/>
          <p:nvPr/>
        </p:nvSpPr>
        <p:spPr>
          <a:xfrm>
            <a:off x="2057760" y="2741760"/>
            <a:ext cx="360" cy="55440"/>
          </a:xfrm>
          <a:custGeom>
            <a:avLst/>
            <a:gdLst/>
            <a:ahLst/>
            <a:rect l="l" t="t" r="r" b="b"/>
            <a:pathLst>
              <a:path w="0" h="55880">
                <a:moveTo>
                  <a:pt x="0" y="0"/>
                </a:moveTo>
                <a:lnTo>
                  <a:pt x="0" y="55566"/>
                </a:lnTo>
              </a:path>
            </a:pathLst>
          </a:custGeom>
          <a:noFill/>
          <a:ln w="5788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object 17"/>
          <p:cNvSpPr/>
          <p:nvPr/>
        </p:nvSpPr>
        <p:spPr>
          <a:xfrm>
            <a:off x="2648160" y="2741760"/>
            <a:ext cx="360" cy="55440"/>
          </a:xfrm>
          <a:custGeom>
            <a:avLst/>
            <a:gdLst/>
            <a:ahLst/>
            <a:rect l="l" t="t" r="r" b="b"/>
            <a:pathLst>
              <a:path w="0" h="55880">
                <a:moveTo>
                  <a:pt x="0" y="0"/>
                </a:moveTo>
                <a:lnTo>
                  <a:pt x="0" y="55566"/>
                </a:lnTo>
              </a:path>
            </a:pathLst>
          </a:custGeom>
          <a:noFill/>
          <a:ln w="5788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object 18"/>
          <p:cNvSpPr/>
          <p:nvPr/>
        </p:nvSpPr>
        <p:spPr>
          <a:xfrm>
            <a:off x="3238200" y="2741760"/>
            <a:ext cx="360" cy="55440"/>
          </a:xfrm>
          <a:custGeom>
            <a:avLst/>
            <a:gdLst/>
            <a:ahLst/>
            <a:rect l="l" t="t" r="r" b="b"/>
            <a:pathLst>
              <a:path w="0" h="55880">
                <a:moveTo>
                  <a:pt x="0" y="0"/>
                </a:moveTo>
                <a:lnTo>
                  <a:pt x="0" y="55566"/>
                </a:lnTo>
              </a:path>
            </a:pathLst>
          </a:custGeom>
          <a:noFill/>
          <a:ln w="5788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object 19"/>
          <p:cNvSpPr/>
          <p:nvPr/>
        </p:nvSpPr>
        <p:spPr>
          <a:xfrm>
            <a:off x="3828240" y="2741760"/>
            <a:ext cx="360" cy="55440"/>
          </a:xfrm>
          <a:custGeom>
            <a:avLst/>
            <a:gdLst/>
            <a:ahLst/>
            <a:rect l="l" t="t" r="r" b="b"/>
            <a:pathLst>
              <a:path w="0" h="55880">
                <a:moveTo>
                  <a:pt x="0" y="0"/>
                </a:moveTo>
                <a:lnTo>
                  <a:pt x="0" y="55566"/>
                </a:lnTo>
              </a:path>
            </a:pathLst>
          </a:custGeom>
          <a:noFill/>
          <a:ln w="5788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object 20"/>
          <p:cNvSpPr/>
          <p:nvPr/>
        </p:nvSpPr>
        <p:spPr>
          <a:xfrm>
            <a:off x="1369800" y="1670760"/>
            <a:ext cx="360" cy="1057680"/>
          </a:xfrm>
          <a:custGeom>
            <a:avLst/>
            <a:gdLst/>
            <a:ahLst/>
            <a:rect l="l" t="t" r="r" b="b"/>
            <a:pathLst>
              <a:path w="0" h="1057910">
                <a:moveTo>
                  <a:pt x="0" y="1057765"/>
                </a:moveTo>
                <a:lnTo>
                  <a:pt x="0" y="0"/>
                </a:lnTo>
              </a:path>
            </a:pathLst>
          </a:custGeom>
          <a:noFill/>
          <a:ln w="5788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object 21"/>
          <p:cNvSpPr/>
          <p:nvPr/>
        </p:nvSpPr>
        <p:spPr>
          <a:xfrm>
            <a:off x="1314360" y="2728440"/>
            <a:ext cx="55440" cy="360"/>
          </a:xfrm>
          <a:custGeom>
            <a:avLst/>
            <a:gdLst/>
            <a:ahLst/>
            <a:rect l="l" t="t" r="r" b="b"/>
            <a:pathLst>
              <a:path w="55880" h="0">
                <a:moveTo>
                  <a:pt x="55566" y="0"/>
                </a:moveTo>
                <a:lnTo>
                  <a:pt x="0" y="0"/>
                </a:lnTo>
              </a:path>
            </a:pathLst>
          </a:custGeom>
          <a:noFill/>
          <a:ln w="5788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object 22"/>
          <p:cNvSpPr/>
          <p:nvPr/>
        </p:nvSpPr>
        <p:spPr>
          <a:xfrm>
            <a:off x="1314360" y="2375640"/>
            <a:ext cx="55440" cy="360"/>
          </a:xfrm>
          <a:custGeom>
            <a:avLst/>
            <a:gdLst/>
            <a:ahLst/>
            <a:rect l="l" t="t" r="r" b="b"/>
            <a:pathLst>
              <a:path w="55880" h="0">
                <a:moveTo>
                  <a:pt x="55566" y="0"/>
                </a:moveTo>
                <a:lnTo>
                  <a:pt x="0" y="0"/>
                </a:lnTo>
              </a:path>
            </a:pathLst>
          </a:custGeom>
          <a:noFill/>
          <a:ln w="5788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object 23"/>
          <p:cNvSpPr/>
          <p:nvPr/>
        </p:nvSpPr>
        <p:spPr>
          <a:xfrm>
            <a:off x="1314360" y="2023200"/>
            <a:ext cx="55440" cy="360"/>
          </a:xfrm>
          <a:custGeom>
            <a:avLst/>
            <a:gdLst/>
            <a:ahLst/>
            <a:rect l="l" t="t" r="r" b="b"/>
            <a:pathLst>
              <a:path w="55880" h="0">
                <a:moveTo>
                  <a:pt x="55566" y="0"/>
                </a:moveTo>
                <a:lnTo>
                  <a:pt x="0" y="0"/>
                </a:lnTo>
              </a:path>
            </a:pathLst>
          </a:custGeom>
          <a:noFill/>
          <a:ln w="5788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object 24"/>
          <p:cNvSpPr/>
          <p:nvPr/>
        </p:nvSpPr>
        <p:spPr>
          <a:xfrm>
            <a:off x="1314360" y="1670760"/>
            <a:ext cx="55440" cy="360"/>
          </a:xfrm>
          <a:custGeom>
            <a:avLst/>
            <a:gdLst/>
            <a:ahLst/>
            <a:rect l="l" t="t" r="r" b="b"/>
            <a:pathLst>
              <a:path w="55880" h="0">
                <a:moveTo>
                  <a:pt x="55566" y="0"/>
                </a:moveTo>
                <a:lnTo>
                  <a:pt x="0" y="0"/>
                </a:lnTo>
              </a:path>
            </a:pathLst>
          </a:custGeom>
          <a:noFill/>
          <a:ln w="5788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object 25"/>
          <p:cNvSpPr/>
          <p:nvPr/>
        </p:nvSpPr>
        <p:spPr>
          <a:xfrm>
            <a:off x="1139760" y="2689920"/>
            <a:ext cx="128520" cy="7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7560" tIns="0" bIns="0" vert="vert270" rot="16200000">
            <a:noAutofit/>
          </a:bodyPr>
          <a:p>
            <a:pPr marL="12600">
              <a:lnSpc>
                <a:spcPct val="100000"/>
              </a:lnSpc>
              <a:spcBef>
                <a:spcPts val="60"/>
              </a:spcBef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IN" sz="700" spc="-1" strike="noStrike">
              <a:latin typeface="Arial"/>
            </a:endParaRPr>
          </a:p>
        </p:txBody>
      </p:sp>
      <p:sp>
        <p:nvSpPr>
          <p:cNvPr id="418" name="object 26"/>
          <p:cNvSpPr/>
          <p:nvPr/>
        </p:nvSpPr>
        <p:spPr>
          <a:xfrm>
            <a:off x="1139760" y="2337480"/>
            <a:ext cx="128520" cy="7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7560" tIns="0" bIns="0" vert="vert270" rot="16200000">
            <a:noAutofit/>
          </a:bodyPr>
          <a:p>
            <a:pPr marL="12600">
              <a:lnSpc>
                <a:spcPct val="100000"/>
              </a:lnSpc>
              <a:spcBef>
                <a:spcPts val="60"/>
              </a:spcBef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5</a:t>
            </a:r>
            <a:endParaRPr b="0" lang="en-IN" sz="700" spc="-1" strike="noStrike">
              <a:latin typeface="Arial"/>
            </a:endParaRPr>
          </a:p>
        </p:txBody>
      </p:sp>
      <p:sp>
        <p:nvSpPr>
          <p:cNvPr id="419" name="object 27"/>
          <p:cNvSpPr/>
          <p:nvPr/>
        </p:nvSpPr>
        <p:spPr>
          <a:xfrm>
            <a:off x="1139760" y="1959120"/>
            <a:ext cx="128520" cy="12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7560" tIns="0" bIns="0" vert="vert270" rot="16200000">
            <a:noAutofit/>
          </a:bodyPr>
          <a:p>
            <a:pPr marL="12600">
              <a:lnSpc>
                <a:spcPct val="100000"/>
              </a:lnSpc>
              <a:spcBef>
                <a:spcPts val="60"/>
              </a:spcBef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10</a:t>
            </a:r>
            <a:endParaRPr b="0" lang="en-IN" sz="700" spc="-1" strike="noStrike">
              <a:latin typeface="Arial"/>
            </a:endParaRPr>
          </a:p>
        </p:txBody>
      </p:sp>
      <p:sp>
        <p:nvSpPr>
          <p:cNvPr id="420" name="object 28"/>
          <p:cNvSpPr/>
          <p:nvPr/>
        </p:nvSpPr>
        <p:spPr>
          <a:xfrm>
            <a:off x="1139760" y="1606320"/>
            <a:ext cx="128520" cy="12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7560" tIns="0" bIns="0" vert="vert270" rot="16200000">
            <a:noAutofit/>
          </a:bodyPr>
          <a:p>
            <a:pPr marL="12600">
              <a:lnSpc>
                <a:spcPct val="100000"/>
              </a:lnSpc>
              <a:spcBef>
                <a:spcPts val="60"/>
              </a:spcBef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15</a:t>
            </a:r>
            <a:endParaRPr b="0" lang="en-IN" sz="700" spc="-1" strike="noStrike">
              <a:latin typeface="Arial"/>
            </a:endParaRPr>
          </a:p>
        </p:txBody>
      </p:sp>
      <p:sp>
        <p:nvSpPr>
          <p:cNvPr id="421" name="object 29"/>
          <p:cNvSpPr/>
          <p:nvPr/>
        </p:nvSpPr>
        <p:spPr>
          <a:xfrm>
            <a:off x="1369800" y="1541520"/>
            <a:ext cx="2644920" cy="1200600"/>
          </a:xfrm>
          <a:custGeom>
            <a:avLst/>
            <a:gdLst/>
            <a:ahLst/>
            <a:rect l="l" t="t" r="r" b="b"/>
            <a:pathLst>
              <a:path w="2645410" h="1200785">
                <a:moveTo>
                  <a:pt x="0" y="1200231"/>
                </a:moveTo>
                <a:lnTo>
                  <a:pt x="2644954" y="1200231"/>
                </a:lnTo>
                <a:lnTo>
                  <a:pt x="2644954" y="0"/>
                </a:lnTo>
                <a:lnTo>
                  <a:pt x="0" y="0"/>
                </a:lnTo>
                <a:lnTo>
                  <a:pt x="0" y="1200231"/>
                </a:lnTo>
              </a:path>
            </a:pathLst>
          </a:custGeom>
          <a:noFill/>
          <a:ln w="5788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object 30"/>
          <p:cNvSpPr/>
          <p:nvPr/>
        </p:nvSpPr>
        <p:spPr>
          <a:xfrm>
            <a:off x="478800" y="2836440"/>
            <a:ext cx="365148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885960">
              <a:lnSpc>
                <a:spcPct val="100000"/>
              </a:lnSpc>
              <a:spcBef>
                <a:spcPts val="130"/>
              </a:spcBef>
              <a:tabLst>
                <a:tab algn="l" pos="1475640"/>
                <a:tab algn="l" pos="2066400"/>
                <a:tab algn="l" pos="2656080"/>
                <a:tab algn="l" pos="3246120"/>
              </a:tabLst>
            </a:pPr>
            <a:r>
              <a:rPr b="0" lang="en-US" sz="700" spc="12" strike="noStrike">
                <a:solidFill>
                  <a:srgbClr val="000000"/>
                </a:solidFill>
                <a:latin typeface="Arial"/>
              </a:rPr>
              <a:t>1960</a:t>
            </a:r>
            <a:r>
              <a:rPr b="0" lang="en-US" sz="700" spc="12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700" spc="12" strike="noStrike">
                <a:solidFill>
                  <a:srgbClr val="000000"/>
                </a:solidFill>
                <a:latin typeface="Arial"/>
              </a:rPr>
              <a:t>1965</a:t>
            </a:r>
            <a:r>
              <a:rPr b="0" lang="en-US" sz="700" spc="12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700" spc="12" strike="noStrike">
                <a:solidFill>
                  <a:srgbClr val="000000"/>
                </a:solidFill>
                <a:latin typeface="Arial"/>
              </a:rPr>
              <a:t>1970</a:t>
            </a:r>
            <a:r>
              <a:rPr b="0" lang="en-US" sz="700" spc="12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700" spc="12" strike="noStrike">
                <a:solidFill>
                  <a:srgbClr val="000000"/>
                </a:solidFill>
                <a:latin typeface="Arial"/>
              </a:rPr>
              <a:t>1975</a:t>
            </a:r>
            <a:r>
              <a:rPr b="0" lang="en-US" sz="700" spc="12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700" spc="12" strike="noStrike">
                <a:solidFill>
                  <a:srgbClr val="000000"/>
                </a:solidFill>
                <a:latin typeface="Arial"/>
              </a:rPr>
              <a:t>1980</a:t>
            </a:r>
            <a:endParaRPr b="0" lang="en-IN" sz="7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21"/>
              </a:spcBef>
              <a:tabLst>
                <a:tab algn="l" pos="1475640"/>
                <a:tab algn="l" pos="2066400"/>
                <a:tab algn="l" pos="2656080"/>
                <a:tab algn="l" pos="3246120"/>
              </a:tabLst>
            </a:pPr>
            <a:r>
              <a:rPr b="0" lang="en-US" sz="800" spc="-26" strike="noStrike">
                <a:solidFill>
                  <a:srgbClr val="000000"/>
                </a:solidFill>
                <a:latin typeface="Arial"/>
              </a:rPr>
              <a:t>Johnson </a:t>
            </a:r>
            <a:r>
              <a:rPr b="0" lang="en-US" sz="800" spc="103" strike="noStrike">
                <a:solidFill>
                  <a:srgbClr val="000000"/>
                </a:solidFill>
                <a:latin typeface="Arial"/>
              </a:rPr>
              <a:t>&amp; </a:t>
            </a:r>
            <a:r>
              <a:rPr b="0" lang="en-US" sz="800" spc="-26" strike="noStrike">
                <a:solidFill>
                  <a:srgbClr val="000000"/>
                </a:solidFill>
                <a:latin typeface="Arial"/>
              </a:rPr>
              <a:t>Johnson </a:t>
            </a:r>
            <a:r>
              <a:rPr b="0" lang="en-US" sz="800" spc="-7" strike="noStrike">
                <a:solidFill>
                  <a:srgbClr val="000000"/>
                </a:solidFill>
                <a:latin typeface="Arial"/>
              </a:rPr>
              <a:t>quarterly </a:t>
            </a:r>
            <a:r>
              <a:rPr b="0" lang="en-US" sz="800" spc="-26" strike="noStrike">
                <a:solidFill>
                  <a:srgbClr val="000000"/>
                </a:solidFill>
                <a:latin typeface="Arial"/>
              </a:rPr>
              <a:t>earnings </a:t>
            </a:r>
            <a:r>
              <a:rPr b="0" lang="en-US" sz="800" spc="-15" strike="noStrike">
                <a:solidFill>
                  <a:srgbClr val="000000"/>
                </a:solidFill>
                <a:latin typeface="Arial"/>
              </a:rPr>
              <a:t>per </a:t>
            </a:r>
            <a:r>
              <a:rPr b="0" lang="en-US" sz="800" spc="-35" strike="noStrike">
                <a:solidFill>
                  <a:srgbClr val="000000"/>
                </a:solidFill>
                <a:latin typeface="Arial"/>
              </a:rPr>
              <a:t>share, </a:t>
            </a:r>
            <a:r>
              <a:rPr b="0" lang="en-US" sz="800" spc="-26" strike="noStrike">
                <a:solidFill>
                  <a:srgbClr val="000000"/>
                </a:solidFill>
                <a:latin typeface="Arial"/>
              </a:rPr>
              <a:t>84</a:t>
            </a:r>
            <a:r>
              <a:rPr b="0" lang="en-US" sz="8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800" spc="-12" strike="noStrike">
                <a:solidFill>
                  <a:srgbClr val="000000"/>
                </a:solidFill>
                <a:latin typeface="Arial"/>
              </a:rPr>
              <a:t>quarters, 1960-I </a:t>
            </a:r>
            <a:r>
              <a:rPr b="0" lang="en-US" sz="800" spc="29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800" spc="-7" strike="noStrike">
                <a:solidFill>
                  <a:srgbClr val="000000"/>
                </a:solidFill>
                <a:latin typeface="Arial"/>
              </a:rPr>
              <a:t>1980-IV.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23" name="object 31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25560">
              <a:lnSpc>
                <a:spcPts val="675"/>
              </a:lnSpc>
            </a:pPr>
            <a:fld id="{B040D3BA-D9B1-4097-9634-D0C7B248C78E}" type="slidenum">
              <a:rPr b="0" lang="en-US" sz="600" spc="-21" strike="noStrike">
                <a:solidFill>
                  <a:srgbClr val="262685"/>
                </a:solidFill>
                <a:latin typeface="Arial"/>
              </a:rPr>
              <a:t>&lt;number&gt;</a:t>
            </a:fld>
            <a:r>
              <a:rPr b="0" lang="en-US" sz="600" spc="-97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148" strike="noStrike">
                <a:solidFill>
                  <a:srgbClr val="262685"/>
                </a:solidFill>
                <a:latin typeface="Arial"/>
              </a:rPr>
              <a:t>/</a:t>
            </a:r>
            <a:r>
              <a:rPr b="0" lang="en-US" sz="600" spc="-92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-21" strike="noStrike">
                <a:solidFill>
                  <a:srgbClr val="262685"/>
                </a:solidFill>
                <a:latin typeface="Arial"/>
              </a:rPr>
              <a:t>77</a:t>
            </a:r>
            <a:endParaRPr b="0" lang="en-IN" sz="600" spc="-1" strike="noStrike">
              <a:latin typeface="Times New Roman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object 2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object 3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object 4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object 5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object 6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object 7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object 8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object 9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object 10"/>
          <p:cNvSpPr txBox="1"/>
          <p:nvPr/>
        </p:nvSpPr>
        <p:spPr>
          <a:xfrm>
            <a:off x="1098360" y="198360"/>
            <a:ext cx="2803320" cy="595080"/>
          </a:xfrm>
          <a:prstGeom prst="rect">
            <a:avLst/>
          </a:prstGeom>
          <a:noFill/>
          <a:ln w="0">
            <a:noFill/>
          </a:ln>
        </p:spPr>
        <p:txBody>
          <a:bodyPr lIns="0" rIns="0" tIns="17280" bIns="0">
            <a:no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n-US" sz="1400" spc="-46" strike="noStrike">
                <a:solidFill>
                  <a:srgbClr val="3333b2"/>
                </a:solidFill>
                <a:latin typeface="Tahoma"/>
              </a:rPr>
              <a:t>Components </a:t>
            </a:r>
            <a:r>
              <a:rPr b="0" lang="en-US" sz="1400" spc="-41" strike="noStrike">
                <a:solidFill>
                  <a:srgbClr val="3333b2"/>
                </a:solidFill>
                <a:latin typeface="Tahoma"/>
              </a:rPr>
              <a:t>of </a:t>
            </a:r>
            <a:r>
              <a:rPr b="0" lang="en-US" sz="1400" spc="-66" strike="noStrike">
                <a:solidFill>
                  <a:srgbClr val="3333b2"/>
                </a:solidFill>
                <a:latin typeface="Tahoma"/>
              </a:rPr>
              <a:t>a </a:t>
            </a:r>
            <a:r>
              <a:rPr b="0" lang="en-US" sz="1400" spc="-12" strike="noStrike">
                <a:solidFill>
                  <a:srgbClr val="3333b2"/>
                </a:solidFill>
                <a:latin typeface="Tahoma"/>
              </a:rPr>
              <a:t>Time </a:t>
            </a:r>
            <a:r>
              <a:rPr b="0" lang="en-US" sz="1400" spc="-60" strike="noStrike">
                <a:solidFill>
                  <a:srgbClr val="3333b2"/>
                </a:solidFill>
                <a:latin typeface="Tahoma"/>
              </a:rPr>
              <a:t>Series</a:t>
            </a:r>
            <a:r>
              <a:rPr b="0" lang="en-US" sz="1400" spc="284" strike="noStrike">
                <a:solidFill>
                  <a:srgbClr val="3333b2"/>
                </a:solidFill>
                <a:latin typeface="Tahoma"/>
              </a:rPr>
              <a:t> </a:t>
            </a:r>
            <a:r>
              <a:rPr b="0" lang="en-US" sz="1400" spc="-21" strike="noStrike">
                <a:solidFill>
                  <a:srgbClr val="3333b2"/>
                </a:solidFill>
                <a:latin typeface="Tahoma"/>
              </a:rPr>
              <a:t>(cont.)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3" name="object 11"/>
          <p:cNvSpPr/>
          <p:nvPr/>
        </p:nvSpPr>
        <p:spPr>
          <a:xfrm>
            <a:off x="486000" y="447480"/>
            <a:ext cx="377424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160" bIns="0">
            <a:spAutoFit/>
          </a:bodyPr>
          <a:p>
            <a:pPr marL="151200" indent="-138600">
              <a:lnSpc>
                <a:spcPts val="1199"/>
              </a:lnSpc>
              <a:spcBef>
                <a:spcPts val="230"/>
              </a:spcBef>
              <a:buClr>
                <a:srgbClr val="3333b2"/>
              </a:buClr>
              <a:buFont typeface="Lucida Sans Unicode"/>
              <a:buChar char="•"/>
              <a:tabLst>
                <a:tab algn="l" pos="151920"/>
              </a:tabLst>
            </a:pPr>
            <a:r>
              <a:rPr b="0" i="1" lang="en-US" sz="1000" spc="-32" strike="noStrike">
                <a:solidFill>
                  <a:srgbClr val="948a54"/>
                </a:solidFill>
                <a:latin typeface="Arial"/>
              </a:rPr>
              <a:t>In </a:t>
            </a:r>
            <a:r>
              <a:rPr b="0" i="1" lang="en-US" sz="1000" spc="-60" strike="noStrike">
                <a:solidFill>
                  <a:srgbClr val="948a54"/>
                </a:solidFill>
                <a:latin typeface="Arial"/>
              </a:rPr>
              <a:t>general, </a:t>
            </a:r>
            <a:r>
              <a:rPr b="0" i="1" lang="en-US" sz="1000" spc="-92" strike="noStrike">
                <a:solidFill>
                  <a:srgbClr val="948a54"/>
                </a:solidFill>
                <a:latin typeface="Arial"/>
              </a:rPr>
              <a:t>a </a:t>
            </a:r>
            <a:r>
              <a:rPr b="0" i="1" lang="en-US" sz="1000" spc="-21" strike="noStrike">
                <a:solidFill>
                  <a:srgbClr val="948a54"/>
                </a:solidFill>
                <a:latin typeface="Arial"/>
              </a:rPr>
              <a:t>time </a:t>
            </a:r>
            <a:r>
              <a:rPr b="0" i="1" lang="en-US" sz="1000" spc="-86" strike="noStrike">
                <a:solidFill>
                  <a:srgbClr val="948a54"/>
                </a:solidFill>
                <a:latin typeface="Arial"/>
              </a:rPr>
              <a:t>series </a:t>
            </a:r>
            <a:r>
              <a:rPr b="0" i="1" lang="en-US" sz="1000" spc="-60" strike="noStrike">
                <a:solidFill>
                  <a:srgbClr val="948a54"/>
                </a:solidFill>
                <a:latin typeface="Arial"/>
              </a:rPr>
              <a:t>is </a:t>
            </a:r>
            <a:r>
              <a:rPr b="0" i="1" lang="en-US" sz="1000" spc="-46" strike="noStrike">
                <a:solidFill>
                  <a:srgbClr val="948a54"/>
                </a:solidFill>
                <a:latin typeface="Arial"/>
              </a:rPr>
              <a:t>affected </a:t>
            </a:r>
            <a:r>
              <a:rPr b="0" i="1" lang="en-US" sz="1000" spc="-66" strike="noStrike">
                <a:solidFill>
                  <a:srgbClr val="948a54"/>
                </a:solidFill>
                <a:latin typeface="Arial"/>
              </a:rPr>
              <a:t>by </a:t>
            </a:r>
            <a:r>
              <a:rPr b="0" i="1" lang="en-US" sz="1000" spc="-26" strike="noStrike">
                <a:solidFill>
                  <a:srgbClr val="948a54"/>
                </a:solidFill>
                <a:latin typeface="Arial"/>
              </a:rPr>
              <a:t>four </a:t>
            </a:r>
            <a:r>
              <a:rPr b="0" i="1" lang="en-US" sz="1000" spc="-52" strike="noStrike">
                <a:solidFill>
                  <a:srgbClr val="948a54"/>
                </a:solidFill>
                <a:latin typeface="Arial"/>
              </a:rPr>
              <a:t>components, </a:t>
            </a:r>
            <a:r>
              <a:rPr b="0" i="1" lang="en-US" sz="1000" spc="-32" strike="noStrike">
                <a:solidFill>
                  <a:srgbClr val="948a54"/>
                </a:solidFill>
                <a:latin typeface="Arial"/>
              </a:rPr>
              <a:t>i.e.  </a:t>
            </a:r>
            <a:r>
              <a:rPr b="0" i="1" lang="en-US" sz="1000" spc="-26" strike="noStrike">
                <a:solidFill>
                  <a:srgbClr val="948a54"/>
                </a:solidFill>
                <a:latin typeface="Arial"/>
              </a:rPr>
              <a:t>trend, </a:t>
            </a:r>
            <a:r>
              <a:rPr b="0" i="1" lang="en-US" sz="1000" spc="-60" strike="noStrike">
                <a:solidFill>
                  <a:srgbClr val="948a54"/>
                </a:solidFill>
                <a:latin typeface="Arial"/>
              </a:rPr>
              <a:t>seasonal,cyclical </a:t>
            </a:r>
            <a:r>
              <a:rPr b="0" i="1" lang="en-US" sz="1000" spc="-66" strike="noStrike">
                <a:solidFill>
                  <a:srgbClr val="948a54"/>
                </a:solidFill>
                <a:latin typeface="Arial"/>
              </a:rPr>
              <a:t>and </a:t>
            </a:r>
            <a:r>
              <a:rPr b="0" i="1" lang="en-US" sz="1000" spc="-35" strike="noStrike">
                <a:solidFill>
                  <a:srgbClr val="948a54"/>
                </a:solidFill>
                <a:latin typeface="Arial"/>
              </a:rPr>
              <a:t>irregular</a:t>
            </a:r>
            <a:r>
              <a:rPr b="0" i="1" lang="en-US" sz="1000" spc="-120" strike="noStrike">
                <a:solidFill>
                  <a:srgbClr val="948a54"/>
                </a:solidFill>
                <a:latin typeface="Arial"/>
              </a:rPr>
              <a:t> </a:t>
            </a:r>
            <a:r>
              <a:rPr b="0" i="1" lang="en-US" sz="1000" spc="-52" strike="noStrike">
                <a:solidFill>
                  <a:srgbClr val="948a54"/>
                </a:solidFill>
                <a:latin typeface="Arial"/>
              </a:rPr>
              <a:t>components</a:t>
            </a:r>
            <a:r>
              <a:rPr b="0" i="1" lang="en-US" sz="1000" spc="-52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IN" sz="1000" spc="-1" strike="noStrike">
              <a:latin typeface="Arial"/>
            </a:endParaRPr>
          </a:p>
          <a:p>
            <a:pPr marL="295200">
              <a:lnSpc>
                <a:spcPts val="1151"/>
              </a:lnSpc>
              <a:tabLst>
                <a:tab algn="l" pos="151920"/>
              </a:tabLst>
            </a:pPr>
            <a:r>
              <a:rPr b="0" lang="en-US" sz="1000" spc="-60" strike="noStrike">
                <a:solidFill>
                  <a:srgbClr val="3333b2"/>
                </a:solidFill>
                <a:latin typeface="Arial"/>
              </a:rPr>
              <a:t>– </a:t>
            </a:r>
            <a:r>
              <a:rPr b="1" lang="en-US" sz="1000" spc="-32" strike="noStrike">
                <a:solidFill>
                  <a:srgbClr val="c00000"/>
                </a:solidFill>
                <a:latin typeface="Gill Sans MT"/>
              </a:rPr>
              <a:t>Cyclical variation</a:t>
            </a:r>
            <a:endParaRPr b="0" lang="en-IN" sz="1000" spc="-1" strike="noStrike">
              <a:latin typeface="Arial"/>
            </a:endParaRPr>
          </a:p>
          <a:p>
            <a:pPr marL="428040" algn="just">
              <a:lnSpc>
                <a:spcPts val="1199"/>
              </a:lnSpc>
              <a:spcBef>
                <a:spcPts val="34"/>
              </a:spcBef>
              <a:tabLst>
                <a:tab algn="l" pos="151920"/>
              </a:tabLst>
            </a:pPr>
            <a:r>
              <a:rPr b="0" lang="en-US" sz="1000" spc="-21" strike="noStrike">
                <a:solidFill>
                  <a:srgbClr val="000000"/>
                </a:solidFill>
                <a:latin typeface="Arial"/>
              </a:rPr>
              <a:t>This </a:t>
            </a:r>
            <a:r>
              <a:rPr b="0" lang="en-US" sz="1000" spc="-41" strike="noStrike">
                <a:solidFill>
                  <a:srgbClr val="000000"/>
                </a:solidFill>
                <a:latin typeface="Arial"/>
              </a:rPr>
              <a:t>component </a:t>
            </a:r>
            <a:r>
              <a:rPr b="0" lang="en-US" sz="1000" spc="-66" strike="noStrike">
                <a:solidFill>
                  <a:srgbClr val="000000"/>
                </a:solidFill>
                <a:latin typeface="Arial"/>
              </a:rPr>
              <a:t>describes </a:t>
            </a:r>
            <a:r>
              <a:rPr b="0" lang="en-US" sz="1000" spc="-26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000" spc="-35" strike="noStrike">
                <a:solidFill>
                  <a:srgbClr val="3333ff"/>
                </a:solidFill>
                <a:latin typeface="Arial"/>
              </a:rPr>
              <a:t>medium-term </a:t>
            </a:r>
            <a:r>
              <a:rPr b="0" lang="en-US" sz="1000" spc="-75" strike="noStrike">
                <a:solidFill>
                  <a:srgbClr val="3333ff"/>
                </a:solidFill>
                <a:latin typeface="Arial"/>
              </a:rPr>
              <a:t>changes </a:t>
            </a:r>
            <a:r>
              <a:rPr b="0" lang="en-US" sz="1000" spc="-80" strike="noStrike">
                <a:solidFill>
                  <a:srgbClr val="000000"/>
                </a:solidFill>
                <a:latin typeface="Arial"/>
              </a:rPr>
              <a:t>caused </a:t>
            </a:r>
            <a:r>
              <a:rPr b="0" lang="en-US" sz="1000" spc="-60" strike="noStrike">
                <a:solidFill>
                  <a:srgbClr val="000000"/>
                </a:solidFill>
                <a:latin typeface="Arial"/>
              </a:rPr>
              <a:t>by  </a:t>
            </a:r>
            <a:r>
              <a:rPr b="0" lang="en-US" sz="1000" spc="-46" strike="noStrike">
                <a:solidFill>
                  <a:srgbClr val="3333ff"/>
                </a:solidFill>
                <a:latin typeface="Arial"/>
              </a:rPr>
              <a:t>circumstances, </a:t>
            </a:r>
            <a:r>
              <a:rPr b="0" lang="en-US" sz="1000" spc="-35" strike="noStrike">
                <a:solidFill>
                  <a:srgbClr val="3333ff"/>
                </a:solidFill>
                <a:latin typeface="Arial"/>
              </a:rPr>
              <a:t>which </a:t>
            </a:r>
            <a:r>
              <a:rPr b="0" lang="en-US" sz="1000" spc="-41" strike="noStrike">
                <a:solidFill>
                  <a:srgbClr val="3333ff"/>
                </a:solidFill>
                <a:latin typeface="Arial"/>
              </a:rPr>
              <a:t>repeat </a:t>
            </a:r>
            <a:r>
              <a:rPr b="0" lang="en-US" sz="1000" spc="-15" strike="noStrike">
                <a:solidFill>
                  <a:srgbClr val="3333ff"/>
                </a:solidFill>
                <a:latin typeface="Arial"/>
              </a:rPr>
              <a:t>in </a:t>
            </a:r>
            <a:r>
              <a:rPr b="0" lang="en-US" sz="1000" spc="-55" strike="noStrike">
                <a:solidFill>
                  <a:srgbClr val="3333ff"/>
                </a:solidFill>
                <a:latin typeface="Arial"/>
              </a:rPr>
              <a:t>cycles</a:t>
            </a:r>
            <a:r>
              <a:rPr b="0" lang="en-US" sz="1000" spc="-55" strike="noStrike">
                <a:solidFill>
                  <a:srgbClr val="000000"/>
                </a:solidFill>
                <a:latin typeface="Arial"/>
              </a:rPr>
              <a:t>. </a:t>
            </a:r>
            <a:r>
              <a:rPr b="0" lang="en-US" sz="1000" spc="-32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000" spc="-21" strike="noStrike">
                <a:solidFill>
                  <a:srgbClr val="000000"/>
                </a:solidFill>
                <a:latin typeface="Arial"/>
              </a:rPr>
              <a:t>duration of </a:t>
            </a:r>
            <a:r>
              <a:rPr b="0" lang="en-US" sz="1000" spc="-80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1000" spc="-55" strike="noStrike">
                <a:solidFill>
                  <a:srgbClr val="000000"/>
                </a:solidFill>
                <a:latin typeface="Arial"/>
              </a:rPr>
              <a:t>cycle  </a:t>
            </a:r>
            <a:r>
              <a:rPr b="0" lang="en-US" sz="1000" spc="-60" strike="noStrike">
                <a:solidFill>
                  <a:srgbClr val="000000"/>
                </a:solidFill>
                <a:latin typeface="Arial"/>
              </a:rPr>
              <a:t>extends </a:t>
            </a:r>
            <a:r>
              <a:rPr b="0" lang="en-US" sz="1000" spc="-55" strike="noStrike">
                <a:solidFill>
                  <a:srgbClr val="000000"/>
                </a:solidFill>
                <a:latin typeface="Arial"/>
              </a:rPr>
              <a:t>over </a:t>
            </a:r>
            <a:r>
              <a:rPr b="0" lang="en-US" sz="1000" spc="-46" strike="noStrike">
                <a:solidFill>
                  <a:srgbClr val="000000"/>
                </a:solidFill>
                <a:latin typeface="Arial"/>
              </a:rPr>
              <a:t>longer </a:t>
            </a:r>
            <a:r>
              <a:rPr b="0" lang="en-US" sz="1000" spc="-35" strike="noStrike">
                <a:solidFill>
                  <a:srgbClr val="000000"/>
                </a:solidFill>
                <a:latin typeface="Arial"/>
              </a:rPr>
              <a:t>period </a:t>
            </a:r>
            <a:r>
              <a:rPr b="0" lang="en-US" sz="1000" spc="-21" strike="noStrike">
                <a:solidFill>
                  <a:srgbClr val="000000"/>
                </a:solidFill>
                <a:latin typeface="Arial"/>
              </a:rPr>
              <a:t>of</a:t>
            </a:r>
            <a:r>
              <a:rPr b="0" lang="en-US" sz="100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00" spc="-15" strike="noStrike">
                <a:solidFill>
                  <a:srgbClr val="000000"/>
                </a:solidFill>
                <a:latin typeface="Arial"/>
              </a:rPr>
              <a:t>time.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434" name="object 12"/>
          <p:cNvSpPr/>
          <p:nvPr/>
        </p:nvSpPr>
        <p:spPr>
          <a:xfrm>
            <a:off x="1467720" y="1536120"/>
            <a:ext cx="2448720" cy="1111680"/>
          </a:xfrm>
          <a:custGeom>
            <a:avLst/>
            <a:gdLst/>
            <a:ahLst/>
            <a:rect l="l" t="t" r="r" b="b"/>
            <a:pathLst>
              <a:path w="2449195" h="1111885">
                <a:moveTo>
                  <a:pt x="0" y="594327"/>
                </a:moveTo>
                <a:lnTo>
                  <a:pt x="4862" y="476326"/>
                </a:lnTo>
                <a:lnTo>
                  <a:pt x="9724" y="654987"/>
                </a:lnTo>
                <a:lnTo>
                  <a:pt x="14508" y="590854"/>
                </a:lnTo>
                <a:lnTo>
                  <a:pt x="19371" y="629133"/>
                </a:lnTo>
                <a:lnTo>
                  <a:pt x="24155" y="626818"/>
                </a:lnTo>
                <a:lnTo>
                  <a:pt x="29017" y="754620"/>
                </a:lnTo>
                <a:lnTo>
                  <a:pt x="33802" y="716033"/>
                </a:lnTo>
                <a:lnTo>
                  <a:pt x="38664" y="694964"/>
                </a:lnTo>
                <a:lnTo>
                  <a:pt x="43526" y="752536"/>
                </a:lnTo>
                <a:lnTo>
                  <a:pt x="48311" y="650819"/>
                </a:lnTo>
                <a:lnTo>
                  <a:pt x="53173" y="681072"/>
                </a:lnTo>
                <a:lnTo>
                  <a:pt x="57958" y="591394"/>
                </a:lnTo>
                <a:lnTo>
                  <a:pt x="62820" y="771830"/>
                </a:lnTo>
                <a:lnTo>
                  <a:pt x="67682" y="602199"/>
                </a:lnTo>
                <a:lnTo>
                  <a:pt x="72467" y="848311"/>
                </a:lnTo>
                <a:lnTo>
                  <a:pt x="77329" y="789889"/>
                </a:lnTo>
                <a:lnTo>
                  <a:pt x="82114" y="718811"/>
                </a:lnTo>
                <a:lnTo>
                  <a:pt x="86976" y="854948"/>
                </a:lnTo>
                <a:lnTo>
                  <a:pt x="91838" y="573335"/>
                </a:lnTo>
                <a:lnTo>
                  <a:pt x="96623" y="887285"/>
                </a:lnTo>
                <a:lnTo>
                  <a:pt x="101485" y="675515"/>
                </a:lnTo>
                <a:lnTo>
                  <a:pt x="106270" y="785413"/>
                </a:lnTo>
                <a:lnTo>
                  <a:pt x="111132" y="742118"/>
                </a:lnTo>
                <a:lnTo>
                  <a:pt x="115994" y="780705"/>
                </a:lnTo>
                <a:lnTo>
                  <a:pt x="120779" y="758788"/>
                </a:lnTo>
                <a:lnTo>
                  <a:pt x="125641" y="811113"/>
                </a:lnTo>
                <a:lnTo>
                  <a:pt x="130426" y="835809"/>
                </a:lnTo>
                <a:lnTo>
                  <a:pt x="135288" y="818599"/>
                </a:lnTo>
                <a:lnTo>
                  <a:pt x="140073" y="786262"/>
                </a:lnTo>
                <a:lnTo>
                  <a:pt x="144935" y="813351"/>
                </a:lnTo>
                <a:lnTo>
                  <a:pt x="149797" y="648736"/>
                </a:lnTo>
                <a:lnTo>
                  <a:pt x="154582" y="714103"/>
                </a:lnTo>
                <a:lnTo>
                  <a:pt x="159444" y="770287"/>
                </a:lnTo>
                <a:lnTo>
                  <a:pt x="164229" y="685934"/>
                </a:lnTo>
                <a:lnTo>
                  <a:pt x="169091" y="782635"/>
                </a:lnTo>
                <a:lnTo>
                  <a:pt x="173953" y="684236"/>
                </a:lnTo>
                <a:lnTo>
                  <a:pt x="178738" y="592629"/>
                </a:lnTo>
                <a:lnTo>
                  <a:pt x="183600" y="657997"/>
                </a:lnTo>
                <a:lnTo>
                  <a:pt x="188385" y="662164"/>
                </a:lnTo>
                <a:lnTo>
                  <a:pt x="193247" y="691028"/>
                </a:lnTo>
                <a:lnTo>
                  <a:pt x="198109" y="670268"/>
                </a:lnTo>
                <a:lnTo>
                  <a:pt x="202894" y="601967"/>
                </a:lnTo>
                <a:lnTo>
                  <a:pt x="207756" y="609453"/>
                </a:lnTo>
                <a:lnTo>
                  <a:pt x="212540" y="442214"/>
                </a:lnTo>
                <a:lnTo>
                  <a:pt x="217402" y="341269"/>
                </a:lnTo>
                <a:lnTo>
                  <a:pt x="222187" y="233841"/>
                </a:lnTo>
                <a:lnTo>
                  <a:pt x="227049" y="419602"/>
                </a:lnTo>
                <a:lnTo>
                  <a:pt x="231911" y="351456"/>
                </a:lnTo>
                <a:lnTo>
                  <a:pt x="236696" y="508662"/>
                </a:lnTo>
                <a:lnTo>
                  <a:pt x="241558" y="546015"/>
                </a:lnTo>
                <a:lnTo>
                  <a:pt x="246343" y="443295"/>
                </a:lnTo>
                <a:lnTo>
                  <a:pt x="251205" y="463283"/>
                </a:lnTo>
                <a:lnTo>
                  <a:pt x="256067" y="470229"/>
                </a:lnTo>
                <a:lnTo>
                  <a:pt x="260852" y="509666"/>
                </a:lnTo>
                <a:lnTo>
                  <a:pt x="265714" y="475786"/>
                </a:lnTo>
                <a:lnTo>
                  <a:pt x="270499" y="499633"/>
                </a:lnTo>
                <a:lnTo>
                  <a:pt x="275361" y="583754"/>
                </a:lnTo>
                <a:lnTo>
                  <a:pt x="280223" y="543391"/>
                </a:lnTo>
                <a:lnTo>
                  <a:pt x="285008" y="653829"/>
                </a:lnTo>
                <a:lnTo>
                  <a:pt x="289870" y="693266"/>
                </a:lnTo>
                <a:lnTo>
                  <a:pt x="294655" y="693806"/>
                </a:lnTo>
                <a:lnTo>
                  <a:pt x="299517" y="643179"/>
                </a:lnTo>
                <a:lnTo>
                  <a:pt x="304379" y="785027"/>
                </a:lnTo>
                <a:lnTo>
                  <a:pt x="309164" y="638857"/>
                </a:lnTo>
                <a:lnTo>
                  <a:pt x="314026" y="810958"/>
                </a:lnTo>
                <a:lnTo>
                  <a:pt x="318811" y="685085"/>
                </a:lnTo>
                <a:lnTo>
                  <a:pt x="323673" y="753077"/>
                </a:lnTo>
                <a:lnTo>
                  <a:pt x="328458" y="781400"/>
                </a:lnTo>
                <a:lnTo>
                  <a:pt x="333320" y="836503"/>
                </a:lnTo>
                <a:lnTo>
                  <a:pt x="338182" y="747983"/>
                </a:lnTo>
                <a:lnTo>
                  <a:pt x="342967" y="936986"/>
                </a:lnTo>
                <a:lnTo>
                  <a:pt x="347829" y="681458"/>
                </a:lnTo>
                <a:lnTo>
                  <a:pt x="352614" y="754234"/>
                </a:lnTo>
                <a:lnTo>
                  <a:pt x="357476" y="788886"/>
                </a:lnTo>
                <a:lnTo>
                  <a:pt x="362338" y="869148"/>
                </a:lnTo>
                <a:lnTo>
                  <a:pt x="367123" y="467451"/>
                </a:lnTo>
                <a:lnTo>
                  <a:pt x="371985" y="657997"/>
                </a:lnTo>
                <a:lnTo>
                  <a:pt x="376770" y="835268"/>
                </a:lnTo>
                <a:lnTo>
                  <a:pt x="381632" y="761720"/>
                </a:lnTo>
                <a:lnTo>
                  <a:pt x="386494" y="807485"/>
                </a:lnTo>
                <a:lnTo>
                  <a:pt x="391279" y="570711"/>
                </a:lnTo>
                <a:lnTo>
                  <a:pt x="396141" y="769592"/>
                </a:lnTo>
                <a:lnTo>
                  <a:pt x="400926" y="724059"/>
                </a:lnTo>
                <a:lnTo>
                  <a:pt x="405788" y="865521"/>
                </a:lnTo>
                <a:lnTo>
                  <a:pt x="410650" y="506193"/>
                </a:lnTo>
                <a:lnTo>
                  <a:pt x="415434" y="785722"/>
                </a:lnTo>
                <a:lnTo>
                  <a:pt x="420297" y="605286"/>
                </a:lnTo>
                <a:lnTo>
                  <a:pt x="425081" y="644414"/>
                </a:lnTo>
                <a:lnTo>
                  <a:pt x="429943" y="472467"/>
                </a:lnTo>
                <a:lnTo>
                  <a:pt x="434728" y="895388"/>
                </a:lnTo>
                <a:lnTo>
                  <a:pt x="439590" y="514065"/>
                </a:lnTo>
                <a:lnTo>
                  <a:pt x="444452" y="595176"/>
                </a:lnTo>
                <a:lnTo>
                  <a:pt x="449237" y="639012"/>
                </a:lnTo>
                <a:lnTo>
                  <a:pt x="454099" y="458961"/>
                </a:lnTo>
                <a:lnTo>
                  <a:pt x="458884" y="444993"/>
                </a:lnTo>
                <a:lnTo>
                  <a:pt x="463746" y="371830"/>
                </a:lnTo>
                <a:lnTo>
                  <a:pt x="468608" y="306463"/>
                </a:lnTo>
                <a:lnTo>
                  <a:pt x="473393" y="279143"/>
                </a:lnTo>
                <a:lnTo>
                  <a:pt x="478255" y="335867"/>
                </a:lnTo>
                <a:lnTo>
                  <a:pt x="483040" y="278988"/>
                </a:lnTo>
                <a:lnTo>
                  <a:pt x="487902" y="484969"/>
                </a:lnTo>
                <a:lnTo>
                  <a:pt x="492764" y="395292"/>
                </a:lnTo>
                <a:lnTo>
                  <a:pt x="497549" y="357553"/>
                </a:lnTo>
                <a:lnTo>
                  <a:pt x="502411" y="510515"/>
                </a:lnTo>
                <a:lnTo>
                  <a:pt x="507196" y="533667"/>
                </a:lnTo>
                <a:lnTo>
                  <a:pt x="512058" y="644414"/>
                </a:lnTo>
                <a:lnTo>
                  <a:pt x="516920" y="722438"/>
                </a:lnTo>
                <a:lnTo>
                  <a:pt x="521705" y="666486"/>
                </a:lnTo>
                <a:lnTo>
                  <a:pt x="526567" y="872158"/>
                </a:lnTo>
                <a:lnTo>
                  <a:pt x="531352" y="711325"/>
                </a:lnTo>
                <a:lnTo>
                  <a:pt x="536214" y="721203"/>
                </a:lnTo>
                <a:lnTo>
                  <a:pt x="540999" y="737410"/>
                </a:lnTo>
                <a:lnTo>
                  <a:pt x="545861" y="702450"/>
                </a:lnTo>
                <a:lnTo>
                  <a:pt x="550723" y="744356"/>
                </a:lnTo>
                <a:lnTo>
                  <a:pt x="555508" y="820991"/>
                </a:lnTo>
                <a:lnTo>
                  <a:pt x="560370" y="643874"/>
                </a:lnTo>
                <a:lnTo>
                  <a:pt x="565155" y="839127"/>
                </a:lnTo>
                <a:lnTo>
                  <a:pt x="570017" y="587227"/>
                </a:lnTo>
                <a:lnTo>
                  <a:pt x="574879" y="854717"/>
                </a:lnTo>
                <a:lnTo>
                  <a:pt x="579664" y="808874"/>
                </a:lnTo>
                <a:lnTo>
                  <a:pt x="584526" y="823461"/>
                </a:lnTo>
                <a:lnTo>
                  <a:pt x="589311" y="827242"/>
                </a:lnTo>
                <a:lnTo>
                  <a:pt x="594173" y="661933"/>
                </a:lnTo>
                <a:lnTo>
                  <a:pt x="599035" y="861662"/>
                </a:lnTo>
                <a:lnTo>
                  <a:pt x="603820" y="745050"/>
                </a:lnTo>
                <a:lnTo>
                  <a:pt x="608682" y="777233"/>
                </a:lnTo>
                <a:lnTo>
                  <a:pt x="613466" y="684391"/>
                </a:lnTo>
                <a:lnTo>
                  <a:pt x="618329" y="664248"/>
                </a:lnTo>
                <a:lnTo>
                  <a:pt x="623113" y="789040"/>
                </a:lnTo>
                <a:lnTo>
                  <a:pt x="627975" y="742118"/>
                </a:lnTo>
                <a:lnTo>
                  <a:pt x="632837" y="939918"/>
                </a:lnTo>
                <a:lnTo>
                  <a:pt x="637622" y="799305"/>
                </a:lnTo>
                <a:lnTo>
                  <a:pt x="642484" y="846536"/>
                </a:lnTo>
                <a:lnTo>
                  <a:pt x="647269" y="776847"/>
                </a:lnTo>
                <a:lnTo>
                  <a:pt x="652131" y="720740"/>
                </a:lnTo>
                <a:lnTo>
                  <a:pt x="656993" y="822612"/>
                </a:lnTo>
                <a:lnTo>
                  <a:pt x="661778" y="760022"/>
                </a:lnTo>
                <a:lnTo>
                  <a:pt x="666640" y="859116"/>
                </a:lnTo>
                <a:lnTo>
                  <a:pt x="671425" y="687015"/>
                </a:lnTo>
                <a:lnTo>
                  <a:pt x="676287" y="787651"/>
                </a:lnTo>
                <a:lnTo>
                  <a:pt x="681149" y="565000"/>
                </a:lnTo>
                <a:lnTo>
                  <a:pt x="685934" y="635230"/>
                </a:lnTo>
                <a:lnTo>
                  <a:pt x="690796" y="690102"/>
                </a:lnTo>
                <a:lnTo>
                  <a:pt x="695581" y="600578"/>
                </a:lnTo>
                <a:lnTo>
                  <a:pt x="700443" y="593478"/>
                </a:lnTo>
                <a:lnTo>
                  <a:pt x="705305" y="599729"/>
                </a:lnTo>
                <a:lnTo>
                  <a:pt x="710090" y="491221"/>
                </a:lnTo>
                <a:lnTo>
                  <a:pt x="714952" y="380165"/>
                </a:lnTo>
                <a:lnTo>
                  <a:pt x="719737" y="278140"/>
                </a:lnTo>
                <a:lnTo>
                  <a:pt x="724599" y="0"/>
                </a:lnTo>
                <a:lnTo>
                  <a:pt x="729384" y="88520"/>
                </a:lnTo>
                <a:lnTo>
                  <a:pt x="734246" y="190005"/>
                </a:lnTo>
                <a:lnTo>
                  <a:pt x="739108" y="221493"/>
                </a:lnTo>
                <a:lnTo>
                  <a:pt x="743893" y="240555"/>
                </a:lnTo>
                <a:lnTo>
                  <a:pt x="748755" y="515917"/>
                </a:lnTo>
                <a:lnTo>
                  <a:pt x="753540" y="584063"/>
                </a:lnTo>
                <a:lnTo>
                  <a:pt x="758402" y="594018"/>
                </a:lnTo>
                <a:lnTo>
                  <a:pt x="763264" y="678988"/>
                </a:lnTo>
                <a:lnTo>
                  <a:pt x="768049" y="623731"/>
                </a:lnTo>
                <a:lnTo>
                  <a:pt x="772911" y="785876"/>
                </a:lnTo>
                <a:lnTo>
                  <a:pt x="777696" y="711865"/>
                </a:lnTo>
                <a:lnTo>
                  <a:pt x="782558" y="687323"/>
                </a:lnTo>
                <a:lnTo>
                  <a:pt x="787420" y="719660"/>
                </a:lnTo>
                <a:lnTo>
                  <a:pt x="792205" y="892610"/>
                </a:lnTo>
                <a:lnTo>
                  <a:pt x="797067" y="558518"/>
                </a:lnTo>
                <a:lnTo>
                  <a:pt x="801852" y="746594"/>
                </a:lnTo>
                <a:lnTo>
                  <a:pt x="806714" y="656916"/>
                </a:lnTo>
                <a:lnTo>
                  <a:pt x="811576" y="672891"/>
                </a:lnTo>
                <a:lnTo>
                  <a:pt x="816360" y="833725"/>
                </a:lnTo>
                <a:lnTo>
                  <a:pt x="821223" y="793902"/>
                </a:lnTo>
                <a:lnTo>
                  <a:pt x="826007" y="789735"/>
                </a:lnTo>
                <a:lnTo>
                  <a:pt x="830869" y="861662"/>
                </a:lnTo>
                <a:lnTo>
                  <a:pt x="835654" y="857186"/>
                </a:lnTo>
                <a:lnTo>
                  <a:pt x="840516" y="586687"/>
                </a:lnTo>
                <a:lnTo>
                  <a:pt x="845378" y="782635"/>
                </a:lnTo>
                <a:lnTo>
                  <a:pt x="850163" y="711170"/>
                </a:lnTo>
                <a:lnTo>
                  <a:pt x="855025" y="900636"/>
                </a:lnTo>
                <a:lnTo>
                  <a:pt x="859810" y="880956"/>
                </a:lnTo>
                <a:lnTo>
                  <a:pt x="864672" y="855951"/>
                </a:lnTo>
                <a:lnTo>
                  <a:pt x="869534" y="778776"/>
                </a:lnTo>
                <a:lnTo>
                  <a:pt x="874319" y="915608"/>
                </a:lnTo>
                <a:lnTo>
                  <a:pt x="879181" y="785876"/>
                </a:lnTo>
                <a:lnTo>
                  <a:pt x="883966" y="869843"/>
                </a:lnTo>
                <a:lnTo>
                  <a:pt x="888828" y="940073"/>
                </a:lnTo>
                <a:lnTo>
                  <a:pt x="893690" y="910051"/>
                </a:lnTo>
                <a:lnTo>
                  <a:pt x="898475" y="777387"/>
                </a:lnTo>
                <a:lnTo>
                  <a:pt x="903337" y="811961"/>
                </a:lnTo>
                <a:lnTo>
                  <a:pt x="908122" y="695658"/>
                </a:lnTo>
                <a:lnTo>
                  <a:pt x="912984" y="834574"/>
                </a:lnTo>
                <a:lnTo>
                  <a:pt x="917846" y="844684"/>
                </a:lnTo>
                <a:lnTo>
                  <a:pt x="922631" y="863746"/>
                </a:lnTo>
                <a:lnTo>
                  <a:pt x="927493" y="745205"/>
                </a:lnTo>
                <a:lnTo>
                  <a:pt x="932278" y="865676"/>
                </a:lnTo>
                <a:lnTo>
                  <a:pt x="937140" y="672583"/>
                </a:lnTo>
                <a:lnTo>
                  <a:pt x="941925" y="745436"/>
                </a:lnTo>
                <a:lnTo>
                  <a:pt x="946787" y="641635"/>
                </a:lnTo>
                <a:lnTo>
                  <a:pt x="951649" y="746440"/>
                </a:lnTo>
                <a:lnTo>
                  <a:pt x="956434" y="551417"/>
                </a:lnTo>
                <a:lnTo>
                  <a:pt x="961296" y="633301"/>
                </a:lnTo>
                <a:lnTo>
                  <a:pt x="966081" y="563766"/>
                </a:lnTo>
                <a:lnTo>
                  <a:pt x="970943" y="455797"/>
                </a:lnTo>
                <a:lnTo>
                  <a:pt x="975805" y="483966"/>
                </a:lnTo>
                <a:lnTo>
                  <a:pt x="980590" y="636079"/>
                </a:lnTo>
                <a:lnTo>
                  <a:pt x="985452" y="722438"/>
                </a:lnTo>
                <a:lnTo>
                  <a:pt x="990237" y="668570"/>
                </a:lnTo>
                <a:lnTo>
                  <a:pt x="995099" y="701060"/>
                </a:lnTo>
                <a:lnTo>
                  <a:pt x="999961" y="638857"/>
                </a:lnTo>
                <a:lnTo>
                  <a:pt x="1004746" y="649276"/>
                </a:lnTo>
                <a:lnTo>
                  <a:pt x="1009608" y="513524"/>
                </a:lnTo>
                <a:lnTo>
                  <a:pt x="1014392" y="581670"/>
                </a:lnTo>
                <a:lnTo>
                  <a:pt x="1019255" y="433185"/>
                </a:lnTo>
                <a:lnTo>
                  <a:pt x="1024039" y="569322"/>
                </a:lnTo>
                <a:lnTo>
                  <a:pt x="1028901" y="611691"/>
                </a:lnTo>
                <a:lnTo>
                  <a:pt x="1033763" y="747829"/>
                </a:lnTo>
                <a:lnTo>
                  <a:pt x="1038548" y="621801"/>
                </a:lnTo>
                <a:lnTo>
                  <a:pt x="1043410" y="599575"/>
                </a:lnTo>
                <a:lnTo>
                  <a:pt x="1048195" y="814971"/>
                </a:lnTo>
                <a:lnTo>
                  <a:pt x="1053057" y="647887"/>
                </a:lnTo>
                <a:lnTo>
                  <a:pt x="1057919" y="809878"/>
                </a:lnTo>
                <a:lnTo>
                  <a:pt x="1062704" y="601118"/>
                </a:lnTo>
                <a:lnTo>
                  <a:pt x="1067566" y="847076"/>
                </a:lnTo>
                <a:lnTo>
                  <a:pt x="1072351" y="706308"/>
                </a:lnTo>
                <a:lnTo>
                  <a:pt x="1077213" y="750993"/>
                </a:lnTo>
                <a:lnTo>
                  <a:pt x="1082075" y="792668"/>
                </a:lnTo>
                <a:lnTo>
                  <a:pt x="1086860" y="868454"/>
                </a:lnTo>
                <a:lnTo>
                  <a:pt x="1091722" y="841520"/>
                </a:lnTo>
                <a:lnTo>
                  <a:pt x="1096507" y="640092"/>
                </a:lnTo>
                <a:lnTo>
                  <a:pt x="1101369" y="899787"/>
                </a:lnTo>
                <a:lnTo>
                  <a:pt x="1106231" y="807485"/>
                </a:lnTo>
                <a:lnTo>
                  <a:pt x="1111016" y="823306"/>
                </a:lnTo>
                <a:lnTo>
                  <a:pt x="1115878" y="878024"/>
                </a:lnTo>
                <a:lnTo>
                  <a:pt x="1120663" y="744742"/>
                </a:lnTo>
                <a:lnTo>
                  <a:pt x="1125525" y="1000038"/>
                </a:lnTo>
                <a:lnTo>
                  <a:pt x="1130310" y="872467"/>
                </a:lnTo>
                <a:lnTo>
                  <a:pt x="1135172" y="870383"/>
                </a:lnTo>
                <a:lnTo>
                  <a:pt x="1140034" y="817518"/>
                </a:lnTo>
                <a:lnTo>
                  <a:pt x="1144819" y="783329"/>
                </a:lnTo>
                <a:lnTo>
                  <a:pt x="1149681" y="875631"/>
                </a:lnTo>
                <a:lnTo>
                  <a:pt x="1154466" y="711479"/>
                </a:lnTo>
                <a:lnTo>
                  <a:pt x="1159328" y="845841"/>
                </a:lnTo>
                <a:lnTo>
                  <a:pt x="1164190" y="797221"/>
                </a:lnTo>
                <a:lnTo>
                  <a:pt x="1168975" y="732008"/>
                </a:lnTo>
                <a:lnTo>
                  <a:pt x="1173837" y="699131"/>
                </a:lnTo>
                <a:lnTo>
                  <a:pt x="1178622" y="691336"/>
                </a:lnTo>
                <a:lnTo>
                  <a:pt x="1183484" y="743121"/>
                </a:lnTo>
                <a:lnTo>
                  <a:pt x="1188346" y="810572"/>
                </a:lnTo>
                <a:lnTo>
                  <a:pt x="1193131" y="612926"/>
                </a:lnTo>
                <a:lnTo>
                  <a:pt x="1197993" y="842060"/>
                </a:lnTo>
                <a:lnTo>
                  <a:pt x="1202778" y="580744"/>
                </a:lnTo>
                <a:lnTo>
                  <a:pt x="1207640" y="715878"/>
                </a:lnTo>
                <a:lnTo>
                  <a:pt x="1212502" y="654987"/>
                </a:lnTo>
                <a:lnTo>
                  <a:pt x="1217286" y="600115"/>
                </a:lnTo>
                <a:lnTo>
                  <a:pt x="1222149" y="406096"/>
                </a:lnTo>
                <a:lnTo>
                  <a:pt x="1226933" y="431255"/>
                </a:lnTo>
                <a:lnTo>
                  <a:pt x="1231795" y="433879"/>
                </a:lnTo>
                <a:lnTo>
                  <a:pt x="1236580" y="324213"/>
                </a:lnTo>
                <a:lnTo>
                  <a:pt x="1241442" y="461199"/>
                </a:lnTo>
                <a:lnTo>
                  <a:pt x="1246304" y="350067"/>
                </a:lnTo>
                <a:lnTo>
                  <a:pt x="1251089" y="375458"/>
                </a:lnTo>
                <a:lnTo>
                  <a:pt x="1255951" y="636619"/>
                </a:lnTo>
                <a:lnTo>
                  <a:pt x="1260736" y="595562"/>
                </a:lnTo>
                <a:lnTo>
                  <a:pt x="1265598" y="724213"/>
                </a:lnTo>
                <a:lnTo>
                  <a:pt x="1270460" y="784873"/>
                </a:lnTo>
                <a:lnTo>
                  <a:pt x="1275245" y="703144"/>
                </a:lnTo>
                <a:lnTo>
                  <a:pt x="1280107" y="808874"/>
                </a:lnTo>
                <a:lnTo>
                  <a:pt x="1284892" y="762801"/>
                </a:lnTo>
                <a:lnTo>
                  <a:pt x="1289754" y="782403"/>
                </a:lnTo>
                <a:lnTo>
                  <a:pt x="1294616" y="754929"/>
                </a:lnTo>
                <a:lnTo>
                  <a:pt x="1299401" y="609839"/>
                </a:lnTo>
                <a:lnTo>
                  <a:pt x="1304263" y="904109"/>
                </a:lnTo>
                <a:lnTo>
                  <a:pt x="1309048" y="895388"/>
                </a:lnTo>
                <a:lnTo>
                  <a:pt x="1313910" y="966158"/>
                </a:lnTo>
                <a:lnTo>
                  <a:pt x="1318772" y="924638"/>
                </a:lnTo>
                <a:lnTo>
                  <a:pt x="1323557" y="782403"/>
                </a:lnTo>
                <a:lnTo>
                  <a:pt x="1328419" y="865212"/>
                </a:lnTo>
                <a:lnTo>
                  <a:pt x="1333204" y="923403"/>
                </a:lnTo>
                <a:lnTo>
                  <a:pt x="1338066" y="1030676"/>
                </a:lnTo>
                <a:lnTo>
                  <a:pt x="1342851" y="943777"/>
                </a:lnTo>
                <a:lnTo>
                  <a:pt x="1347713" y="838741"/>
                </a:lnTo>
                <a:lnTo>
                  <a:pt x="1352575" y="867605"/>
                </a:lnTo>
                <a:lnTo>
                  <a:pt x="1357360" y="966852"/>
                </a:lnTo>
                <a:lnTo>
                  <a:pt x="1362222" y="998880"/>
                </a:lnTo>
                <a:lnTo>
                  <a:pt x="1367007" y="911441"/>
                </a:lnTo>
                <a:lnTo>
                  <a:pt x="1371869" y="965155"/>
                </a:lnTo>
                <a:lnTo>
                  <a:pt x="1376731" y="917306"/>
                </a:lnTo>
                <a:lnTo>
                  <a:pt x="1381516" y="996796"/>
                </a:lnTo>
                <a:lnTo>
                  <a:pt x="1386378" y="983059"/>
                </a:lnTo>
                <a:lnTo>
                  <a:pt x="1391163" y="855643"/>
                </a:lnTo>
                <a:lnTo>
                  <a:pt x="1396025" y="899556"/>
                </a:lnTo>
                <a:lnTo>
                  <a:pt x="1400887" y="903800"/>
                </a:lnTo>
                <a:lnTo>
                  <a:pt x="1405672" y="928265"/>
                </a:lnTo>
                <a:lnTo>
                  <a:pt x="1410534" y="915068"/>
                </a:lnTo>
                <a:lnTo>
                  <a:pt x="1415318" y="1060775"/>
                </a:lnTo>
                <a:lnTo>
                  <a:pt x="1420181" y="1016785"/>
                </a:lnTo>
                <a:lnTo>
                  <a:pt x="1425043" y="911595"/>
                </a:lnTo>
                <a:lnTo>
                  <a:pt x="1429827" y="816360"/>
                </a:lnTo>
                <a:lnTo>
                  <a:pt x="1434689" y="728381"/>
                </a:lnTo>
                <a:lnTo>
                  <a:pt x="1439474" y="865367"/>
                </a:lnTo>
                <a:lnTo>
                  <a:pt x="1444336" y="787265"/>
                </a:lnTo>
                <a:lnTo>
                  <a:pt x="1449121" y="728921"/>
                </a:lnTo>
                <a:lnTo>
                  <a:pt x="1453983" y="646343"/>
                </a:lnTo>
                <a:lnTo>
                  <a:pt x="1458845" y="736330"/>
                </a:lnTo>
                <a:lnTo>
                  <a:pt x="1463630" y="727995"/>
                </a:lnTo>
                <a:lnTo>
                  <a:pt x="1468492" y="805016"/>
                </a:lnTo>
                <a:lnTo>
                  <a:pt x="1473277" y="612232"/>
                </a:lnTo>
                <a:lnTo>
                  <a:pt x="1478139" y="550569"/>
                </a:lnTo>
                <a:lnTo>
                  <a:pt x="1483001" y="671194"/>
                </a:lnTo>
                <a:lnTo>
                  <a:pt x="1487786" y="659154"/>
                </a:lnTo>
                <a:lnTo>
                  <a:pt x="1492648" y="743661"/>
                </a:lnTo>
                <a:lnTo>
                  <a:pt x="1497433" y="699363"/>
                </a:lnTo>
                <a:lnTo>
                  <a:pt x="1502295" y="602199"/>
                </a:lnTo>
                <a:lnTo>
                  <a:pt x="1507157" y="509820"/>
                </a:lnTo>
                <a:lnTo>
                  <a:pt x="1511942" y="523248"/>
                </a:lnTo>
                <a:lnTo>
                  <a:pt x="1516804" y="602199"/>
                </a:lnTo>
                <a:lnTo>
                  <a:pt x="1521589" y="624425"/>
                </a:lnTo>
                <a:lnTo>
                  <a:pt x="1526451" y="462203"/>
                </a:lnTo>
                <a:lnTo>
                  <a:pt x="1531236" y="655373"/>
                </a:lnTo>
                <a:lnTo>
                  <a:pt x="1536098" y="687169"/>
                </a:lnTo>
                <a:lnTo>
                  <a:pt x="1540960" y="757399"/>
                </a:lnTo>
                <a:lnTo>
                  <a:pt x="1545745" y="809569"/>
                </a:lnTo>
                <a:lnTo>
                  <a:pt x="1550607" y="805556"/>
                </a:lnTo>
                <a:lnTo>
                  <a:pt x="1555392" y="826779"/>
                </a:lnTo>
                <a:lnTo>
                  <a:pt x="1560254" y="806791"/>
                </a:lnTo>
                <a:lnTo>
                  <a:pt x="1565116" y="910360"/>
                </a:lnTo>
                <a:lnTo>
                  <a:pt x="1569901" y="891066"/>
                </a:lnTo>
                <a:lnTo>
                  <a:pt x="1574763" y="998880"/>
                </a:lnTo>
                <a:lnTo>
                  <a:pt x="1579548" y="968627"/>
                </a:lnTo>
                <a:lnTo>
                  <a:pt x="1584410" y="898166"/>
                </a:lnTo>
                <a:lnTo>
                  <a:pt x="1589272" y="847308"/>
                </a:lnTo>
                <a:lnTo>
                  <a:pt x="1594057" y="852864"/>
                </a:lnTo>
                <a:lnTo>
                  <a:pt x="1598919" y="707543"/>
                </a:lnTo>
                <a:lnTo>
                  <a:pt x="1603704" y="929500"/>
                </a:lnTo>
                <a:lnTo>
                  <a:pt x="1608566" y="962376"/>
                </a:lnTo>
                <a:lnTo>
                  <a:pt x="1613428" y="966004"/>
                </a:lnTo>
                <a:lnTo>
                  <a:pt x="1618213" y="1014856"/>
                </a:lnTo>
                <a:lnTo>
                  <a:pt x="1623075" y="928805"/>
                </a:lnTo>
                <a:lnTo>
                  <a:pt x="1627859" y="845533"/>
                </a:lnTo>
                <a:lnTo>
                  <a:pt x="1632721" y="1044414"/>
                </a:lnTo>
                <a:lnTo>
                  <a:pt x="1637506" y="953810"/>
                </a:lnTo>
                <a:lnTo>
                  <a:pt x="1642368" y="1037082"/>
                </a:lnTo>
                <a:lnTo>
                  <a:pt x="1647230" y="912984"/>
                </a:lnTo>
                <a:lnTo>
                  <a:pt x="1652015" y="1042870"/>
                </a:lnTo>
                <a:lnTo>
                  <a:pt x="1656877" y="976577"/>
                </a:lnTo>
                <a:lnTo>
                  <a:pt x="1661662" y="1003356"/>
                </a:lnTo>
                <a:lnTo>
                  <a:pt x="1666524" y="944626"/>
                </a:lnTo>
                <a:lnTo>
                  <a:pt x="1671386" y="852633"/>
                </a:lnTo>
                <a:lnTo>
                  <a:pt x="1676171" y="943082"/>
                </a:lnTo>
                <a:lnTo>
                  <a:pt x="1681033" y="949488"/>
                </a:lnTo>
                <a:lnTo>
                  <a:pt x="1685818" y="808180"/>
                </a:lnTo>
                <a:lnTo>
                  <a:pt x="1690680" y="811961"/>
                </a:lnTo>
                <a:lnTo>
                  <a:pt x="1695542" y="867065"/>
                </a:lnTo>
                <a:lnTo>
                  <a:pt x="1700327" y="839590"/>
                </a:lnTo>
                <a:lnTo>
                  <a:pt x="1705189" y="828168"/>
                </a:lnTo>
                <a:lnTo>
                  <a:pt x="1709974" y="725216"/>
                </a:lnTo>
                <a:lnTo>
                  <a:pt x="1714836" y="857032"/>
                </a:lnTo>
                <a:lnTo>
                  <a:pt x="1719698" y="704688"/>
                </a:lnTo>
                <a:lnTo>
                  <a:pt x="1724483" y="622496"/>
                </a:lnTo>
                <a:lnTo>
                  <a:pt x="1729345" y="680377"/>
                </a:lnTo>
                <a:lnTo>
                  <a:pt x="1734130" y="690796"/>
                </a:lnTo>
                <a:lnTo>
                  <a:pt x="1738992" y="700212"/>
                </a:lnTo>
                <a:lnTo>
                  <a:pt x="1743777" y="690102"/>
                </a:lnTo>
                <a:lnTo>
                  <a:pt x="1748639" y="923557"/>
                </a:lnTo>
                <a:lnTo>
                  <a:pt x="1753501" y="764499"/>
                </a:lnTo>
                <a:lnTo>
                  <a:pt x="1758286" y="871464"/>
                </a:lnTo>
                <a:lnTo>
                  <a:pt x="1763148" y="910206"/>
                </a:lnTo>
                <a:lnTo>
                  <a:pt x="1767933" y="849006"/>
                </a:lnTo>
                <a:lnTo>
                  <a:pt x="1772795" y="834265"/>
                </a:lnTo>
                <a:lnTo>
                  <a:pt x="1777657" y="803781"/>
                </a:lnTo>
                <a:lnTo>
                  <a:pt x="1782442" y="828323"/>
                </a:lnTo>
                <a:lnTo>
                  <a:pt x="1787304" y="700520"/>
                </a:lnTo>
                <a:lnTo>
                  <a:pt x="1792089" y="719505"/>
                </a:lnTo>
                <a:lnTo>
                  <a:pt x="1796951" y="736561"/>
                </a:lnTo>
                <a:lnTo>
                  <a:pt x="1801813" y="796141"/>
                </a:lnTo>
                <a:lnTo>
                  <a:pt x="1806598" y="705382"/>
                </a:lnTo>
                <a:lnTo>
                  <a:pt x="1811460" y="847308"/>
                </a:lnTo>
                <a:lnTo>
                  <a:pt x="1816244" y="851630"/>
                </a:lnTo>
                <a:lnTo>
                  <a:pt x="1821107" y="1006521"/>
                </a:lnTo>
                <a:lnTo>
                  <a:pt x="1825969" y="728689"/>
                </a:lnTo>
                <a:lnTo>
                  <a:pt x="1830753" y="837892"/>
                </a:lnTo>
                <a:lnTo>
                  <a:pt x="1835616" y="905652"/>
                </a:lnTo>
                <a:lnTo>
                  <a:pt x="1840400" y="997645"/>
                </a:lnTo>
                <a:lnTo>
                  <a:pt x="1845262" y="941307"/>
                </a:lnTo>
                <a:lnTo>
                  <a:pt x="1850047" y="938375"/>
                </a:lnTo>
                <a:lnTo>
                  <a:pt x="1854909" y="992243"/>
                </a:lnTo>
                <a:lnTo>
                  <a:pt x="1859771" y="941153"/>
                </a:lnTo>
                <a:lnTo>
                  <a:pt x="1864556" y="1015010"/>
                </a:lnTo>
                <a:lnTo>
                  <a:pt x="1869418" y="916457"/>
                </a:lnTo>
                <a:lnTo>
                  <a:pt x="1874203" y="854022"/>
                </a:lnTo>
                <a:lnTo>
                  <a:pt x="1879065" y="913679"/>
                </a:lnTo>
                <a:lnTo>
                  <a:pt x="1883927" y="1022650"/>
                </a:lnTo>
                <a:lnTo>
                  <a:pt x="1888712" y="966158"/>
                </a:lnTo>
                <a:lnTo>
                  <a:pt x="1893574" y="1013080"/>
                </a:lnTo>
                <a:lnTo>
                  <a:pt x="1898359" y="1111325"/>
                </a:lnTo>
                <a:lnTo>
                  <a:pt x="1903221" y="964923"/>
                </a:lnTo>
                <a:lnTo>
                  <a:pt x="1908083" y="1105228"/>
                </a:lnTo>
                <a:lnTo>
                  <a:pt x="1912868" y="1029133"/>
                </a:lnTo>
                <a:lnTo>
                  <a:pt x="1917730" y="906038"/>
                </a:lnTo>
                <a:lnTo>
                  <a:pt x="1922515" y="1021801"/>
                </a:lnTo>
                <a:lnTo>
                  <a:pt x="1927377" y="912444"/>
                </a:lnTo>
                <a:lnTo>
                  <a:pt x="1932162" y="956434"/>
                </a:lnTo>
                <a:lnTo>
                  <a:pt x="1937024" y="932587"/>
                </a:lnTo>
                <a:lnTo>
                  <a:pt x="1941886" y="872313"/>
                </a:lnTo>
                <a:lnTo>
                  <a:pt x="1946671" y="762106"/>
                </a:lnTo>
                <a:lnTo>
                  <a:pt x="1951533" y="979586"/>
                </a:lnTo>
                <a:lnTo>
                  <a:pt x="1956318" y="750761"/>
                </a:lnTo>
                <a:lnTo>
                  <a:pt x="1961180" y="860813"/>
                </a:lnTo>
                <a:lnTo>
                  <a:pt x="1966042" y="775303"/>
                </a:lnTo>
                <a:lnTo>
                  <a:pt x="1970827" y="854022"/>
                </a:lnTo>
                <a:lnTo>
                  <a:pt x="1975689" y="681458"/>
                </a:lnTo>
                <a:lnTo>
                  <a:pt x="1980474" y="698668"/>
                </a:lnTo>
                <a:lnTo>
                  <a:pt x="1985336" y="733937"/>
                </a:lnTo>
                <a:lnTo>
                  <a:pt x="1990198" y="611923"/>
                </a:lnTo>
                <a:lnTo>
                  <a:pt x="1994983" y="564614"/>
                </a:lnTo>
                <a:lnTo>
                  <a:pt x="1999845" y="468300"/>
                </a:lnTo>
                <a:lnTo>
                  <a:pt x="2004630" y="631680"/>
                </a:lnTo>
                <a:lnTo>
                  <a:pt x="2009492" y="670653"/>
                </a:lnTo>
                <a:lnTo>
                  <a:pt x="2014354" y="569631"/>
                </a:lnTo>
                <a:lnTo>
                  <a:pt x="2019139" y="724059"/>
                </a:lnTo>
                <a:lnTo>
                  <a:pt x="2024001" y="802932"/>
                </a:lnTo>
                <a:lnTo>
                  <a:pt x="2028785" y="788346"/>
                </a:lnTo>
                <a:lnTo>
                  <a:pt x="2033647" y="679683"/>
                </a:lnTo>
                <a:lnTo>
                  <a:pt x="2038432" y="789349"/>
                </a:lnTo>
                <a:lnTo>
                  <a:pt x="2043294" y="734632"/>
                </a:lnTo>
                <a:lnTo>
                  <a:pt x="2048156" y="848697"/>
                </a:lnTo>
                <a:lnTo>
                  <a:pt x="2052941" y="799613"/>
                </a:lnTo>
                <a:lnTo>
                  <a:pt x="2057803" y="878024"/>
                </a:lnTo>
                <a:lnTo>
                  <a:pt x="2062588" y="948793"/>
                </a:lnTo>
                <a:lnTo>
                  <a:pt x="2067450" y="963225"/>
                </a:lnTo>
                <a:lnTo>
                  <a:pt x="2072312" y="868300"/>
                </a:lnTo>
                <a:lnTo>
                  <a:pt x="2077097" y="883426"/>
                </a:lnTo>
                <a:lnTo>
                  <a:pt x="2081959" y="1061778"/>
                </a:lnTo>
                <a:lnTo>
                  <a:pt x="2086744" y="901716"/>
                </a:lnTo>
                <a:lnTo>
                  <a:pt x="2091606" y="931043"/>
                </a:lnTo>
                <a:lnTo>
                  <a:pt x="2096468" y="960293"/>
                </a:lnTo>
                <a:lnTo>
                  <a:pt x="2101253" y="945861"/>
                </a:lnTo>
                <a:lnTo>
                  <a:pt x="2106115" y="1003511"/>
                </a:lnTo>
                <a:lnTo>
                  <a:pt x="2110900" y="968936"/>
                </a:lnTo>
                <a:lnTo>
                  <a:pt x="2115762" y="800848"/>
                </a:lnTo>
                <a:lnTo>
                  <a:pt x="2120624" y="1025120"/>
                </a:lnTo>
                <a:lnTo>
                  <a:pt x="2125409" y="969091"/>
                </a:lnTo>
                <a:lnTo>
                  <a:pt x="2130271" y="987921"/>
                </a:lnTo>
                <a:lnTo>
                  <a:pt x="2135056" y="918927"/>
                </a:lnTo>
                <a:lnTo>
                  <a:pt x="2139918" y="935056"/>
                </a:lnTo>
                <a:lnTo>
                  <a:pt x="2144703" y="952652"/>
                </a:lnTo>
                <a:lnTo>
                  <a:pt x="2149565" y="877715"/>
                </a:lnTo>
                <a:lnTo>
                  <a:pt x="2154427" y="983522"/>
                </a:lnTo>
                <a:lnTo>
                  <a:pt x="2159212" y="959212"/>
                </a:lnTo>
                <a:lnTo>
                  <a:pt x="2164074" y="758093"/>
                </a:lnTo>
                <a:lnTo>
                  <a:pt x="2168859" y="679837"/>
                </a:lnTo>
                <a:lnTo>
                  <a:pt x="2173721" y="945475"/>
                </a:lnTo>
                <a:lnTo>
                  <a:pt x="2178583" y="926567"/>
                </a:lnTo>
                <a:lnTo>
                  <a:pt x="2183368" y="1015396"/>
                </a:lnTo>
                <a:lnTo>
                  <a:pt x="2188230" y="867991"/>
                </a:lnTo>
                <a:lnTo>
                  <a:pt x="2193015" y="890526"/>
                </a:lnTo>
                <a:lnTo>
                  <a:pt x="2197877" y="829172"/>
                </a:lnTo>
                <a:lnTo>
                  <a:pt x="2202739" y="844144"/>
                </a:lnTo>
                <a:lnTo>
                  <a:pt x="2207524" y="967238"/>
                </a:lnTo>
                <a:lnTo>
                  <a:pt x="2212386" y="682616"/>
                </a:lnTo>
                <a:lnTo>
                  <a:pt x="2217171" y="764036"/>
                </a:lnTo>
                <a:lnTo>
                  <a:pt x="2222033" y="623036"/>
                </a:lnTo>
                <a:lnTo>
                  <a:pt x="2226895" y="552112"/>
                </a:lnTo>
                <a:lnTo>
                  <a:pt x="2231679" y="425236"/>
                </a:lnTo>
                <a:lnTo>
                  <a:pt x="2236542" y="665946"/>
                </a:lnTo>
                <a:lnTo>
                  <a:pt x="2241326" y="777233"/>
                </a:lnTo>
                <a:lnTo>
                  <a:pt x="2246188" y="763650"/>
                </a:lnTo>
                <a:lnTo>
                  <a:pt x="2250973" y="764344"/>
                </a:lnTo>
                <a:lnTo>
                  <a:pt x="2255835" y="542851"/>
                </a:lnTo>
                <a:lnTo>
                  <a:pt x="2260697" y="634844"/>
                </a:lnTo>
                <a:lnTo>
                  <a:pt x="2265482" y="711016"/>
                </a:lnTo>
                <a:lnTo>
                  <a:pt x="2270344" y="806096"/>
                </a:lnTo>
                <a:lnTo>
                  <a:pt x="2275129" y="761412"/>
                </a:lnTo>
                <a:lnTo>
                  <a:pt x="2279991" y="754929"/>
                </a:lnTo>
                <a:lnTo>
                  <a:pt x="2284853" y="806559"/>
                </a:lnTo>
                <a:lnTo>
                  <a:pt x="2289638" y="777927"/>
                </a:lnTo>
                <a:lnTo>
                  <a:pt x="2294500" y="836503"/>
                </a:lnTo>
                <a:lnTo>
                  <a:pt x="2299285" y="745591"/>
                </a:lnTo>
                <a:lnTo>
                  <a:pt x="2304147" y="772371"/>
                </a:lnTo>
                <a:lnTo>
                  <a:pt x="2309009" y="870075"/>
                </a:lnTo>
                <a:lnTo>
                  <a:pt x="2313794" y="820142"/>
                </a:lnTo>
                <a:lnTo>
                  <a:pt x="2318656" y="884275"/>
                </a:lnTo>
                <a:lnTo>
                  <a:pt x="2323441" y="777233"/>
                </a:lnTo>
                <a:lnTo>
                  <a:pt x="2328303" y="793362"/>
                </a:lnTo>
                <a:lnTo>
                  <a:pt x="2333088" y="802083"/>
                </a:lnTo>
                <a:lnTo>
                  <a:pt x="2337950" y="921859"/>
                </a:lnTo>
                <a:lnTo>
                  <a:pt x="2342812" y="843989"/>
                </a:lnTo>
                <a:lnTo>
                  <a:pt x="2347597" y="767663"/>
                </a:lnTo>
                <a:lnTo>
                  <a:pt x="2352459" y="992629"/>
                </a:lnTo>
                <a:lnTo>
                  <a:pt x="2357244" y="899092"/>
                </a:lnTo>
                <a:lnTo>
                  <a:pt x="2362106" y="874242"/>
                </a:lnTo>
                <a:lnTo>
                  <a:pt x="2366968" y="927570"/>
                </a:lnTo>
                <a:lnTo>
                  <a:pt x="2371753" y="998186"/>
                </a:lnTo>
                <a:lnTo>
                  <a:pt x="2376615" y="1006135"/>
                </a:lnTo>
                <a:lnTo>
                  <a:pt x="2381400" y="1052363"/>
                </a:lnTo>
                <a:lnTo>
                  <a:pt x="2386262" y="976113"/>
                </a:lnTo>
                <a:lnTo>
                  <a:pt x="2391124" y="993478"/>
                </a:lnTo>
                <a:lnTo>
                  <a:pt x="2395909" y="950491"/>
                </a:lnTo>
                <a:lnTo>
                  <a:pt x="2400771" y="1015396"/>
                </a:lnTo>
                <a:lnTo>
                  <a:pt x="2405556" y="884275"/>
                </a:lnTo>
                <a:lnTo>
                  <a:pt x="2410418" y="836658"/>
                </a:lnTo>
                <a:lnTo>
                  <a:pt x="2415280" y="863592"/>
                </a:lnTo>
                <a:lnTo>
                  <a:pt x="2420065" y="909125"/>
                </a:lnTo>
                <a:lnTo>
                  <a:pt x="2424927" y="1018328"/>
                </a:lnTo>
                <a:lnTo>
                  <a:pt x="2429711" y="921473"/>
                </a:lnTo>
                <a:lnTo>
                  <a:pt x="2434573" y="964460"/>
                </a:lnTo>
                <a:lnTo>
                  <a:pt x="2439358" y="930348"/>
                </a:lnTo>
                <a:lnTo>
                  <a:pt x="2444220" y="740729"/>
                </a:lnTo>
                <a:lnTo>
                  <a:pt x="2449082" y="809183"/>
                </a:lnTo>
              </a:path>
            </a:pathLst>
          </a:custGeom>
          <a:noFill/>
          <a:ln w="5788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object 13"/>
          <p:cNvSpPr/>
          <p:nvPr/>
        </p:nvSpPr>
        <p:spPr>
          <a:xfrm>
            <a:off x="1467720" y="2692080"/>
            <a:ext cx="2511720" cy="360"/>
          </a:xfrm>
          <a:custGeom>
            <a:avLst/>
            <a:gdLst/>
            <a:ahLst/>
            <a:rect l="l" t="t" r="r" b="b"/>
            <a:pathLst>
              <a:path w="2512060" h="0">
                <a:moveTo>
                  <a:pt x="0" y="0"/>
                </a:moveTo>
                <a:lnTo>
                  <a:pt x="2511826" y="0"/>
                </a:lnTo>
              </a:path>
            </a:pathLst>
          </a:custGeom>
          <a:noFill/>
          <a:ln w="5788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object 14"/>
          <p:cNvSpPr/>
          <p:nvPr/>
        </p:nvSpPr>
        <p:spPr>
          <a:xfrm>
            <a:off x="1467720" y="2692080"/>
            <a:ext cx="360" cy="55440"/>
          </a:xfrm>
          <a:custGeom>
            <a:avLst/>
            <a:gdLst/>
            <a:ahLst/>
            <a:rect l="l" t="t" r="r" b="b"/>
            <a:pathLst>
              <a:path w="0" h="55880">
                <a:moveTo>
                  <a:pt x="0" y="0"/>
                </a:moveTo>
                <a:lnTo>
                  <a:pt x="0" y="55566"/>
                </a:lnTo>
              </a:path>
            </a:pathLst>
          </a:custGeom>
          <a:noFill/>
          <a:ln w="5788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object 15"/>
          <p:cNvSpPr/>
          <p:nvPr/>
        </p:nvSpPr>
        <p:spPr>
          <a:xfrm>
            <a:off x="1970280" y="2692080"/>
            <a:ext cx="360" cy="55440"/>
          </a:xfrm>
          <a:custGeom>
            <a:avLst/>
            <a:gdLst/>
            <a:ahLst/>
            <a:rect l="l" t="t" r="r" b="b"/>
            <a:pathLst>
              <a:path w="0" h="55880">
                <a:moveTo>
                  <a:pt x="0" y="0"/>
                </a:moveTo>
                <a:lnTo>
                  <a:pt x="0" y="55566"/>
                </a:lnTo>
              </a:path>
            </a:pathLst>
          </a:custGeom>
          <a:noFill/>
          <a:ln w="5788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object 16"/>
          <p:cNvSpPr/>
          <p:nvPr/>
        </p:nvSpPr>
        <p:spPr>
          <a:xfrm>
            <a:off x="2472480" y="2692080"/>
            <a:ext cx="360" cy="55440"/>
          </a:xfrm>
          <a:custGeom>
            <a:avLst/>
            <a:gdLst/>
            <a:ahLst/>
            <a:rect l="l" t="t" r="r" b="b"/>
            <a:pathLst>
              <a:path w="0" h="55880">
                <a:moveTo>
                  <a:pt x="0" y="0"/>
                </a:moveTo>
                <a:lnTo>
                  <a:pt x="0" y="55566"/>
                </a:lnTo>
              </a:path>
            </a:pathLst>
          </a:custGeom>
          <a:noFill/>
          <a:ln w="5788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object 17"/>
          <p:cNvSpPr/>
          <p:nvPr/>
        </p:nvSpPr>
        <p:spPr>
          <a:xfrm>
            <a:off x="2975040" y="2692080"/>
            <a:ext cx="360" cy="55440"/>
          </a:xfrm>
          <a:custGeom>
            <a:avLst/>
            <a:gdLst/>
            <a:ahLst/>
            <a:rect l="l" t="t" r="r" b="b"/>
            <a:pathLst>
              <a:path w="0" h="55880">
                <a:moveTo>
                  <a:pt x="0" y="0"/>
                </a:moveTo>
                <a:lnTo>
                  <a:pt x="0" y="55566"/>
                </a:lnTo>
              </a:path>
            </a:pathLst>
          </a:custGeom>
          <a:noFill/>
          <a:ln w="5788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object 18"/>
          <p:cNvSpPr/>
          <p:nvPr/>
        </p:nvSpPr>
        <p:spPr>
          <a:xfrm>
            <a:off x="3477240" y="2692080"/>
            <a:ext cx="360" cy="55440"/>
          </a:xfrm>
          <a:custGeom>
            <a:avLst/>
            <a:gdLst/>
            <a:ahLst/>
            <a:rect l="l" t="t" r="r" b="b"/>
            <a:pathLst>
              <a:path w="0" h="55880">
                <a:moveTo>
                  <a:pt x="0" y="0"/>
                </a:moveTo>
                <a:lnTo>
                  <a:pt x="0" y="55566"/>
                </a:lnTo>
              </a:path>
            </a:pathLst>
          </a:custGeom>
          <a:noFill/>
          <a:ln w="5788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object 19"/>
          <p:cNvSpPr/>
          <p:nvPr/>
        </p:nvSpPr>
        <p:spPr>
          <a:xfrm>
            <a:off x="3979440" y="2692080"/>
            <a:ext cx="360" cy="55440"/>
          </a:xfrm>
          <a:custGeom>
            <a:avLst/>
            <a:gdLst/>
            <a:ahLst/>
            <a:rect l="l" t="t" r="r" b="b"/>
            <a:pathLst>
              <a:path w="0" h="55880">
                <a:moveTo>
                  <a:pt x="0" y="0"/>
                </a:moveTo>
                <a:lnTo>
                  <a:pt x="0" y="55566"/>
                </a:lnTo>
              </a:path>
            </a:pathLst>
          </a:custGeom>
          <a:noFill/>
          <a:ln w="5788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object 20"/>
          <p:cNvSpPr/>
          <p:nvPr/>
        </p:nvSpPr>
        <p:spPr>
          <a:xfrm>
            <a:off x="1369800" y="1571760"/>
            <a:ext cx="360" cy="1042920"/>
          </a:xfrm>
          <a:custGeom>
            <a:avLst/>
            <a:gdLst/>
            <a:ahLst/>
            <a:rect l="l" t="t" r="r" b="b"/>
            <a:pathLst>
              <a:path w="0" h="1043305">
                <a:moveTo>
                  <a:pt x="0" y="1042947"/>
                </a:moveTo>
                <a:lnTo>
                  <a:pt x="0" y="0"/>
                </a:lnTo>
              </a:path>
            </a:pathLst>
          </a:custGeom>
          <a:noFill/>
          <a:ln w="5788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object 21"/>
          <p:cNvSpPr/>
          <p:nvPr/>
        </p:nvSpPr>
        <p:spPr>
          <a:xfrm>
            <a:off x="1314360" y="2614680"/>
            <a:ext cx="55440" cy="360"/>
          </a:xfrm>
          <a:custGeom>
            <a:avLst/>
            <a:gdLst/>
            <a:ahLst/>
            <a:rect l="l" t="t" r="r" b="b"/>
            <a:pathLst>
              <a:path w="55880" h="0">
                <a:moveTo>
                  <a:pt x="55566" y="0"/>
                </a:moveTo>
                <a:lnTo>
                  <a:pt x="0" y="0"/>
                </a:lnTo>
              </a:path>
            </a:pathLst>
          </a:custGeom>
          <a:noFill/>
          <a:ln w="5788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object 22"/>
          <p:cNvSpPr/>
          <p:nvPr/>
        </p:nvSpPr>
        <p:spPr>
          <a:xfrm>
            <a:off x="1314360" y="2440800"/>
            <a:ext cx="55440" cy="360"/>
          </a:xfrm>
          <a:custGeom>
            <a:avLst/>
            <a:gdLst/>
            <a:ahLst/>
            <a:rect l="l" t="t" r="r" b="b"/>
            <a:pathLst>
              <a:path w="55880" h="0">
                <a:moveTo>
                  <a:pt x="55566" y="0"/>
                </a:moveTo>
                <a:lnTo>
                  <a:pt x="0" y="0"/>
                </a:lnTo>
              </a:path>
            </a:pathLst>
          </a:custGeom>
          <a:noFill/>
          <a:ln w="5788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object 23"/>
          <p:cNvSpPr/>
          <p:nvPr/>
        </p:nvSpPr>
        <p:spPr>
          <a:xfrm>
            <a:off x="1314360" y="2266920"/>
            <a:ext cx="55440" cy="360"/>
          </a:xfrm>
          <a:custGeom>
            <a:avLst/>
            <a:gdLst/>
            <a:ahLst/>
            <a:rect l="l" t="t" r="r" b="b"/>
            <a:pathLst>
              <a:path w="55880" h="0">
                <a:moveTo>
                  <a:pt x="55566" y="0"/>
                </a:moveTo>
                <a:lnTo>
                  <a:pt x="0" y="0"/>
                </a:lnTo>
              </a:path>
            </a:pathLst>
          </a:custGeom>
          <a:noFill/>
          <a:ln w="5788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object 24"/>
          <p:cNvSpPr/>
          <p:nvPr/>
        </p:nvSpPr>
        <p:spPr>
          <a:xfrm>
            <a:off x="1314360" y="2093040"/>
            <a:ext cx="55440" cy="360"/>
          </a:xfrm>
          <a:custGeom>
            <a:avLst/>
            <a:gdLst/>
            <a:ahLst/>
            <a:rect l="l" t="t" r="r" b="b"/>
            <a:pathLst>
              <a:path w="55880" h="0">
                <a:moveTo>
                  <a:pt x="55566" y="0"/>
                </a:moveTo>
                <a:lnTo>
                  <a:pt x="0" y="0"/>
                </a:lnTo>
              </a:path>
            </a:pathLst>
          </a:custGeom>
          <a:noFill/>
          <a:ln w="5788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object 25"/>
          <p:cNvSpPr/>
          <p:nvPr/>
        </p:nvSpPr>
        <p:spPr>
          <a:xfrm>
            <a:off x="1314360" y="1919520"/>
            <a:ext cx="55440" cy="360"/>
          </a:xfrm>
          <a:custGeom>
            <a:avLst/>
            <a:gdLst/>
            <a:ahLst/>
            <a:rect l="l" t="t" r="r" b="b"/>
            <a:pathLst>
              <a:path w="55880" h="0">
                <a:moveTo>
                  <a:pt x="55566" y="0"/>
                </a:moveTo>
                <a:lnTo>
                  <a:pt x="0" y="0"/>
                </a:lnTo>
              </a:path>
            </a:pathLst>
          </a:custGeom>
          <a:noFill/>
          <a:ln w="5788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object 26"/>
          <p:cNvSpPr/>
          <p:nvPr/>
        </p:nvSpPr>
        <p:spPr>
          <a:xfrm>
            <a:off x="1314360" y="1745640"/>
            <a:ext cx="55440" cy="360"/>
          </a:xfrm>
          <a:custGeom>
            <a:avLst/>
            <a:gdLst/>
            <a:ahLst/>
            <a:rect l="l" t="t" r="r" b="b"/>
            <a:pathLst>
              <a:path w="55880" h="0">
                <a:moveTo>
                  <a:pt x="55566" y="0"/>
                </a:moveTo>
                <a:lnTo>
                  <a:pt x="0" y="0"/>
                </a:lnTo>
              </a:path>
            </a:pathLst>
          </a:custGeom>
          <a:noFill/>
          <a:ln w="5788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object 27"/>
          <p:cNvSpPr/>
          <p:nvPr/>
        </p:nvSpPr>
        <p:spPr>
          <a:xfrm>
            <a:off x="1314360" y="1571760"/>
            <a:ext cx="55440" cy="360"/>
          </a:xfrm>
          <a:custGeom>
            <a:avLst/>
            <a:gdLst/>
            <a:ahLst/>
            <a:rect l="l" t="t" r="r" b="b"/>
            <a:pathLst>
              <a:path w="55880" h="0">
                <a:moveTo>
                  <a:pt x="55566" y="0"/>
                </a:moveTo>
                <a:lnTo>
                  <a:pt x="0" y="0"/>
                </a:lnTo>
              </a:path>
            </a:pathLst>
          </a:custGeom>
          <a:noFill/>
          <a:ln w="5788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object 28"/>
          <p:cNvSpPr/>
          <p:nvPr/>
        </p:nvSpPr>
        <p:spPr>
          <a:xfrm>
            <a:off x="1139760" y="2550600"/>
            <a:ext cx="128520" cy="12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7560" tIns="0" bIns="0" vert="vert270" rot="16200000">
            <a:noAutofit/>
          </a:bodyPr>
          <a:p>
            <a:pPr marL="12600">
              <a:lnSpc>
                <a:spcPct val="100000"/>
              </a:lnSpc>
              <a:spcBef>
                <a:spcPts val="60"/>
              </a:spcBef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70</a:t>
            </a:r>
            <a:endParaRPr b="0" lang="en-IN" sz="700" spc="-1" strike="noStrike">
              <a:latin typeface="Arial"/>
            </a:endParaRPr>
          </a:p>
        </p:txBody>
      </p:sp>
      <p:sp>
        <p:nvSpPr>
          <p:cNvPr id="451" name="object 29"/>
          <p:cNvSpPr/>
          <p:nvPr/>
        </p:nvSpPr>
        <p:spPr>
          <a:xfrm>
            <a:off x="1139760" y="2202840"/>
            <a:ext cx="128520" cy="12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7560" tIns="0" bIns="0" vert="vert270" rot="16200000">
            <a:noAutofit/>
          </a:bodyPr>
          <a:p>
            <a:pPr marL="12600">
              <a:lnSpc>
                <a:spcPct val="100000"/>
              </a:lnSpc>
              <a:spcBef>
                <a:spcPts val="60"/>
              </a:spcBef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90</a:t>
            </a:r>
            <a:endParaRPr b="0" lang="en-IN" sz="700" spc="-1" strike="noStrike">
              <a:latin typeface="Arial"/>
            </a:endParaRPr>
          </a:p>
        </p:txBody>
      </p:sp>
      <p:sp>
        <p:nvSpPr>
          <p:cNvPr id="452" name="object 30"/>
          <p:cNvSpPr/>
          <p:nvPr/>
        </p:nvSpPr>
        <p:spPr>
          <a:xfrm>
            <a:off x="1139760" y="1829520"/>
            <a:ext cx="12852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7560" tIns="0" bIns="0" vert="vert270" rot="16200000">
            <a:noAutofit/>
          </a:bodyPr>
          <a:p>
            <a:pPr marL="12600">
              <a:lnSpc>
                <a:spcPct val="100000"/>
              </a:lnSpc>
              <a:spcBef>
                <a:spcPts val="60"/>
              </a:spcBef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110</a:t>
            </a:r>
            <a:endParaRPr b="0" lang="en-IN" sz="700" spc="-1" strike="noStrike">
              <a:latin typeface="Arial"/>
            </a:endParaRPr>
          </a:p>
        </p:txBody>
      </p:sp>
      <p:sp>
        <p:nvSpPr>
          <p:cNvPr id="453" name="object 31"/>
          <p:cNvSpPr/>
          <p:nvPr/>
        </p:nvSpPr>
        <p:spPr>
          <a:xfrm>
            <a:off x="1139760" y="1481760"/>
            <a:ext cx="12852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7560" tIns="0" bIns="0" vert="vert270" rot="16200000">
            <a:noAutofit/>
          </a:bodyPr>
          <a:p>
            <a:pPr marL="12600">
              <a:lnSpc>
                <a:spcPct val="100000"/>
              </a:lnSpc>
              <a:spcBef>
                <a:spcPts val="60"/>
              </a:spcBef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130</a:t>
            </a:r>
            <a:endParaRPr b="0" lang="en-IN" sz="700" spc="-1" strike="noStrike">
              <a:latin typeface="Arial"/>
            </a:endParaRPr>
          </a:p>
        </p:txBody>
      </p:sp>
      <p:sp>
        <p:nvSpPr>
          <p:cNvPr id="454" name="object 32"/>
          <p:cNvSpPr/>
          <p:nvPr/>
        </p:nvSpPr>
        <p:spPr>
          <a:xfrm>
            <a:off x="1369800" y="1491840"/>
            <a:ext cx="2644920" cy="1200600"/>
          </a:xfrm>
          <a:custGeom>
            <a:avLst/>
            <a:gdLst/>
            <a:ahLst/>
            <a:rect l="l" t="t" r="r" b="b"/>
            <a:pathLst>
              <a:path w="2645410" h="1200785">
                <a:moveTo>
                  <a:pt x="0" y="1200231"/>
                </a:moveTo>
                <a:lnTo>
                  <a:pt x="2644954" y="1200231"/>
                </a:lnTo>
                <a:lnTo>
                  <a:pt x="2644954" y="0"/>
                </a:lnTo>
                <a:lnTo>
                  <a:pt x="0" y="0"/>
                </a:lnTo>
                <a:lnTo>
                  <a:pt x="0" y="1200231"/>
                </a:lnTo>
              </a:path>
            </a:pathLst>
          </a:custGeom>
          <a:noFill/>
          <a:ln w="5788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object 33"/>
          <p:cNvSpPr/>
          <p:nvPr/>
        </p:nvSpPr>
        <p:spPr>
          <a:xfrm>
            <a:off x="901440" y="2764080"/>
            <a:ext cx="3351240" cy="64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880" bIns="0">
            <a:spAutoFit/>
          </a:bodyPr>
          <a:p>
            <a:pPr marL="462960">
              <a:lnSpc>
                <a:spcPct val="100000"/>
              </a:lnSpc>
              <a:spcBef>
                <a:spcPts val="306"/>
              </a:spcBef>
              <a:tabLst>
                <a:tab algn="l" pos="965160"/>
                <a:tab algn="l" pos="1467360"/>
                <a:tab algn="l" pos="1969920"/>
                <a:tab algn="l" pos="2472840"/>
                <a:tab algn="l" pos="2975040"/>
              </a:tabLst>
            </a:pPr>
            <a:r>
              <a:rPr b="0" lang="en-US" sz="700" spc="12" strike="noStrike">
                <a:solidFill>
                  <a:srgbClr val="000000"/>
                </a:solidFill>
                <a:latin typeface="Arial"/>
              </a:rPr>
              <a:t>1970</a:t>
            </a:r>
            <a:r>
              <a:rPr b="0" lang="en-US" sz="700" spc="12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700" spc="12" strike="noStrike">
                <a:solidFill>
                  <a:srgbClr val="000000"/>
                </a:solidFill>
                <a:latin typeface="Arial"/>
              </a:rPr>
              <a:t>1972</a:t>
            </a:r>
            <a:r>
              <a:rPr b="0" lang="en-US" sz="700" spc="12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700" spc="12" strike="noStrike">
                <a:solidFill>
                  <a:srgbClr val="000000"/>
                </a:solidFill>
                <a:latin typeface="Arial"/>
              </a:rPr>
              <a:t>1974</a:t>
            </a:r>
            <a:r>
              <a:rPr b="0" lang="en-US" sz="700" spc="12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700" spc="12" strike="noStrike">
                <a:solidFill>
                  <a:srgbClr val="000000"/>
                </a:solidFill>
                <a:latin typeface="Arial"/>
              </a:rPr>
              <a:t>1976</a:t>
            </a:r>
            <a:r>
              <a:rPr b="0" lang="en-US" sz="700" spc="12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700" spc="12" strike="noStrike">
                <a:solidFill>
                  <a:srgbClr val="000000"/>
                </a:solidFill>
                <a:latin typeface="Arial"/>
              </a:rPr>
              <a:t>1978</a:t>
            </a:r>
            <a:r>
              <a:rPr b="0" lang="en-US" sz="700" spc="12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700" spc="12" strike="noStrike">
                <a:solidFill>
                  <a:srgbClr val="000000"/>
                </a:solidFill>
                <a:latin typeface="Arial"/>
              </a:rPr>
              <a:t>1980</a:t>
            </a:r>
            <a:endParaRPr b="0" lang="en-IN" sz="700" spc="-1" strike="noStrike">
              <a:latin typeface="Arial"/>
            </a:endParaRPr>
          </a:p>
          <a:p>
            <a:pPr marL="12600">
              <a:lnSpc>
                <a:spcPts val="950"/>
              </a:lnSpc>
              <a:spcBef>
                <a:spcPts val="235"/>
              </a:spcBef>
              <a:tabLst>
                <a:tab algn="l" pos="965160"/>
                <a:tab algn="l" pos="1467360"/>
                <a:tab algn="l" pos="1969920"/>
                <a:tab algn="l" pos="2472840"/>
                <a:tab algn="l" pos="2975040"/>
              </a:tabLst>
            </a:pPr>
            <a:r>
              <a:rPr b="0" lang="en-US" sz="800" spc="-26" strike="noStrike">
                <a:solidFill>
                  <a:srgbClr val="3333ff"/>
                </a:solidFill>
                <a:latin typeface="Arial"/>
              </a:rPr>
              <a:t>Average weekly </a:t>
            </a:r>
            <a:r>
              <a:rPr b="0" lang="en-US" sz="800" spc="-21" strike="noStrike">
                <a:solidFill>
                  <a:srgbClr val="3333ff"/>
                </a:solidFill>
                <a:latin typeface="Arial"/>
              </a:rPr>
              <a:t>cardiovascular </a:t>
            </a:r>
            <a:r>
              <a:rPr b="0" lang="en-US" sz="800" spc="9" strike="noStrike">
                <a:solidFill>
                  <a:srgbClr val="3333ff"/>
                </a:solidFill>
                <a:latin typeface="Arial"/>
              </a:rPr>
              <a:t>mortality </a:t>
            </a:r>
            <a:r>
              <a:rPr b="0" lang="en-US" sz="800" spc="4" strike="noStrike">
                <a:solidFill>
                  <a:srgbClr val="000000"/>
                </a:solidFill>
                <a:latin typeface="Arial"/>
              </a:rPr>
              <a:t>in </a:t>
            </a:r>
            <a:r>
              <a:rPr b="0" lang="en-US" sz="800" spc="-32" strike="noStrike">
                <a:solidFill>
                  <a:srgbClr val="000000"/>
                </a:solidFill>
                <a:latin typeface="Arial"/>
              </a:rPr>
              <a:t>Los Angeles </a:t>
            </a:r>
            <a:r>
              <a:rPr b="0" lang="en-US" sz="800" spc="-15" strike="noStrike">
                <a:solidFill>
                  <a:srgbClr val="000000"/>
                </a:solidFill>
                <a:latin typeface="Arial"/>
              </a:rPr>
              <a:t>County. </a:t>
            </a:r>
            <a:r>
              <a:rPr b="0" lang="en-US" sz="800" spc="-12" strike="noStrike">
                <a:solidFill>
                  <a:srgbClr val="000000"/>
                </a:solidFill>
                <a:latin typeface="Arial"/>
              </a:rPr>
              <a:t>There </a:t>
            </a:r>
            <a:r>
              <a:rPr b="0" lang="en-US" sz="800" spc="-41" strike="noStrike">
                <a:solidFill>
                  <a:srgbClr val="000000"/>
                </a:solidFill>
                <a:latin typeface="Arial"/>
              </a:rPr>
              <a:t>are  </a:t>
            </a:r>
            <a:r>
              <a:rPr b="0" lang="en-US" sz="800" spc="-26" strike="noStrike">
                <a:solidFill>
                  <a:srgbClr val="000000"/>
                </a:solidFill>
                <a:latin typeface="Arial"/>
              </a:rPr>
              <a:t>508 </a:t>
            </a:r>
            <a:r>
              <a:rPr b="0" lang="en-US" sz="800" spc="-21" strike="noStrike">
                <a:solidFill>
                  <a:srgbClr val="000000"/>
                </a:solidFill>
                <a:latin typeface="Arial"/>
              </a:rPr>
              <a:t>six-day </a:t>
            </a:r>
            <a:r>
              <a:rPr b="0" lang="en-US" sz="800" spc="-15" strike="noStrike">
                <a:solidFill>
                  <a:srgbClr val="000000"/>
                </a:solidFill>
                <a:latin typeface="Arial"/>
              </a:rPr>
              <a:t>smoothed </a:t>
            </a:r>
            <a:r>
              <a:rPr b="0" lang="en-US" sz="800" spc="-41" strike="noStrike">
                <a:solidFill>
                  <a:srgbClr val="000000"/>
                </a:solidFill>
                <a:latin typeface="Arial"/>
              </a:rPr>
              <a:t>averages </a:t>
            </a:r>
            <a:r>
              <a:rPr b="0" lang="en-US" sz="800" spc="-12" strike="noStrike">
                <a:solidFill>
                  <a:srgbClr val="000000"/>
                </a:solidFill>
                <a:latin typeface="Arial"/>
              </a:rPr>
              <a:t>obtained </a:t>
            </a:r>
            <a:r>
              <a:rPr b="0" lang="en-US" sz="800" spc="-26" strike="noStrike">
                <a:solidFill>
                  <a:srgbClr val="000000"/>
                </a:solidFill>
                <a:latin typeface="Arial"/>
              </a:rPr>
              <a:t>by </a:t>
            </a:r>
            <a:r>
              <a:rPr b="0" lang="en-US" sz="800" spc="9" strike="noStrike">
                <a:solidFill>
                  <a:srgbClr val="000000"/>
                </a:solidFill>
                <a:latin typeface="Arial"/>
              </a:rPr>
              <a:t>filtering </a:t>
            </a:r>
            <a:r>
              <a:rPr b="0" lang="en-US" sz="800" spc="-7" strike="noStrike">
                <a:solidFill>
                  <a:srgbClr val="000000"/>
                </a:solidFill>
                <a:latin typeface="Arial"/>
              </a:rPr>
              <a:t>daily </a:t>
            </a:r>
            <a:r>
              <a:rPr b="0" lang="en-US" sz="800" spc="-32" strike="noStrike">
                <a:solidFill>
                  <a:srgbClr val="000000"/>
                </a:solidFill>
                <a:latin typeface="Arial"/>
              </a:rPr>
              <a:t>values </a:t>
            </a:r>
            <a:r>
              <a:rPr b="0" lang="en-US" sz="800" spc="-21" strike="noStrike">
                <a:solidFill>
                  <a:srgbClr val="000000"/>
                </a:solidFill>
                <a:latin typeface="Arial"/>
              </a:rPr>
              <a:t>over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the  </a:t>
            </a:r>
            <a:r>
              <a:rPr b="0" lang="en-US" sz="800" spc="-26" strike="noStrike">
                <a:solidFill>
                  <a:srgbClr val="000000"/>
                </a:solidFill>
                <a:latin typeface="Arial"/>
              </a:rPr>
              <a:t>10 </a:t>
            </a:r>
            <a:r>
              <a:rPr b="0" lang="en-US" sz="800" spc="-41" strike="noStrike">
                <a:solidFill>
                  <a:srgbClr val="000000"/>
                </a:solidFill>
                <a:latin typeface="Arial"/>
              </a:rPr>
              <a:t>year </a:t>
            </a:r>
            <a:r>
              <a:rPr b="0" lang="en-US" sz="800" spc="-7" strike="noStrike">
                <a:solidFill>
                  <a:srgbClr val="000000"/>
                </a:solidFill>
                <a:latin typeface="Arial"/>
              </a:rPr>
              <a:t>period</a:t>
            </a:r>
            <a:r>
              <a:rPr b="0" lang="en-US" sz="800" spc="-14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800" spc="-15" strike="noStrike">
                <a:solidFill>
                  <a:srgbClr val="000000"/>
                </a:solidFill>
                <a:latin typeface="Arial"/>
              </a:rPr>
              <a:t>1970-1979.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56" name="object 34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25560">
              <a:lnSpc>
                <a:spcPts val="675"/>
              </a:lnSpc>
            </a:pPr>
            <a:fld id="{E920B6C8-3AB0-49E4-AD92-26D7207B6837}" type="slidenum">
              <a:rPr b="0" lang="en-US" sz="600" spc="-21" strike="noStrike">
                <a:solidFill>
                  <a:srgbClr val="262685"/>
                </a:solidFill>
                <a:latin typeface="Arial"/>
              </a:rPr>
              <a:t>&lt;number&gt;</a:t>
            </a:fld>
            <a:r>
              <a:rPr b="0" lang="en-US" sz="600" spc="-97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148" strike="noStrike">
                <a:solidFill>
                  <a:srgbClr val="262685"/>
                </a:solidFill>
                <a:latin typeface="Arial"/>
              </a:rPr>
              <a:t>/</a:t>
            </a:r>
            <a:r>
              <a:rPr b="0" lang="en-US" sz="600" spc="-92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-21" strike="noStrike">
                <a:solidFill>
                  <a:srgbClr val="262685"/>
                </a:solidFill>
                <a:latin typeface="Arial"/>
              </a:rPr>
              <a:t>77</a:t>
            </a:r>
            <a:endParaRPr b="0" lang="en-IN" sz="600" spc="-1" strike="noStrike">
              <a:latin typeface="Times New Roman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object 2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object 3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object 4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object 5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object 6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object 7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object 8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object 9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object 10"/>
          <p:cNvSpPr txBox="1"/>
          <p:nvPr/>
        </p:nvSpPr>
        <p:spPr>
          <a:xfrm>
            <a:off x="1098360" y="198360"/>
            <a:ext cx="2803320" cy="595080"/>
          </a:xfrm>
          <a:prstGeom prst="rect">
            <a:avLst/>
          </a:prstGeom>
          <a:noFill/>
          <a:ln w="0">
            <a:noFill/>
          </a:ln>
        </p:spPr>
        <p:txBody>
          <a:bodyPr lIns="0" rIns="0" tIns="17280" bIns="0">
            <a:no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n-US" sz="1400" spc="-46" strike="noStrike">
                <a:solidFill>
                  <a:srgbClr val="3333b2"/>
                </a:solidFill>
                <a:latin typeface="Tahoma"/>
              </a:rPr>
              <a:t>Components </a:t>
            </a:r>
            <a:r>
              <a:rPr b="0" lang="en-US" sz="1400" spc="-41" strike="noStrike">
                <a:solidFill>
                  <a:srgbClr val="3333b2"/>
                </a:solidFill>
                <a:latin typeface="Tahoma"/>
              </a:rPr>
              <a:t>of </a:t>
            </a:r>
            <a:r>
              <a:rPr b="0" lang="en-US" sz="1400" spc="-66" strike="noStrike">
                <a:solidFill>
                  <a:srgbClr val="3333b2"/>
                </a:solidFill>
                <a:latin typeface="Tahoma"/>
              </a:rPr>
              <a:t>a </a:t>
            </a:r>
            <a:r>
              <a:rPr b="0" lang="en-US" sz="1400" spc="-12" strike="noStrike">
                <a:solidFill>
                  <a:srgbClr val="3333b2"/>
                </a:solidFill>
                <a:latin typeface="Tahoma"/>
              </a:rPr>
              <a:t>Time </a:t>
            </a:r>
            <a:r>
              <a:rPr b="0" lang="en-US" sz="1400" spc="-60" strike="noStrike">
                <a:solidFill>
                  <a:srgbClr val="3333b2"/>
                </a:solidFill>
                <a:latin typeface="Tahoma"/>
              </a:rPr>
              <a:t>Series</a:t>
            </a:r>
            <a:r>
              <a:rPr b="0" lang="en-US" sz="1400" spc="284" strike="noStrike">
                <a:solidFill>
                  <a:srgbClr val="3333b2"/>
                </a:solidFill>
                <a:latin typeface="Tahoma"/>
              </a:rPr>
              <a:t> </a:t>
            </a:r>
            <a:r>
              <a:rPr b="0" lang="en-US" sz="1400" spc="-21" strike="noStrike">
                <a:solidFill>
                  <a:srgbClr val="3333b2"/>
                </a:solidFill>
                <a:latin typeface="Tahoma"/>
              </a:rPr>
              <a:t>(cont.)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6" name="object 12"/>
          <p:cNvSpPr txBox="1"/>
          <p:nvPr/>
        </p:nvSpPr>
        <p:spPr>
          <a:xfrm>
            <a:off x="4273560" y="3341160"/>
            <a:ext cx="266400" cy="20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25560">
              <a:lnSpc>
                <a:spcPts val="675"/>
              </a:lnSpc>
            </a:pPr>
            <a:fld id="{A145EF33-68C8-4F66-A71D-8CB29BE6F9EF}" type="slidenum">
              <a:rPr b="0" lang="en-US" sz="600" spc="-21" strike="noStrike">
                <a:solidFill>
                  <a:srgbClr val="262685"/>
                </a:solidFill>
                <a:latin typeface="Arial"/>
              </a:rPr>
              <a:t>&lt;number&gt;</a:t>
            </a:fld>
            <a:r>
              <a:rPr b="0" lang="en-US" sz="600" spc="-97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148" strike="noStrike">
                <a:solidFill>
                  <a:srgbClr val="262685"/>
                </a:solidFill>
                <a:latin typeface="Arial"/>
              </a:rPr>
              <a:t>/</a:t>
            </a:r>
            <a:r>
              <a:rPr b="0" lang="en-US" sz="600" spc="-92" strike="noStrike">
                <a:solidFill>
                  <a:srgbClr val="262685"/>
                </a:solidFill>
                <a:latin typeface="Arial"/>
              </a:rPr>
              <a:t> </a:t>
            </a:r>
            <a:r>
              <a:rPr b="0" lang="en-US" sz="600" spc="-21" strike="noStrike">
                <a:solidFill>
                  <a:srgbClr val="262685"/>
                </a:solidFill>
                <a:latin typeface="Arial"/>
              </a:rPr>
              <a:t>77</a:t>
            </a:r>
            <a:endParaRPr b="0" lang="en-IN" sz="600" spc="-1" strike="noStrike">
              <a:latin typeface="Times New Roman"/>
            </a:endParaRPr>
          </a:p>
        </p:txBody>
      </p:sp>
      <p:sp>
        <p:nvSpPr>
          <p:cNvPr id="467" name="object 11"/>
          <p:cNvSpPr/>
          <p:nvPr/>
        </p:nvSpPr>
        <p:spPr>
          <a:xfrm>
            <a:off x="247680" y="739800"/>
            <a:ext cx="4190760" cy="206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160" bIns="0">
            <a:spAutoFit/>
          </a:bodyPr>
          <a:p>
            <a:pPr marL="151200" indent="-138600" algn="just">
              <a:lnSpc>
                <a:spcPts val="1199"/>
              </a:lnSpc>
              <a:spcBef>
                <a:spcPts val="230"/>
              </a:spcBef>
              <a:buClr>
                <a:srgbClr val="3333b2"/>
              </a:buClr>
              <a:buFont typeface="Lucida Sans Unicode"/>
              <a:buChar char="•"/>
              <a:tabLst>
                <a:tab algn="l" pos="151920"/>
              </a:tabLst>
            </a:pPr>
            <a:r>
              <a:rPr b="0" i="1" lang="en-US" sz="1000" spc="-66" strike="noStrike">
                <a:solidFill>
                  <a:srgbClr val="948a54"/>
                </a:solidFill>
                <a:latin typeface="Arial"/>
              </a:rPr>
              <a:t>In general, a time series is affected by four components, i.e.  trend, seasonal,cyclical and irregular components.</a:t>
            </a:r>
            <a:endParaRPr b="0" lang="en-IN" sz="1000" spc="-1" strike="noStrike">
              <a:latin typeface="Arial"/>
            </a:endParaRPr>
          </a:p>
          <a:p>
            <a:pPr marL="151200" indent="-138600" algn="just">
              <a:lnSpc>
                <a:spcPts val="1199"/>
              </a:lnSpc>
              <a:spcBef>
                <a:spcPts val="230"/>
              </a:spcBef>
              <a:tabLst>
                <a:tab algn="l" pos="0"/>
              </a:tabLst>
            </a:pPr>
            <a:endParaRPr b="0" lang="en-IN" sz="1000" spc="-1" strike="noStrike">
              <a:latin typeface="Arial"/>
            </a:endParaRPr>
          </a:p>
          <a:p>
            <a:pPr marL="295200" indent="-138600">
              <a:lnSpc>
                <a:spcPts val="1199"/>
              </a:lnSpc>
              <a:spcBef>
                <a:spcPts val="150"/>
              </a:spcBef>
              <a:tabLst>
                <a:tab algn="l" pos="0"/>
              </a:tabLst>
            </a:pPr>
            <a:r>
              <a:rPr b="0" lang="en-US" sz="1000" spc="-60" strike="noStrike">
                <a:solidFill>
                  <a:srgbClr val="c00000"/>
                </a:solidFill>
                <a:latin typeface="Arial"/>
              </a:rPr>
              <a:t>– </a:t>
            </a:r>
            <a:r>
              <a:rPr b="1" lang="en-US" sz="1000" spc="-41" strike="noStrike">
                <a:solidFill>
                  <a:srgbClr val="c00000"/>
                </a:solidFill>
                <a:latin typeface="Gill Sans MT"/>
              </a:rPr>
              <a:t>Irregular</a:t>
            </a:r>
            <a:r>
              <a:rPr b="1" lang="en-US" sz="1000" spc="-35" strike="noStrike">
                <a:solidFill>
                  <a:srgbClr val="c00000"/>
                </a:solidFill>
                <a:latin typeface="Gill Sans MT"/>
              </a:rPr>
              <a:t> </a:t>
            </a:r>
            <a:r>
              <a:rPr b="1" lang="en-US" sz="1000" spc="-32" strike="noStrike">
                <a:solidFill>
                  <a:srgbClr val="c00000"/>
                </a:solidFill>
                <a:latin typeface="Gill Sans MT"/>
              </a:rPr>
              <a:t>variation</a:t>
            </a:r>
            <a:endParaRPr b="0" lang="en-IN" sz="1000" spc="-1" strike="noStrike">
              <a:latin typeface="Arial"/>
            </a:endParaRPr>
          </a:p>
          <a:p>
            <a:pPr marL="428040" indent="-138600">
              <a:lnSpc>
                <a:spcPts val="1199"/>
              </a:lnSpc>
              <a:spcBef>
                <a:spcPts val="34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000" spc="-35" strike="noStrike">
                <a:solidFill>
                  <a:srgbClr val="000000"/>
                </a:solidFill>
                <a:latin typeface="Arial"/>
              </a:rPr>
              <a:t>Irregular </a:t>
            </a:r>
            <a:r>
              <a:rPr b="0" lang="en-US" sz="1000" spc="-46" strike="noStrike">
                <a:solidFill>
                  <a:srgbClr val="000000"/>
                </a:solidFill>
                <a:latin typeface="Arial"/>
              </a:rPr>
              <a:t>or random </a:t>
            </a:r>
            <a:r>
              <a:rPr b="0" lang="en-US" sz="1000" spc="-35" strike="noStrike">
                <a:solidFill>
                  <a:srgbClr val="000000"/>
                </a:solidFill>
                <a:latin typeface="Arial"/>
              </a:rPr>
              <a:t>variations </a:t>
            </a:r>
            <a:r>
              <a:rPr b="0" lang="en-US" sz="1000" spc="-15" strike="noStrike">
                <a:solidFill>
                  <a:srgbClr val="000000"/>
                </a:solidFill>
                <a:latin typeface="Arial"/>
              </a:rPr>
              <a:t>in </a:t>
            </a:r>
            <a:r>
              <a:rPr b="0" lang="en-US" sz="1000" spc="-80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1000" spc="-15" strike="noStrike">
                <a:solidFill>
                  <a:srgbClr val="000000"/>
                </a:solidFill>
                <a:latin typeface="Arial"/>
              </a:rPr>
              <a:t>time </a:t>
            </a:r>
            <a:r>
              <a:rPr b="0" lang="en-US" sz="1000" spc="-75" strike="noStrike">
                <a:solidFill>
                  <a:srgbClr val="000000"/>
                </a:solidFill>
                <a:latin typeface="Arial"/>
              </a:rPr>
              <a:t>series are </a:t>
            </a:r>
            <a:r>
              <a:rPr b="0" lang="en-US" sz="1000" spc="-80" strike="noStrike">
                <a:solidFill>
                  <a:srgbClr val="000000"/>
                </a:solidFill>
                <a:latin typeface="Arial"/>
              </a:rPr>
              <a:t>caused </a:t>
            </a:r>
            <a:r>
              <a:rPr b="0" lang="en-US" sz="1000" spc="-60" strike="noStrike">
                <a:solidFill>
                  <a:srgbClr val="000000"/>
                </a:solidFill>
                <a:latin typeface="Arial"/>
              </a:rPr>
              <a:t>by  </a:t>
            </a:r>
            <a:r>
              <a:rPr b="0" lang="en-US" sz="1000" spc="-41" strike="noStrike">
                <a:solidFill>
                  <a:srgbClr val="3333ff"/>
                </a:solidFill>
                <a:latin typeface="Arial"/>
              </a:rPr>
              <a:t>unpredictable </a:t>
            </a:r>
            <a:r>
              <a:rPr b="0" lang="en-US" sz="1000" spc="-46" strike="noStrike">
                <a:solidFill>
                  <a:srgbClr val="3333ff"/>
                </a:solidFill>
                <a:latin typeface="Arial"/>
              </a:rPr>
              <a:t>influences</a:t>
            </a:r>
            <a:r>
              <a:rPr b="0" lang="en-US" sz="1000" spc="-46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1000" spc="-35" strike="noStrike">
                <a:solidFill>
                  <a:srgbClr val="000000"/>
                </a:solidFill>
                <a:latin typeface="Arial"/>
              </a:rPr>
              <a:t>which </a:t>
            </a:r>
            <a:r>
              <a:rPr b="0" lang="en-US" sz="1000" spc="-75" strike="noStrike" u="sng">
                <a:solidFill>
                  <a:srgbClr val="000000"/>
                </a:solidFill>
                <a:uFillTx/>
                <a:latin typeface="Arial"/>
              </a:rPr>
              <a:t>are </a:t>
            </a:r>
            <a:r>
              <a:rPr b="0" lang="en-US" sz="1000" spc="-12" strike="noStrike" u="sng">
                <a:solidFill>
                  <a:srgbClr val="c00000"/>
                </a:solidFill>
                <a:uFillTx/>
                <a:latin typeface="Arial"/>
              </a:rPr>
              <a:t>not </a:t>
            </a:r>
            <a:r>
              <a:rPr b="0" lang="en-US" sz="1000" spc="-46" strike="noStrike" u="sng">
                <a:solidFill>
                  <a:srgbClr val="c00000"/>
                </a:solidFill>
                <a:uFillTx/>
                <a:latin typeface="Arial"/>
              </a:rPr>
              <a:t>regular </a:t>
            </a:r>
            <a:r>
              <a:rPr b="0" lang="en-US" sz="1000" spc="-55" strike="noStrike" u="sng">
                <a:solidFill>
                  <a:srgbClr val="000000"/>
                </a:solidFill>
                <a:uFillTx/>
                <a:latin typeface="Arial"/>
              </a:rPr>
              <a:t>and </a:t>
            </a:r>
            <a:r>
              <a:rPr b="0" lang="en-US" sz="1000" spc="-60" strike="noStrike" u="sng">
                <a:solidFill>
                  <a:srgbClr val="000000"/>
                </a:solidFill>
                <a:uFillTx/>
                <a:latin typeface="Arial"/>
              </a:rPr>
              <a:t>also </a:t>
            </a:r>
            <a:r>
              <a:rPr b="0" lang="en-US" sz="1000" spc="-55" strike="noStrike" u="sng">
                <a:solidFill>
                  <a:srgbClr val="c00000"/>
                </a:solidFill>
                <a:uFillTx/>
                <a:latin typeface="Arial"/>
              </a:rPr>
              <a:t>do </a:t>
            </a:r>
            <a:r>
              <a:rPr b="0" lang="en-US" sz="1000" spc="-12" strike="noStrike" u="sng">
                <a:solidFill>
                  <a:srgbClr val="c00000"/>
                </a:solidFill>
                <a:uFillTx/>
                <a:latin typeface="Arial"/>
              </a:rPr>
              <a:t>not  </a:t>
            </a:r>
            <a:r>
              <a:rPr b="0" lang="en-US" sz="1000" spc="-41" strike="noStrike" u="sng">
                <a:solidFill>
                  <a:srgbClr val="c00000"/>
                </a:solidFill>
                <a:uFillTx/>
                <a:latin typeface="Arial"/>
              </a:rPr>
              <a:t>repeat </a:t>
            </a:r>
            <a:r>
              <a:rPr b="0" lang="en-US" sz="1000" spc="-15" strike="noStrike" u="sng">
                <a:solidFill>
                  <a:srgbClr val="c00000"/>
                </a:solidFill>
                <a:uFillTx/>
                <a:latin typeface="Arial"/>
              </a:rPr>
              <a:t>in </a:t>
            </a:r>
            <a:r>
              <a:rPr b="0" lang="en-US" sz="1000" spc="-80" strike="noStrike" u="sng">
                <a:solidFill>
                  <a:srgbClr val="c00000"/>
                </a:solidFill>
                <a:uFillTx/>
                <a:latin typeface="Arial"/>
              </a:rPr>
              <a:t>a </a:t>
            </a:r>
            <a:r>
              <a:rPr b="0" lang="en-US" sz="1000" spc="-26" strike="noStrike" u="sng">
                <a:solidFill>
                  <a:srgbClr val="c00000"/>
                </a:solidFill>
                <a:uFillTx/>
                <a:latin typeface="Arial"/>
              </a:rPr>
              <a:t>particular</a:t>
            </a:r>
            <a:r>
              <a:rPr b="0" lang="en-US" sz="1000" spc="-106" strike="noStrike" u="sng">
                <a:solidFill>
                  <a:srgbClr val="c00000"/>
                </a:solidFill>
                <a:uFillTx/>
                <a:latin typeface="Arial"/>
              </a:rPr>
              <a:t> </a:t>
            </a:r>
            <a:r>
              <a:rPr b="0" lang="en-US" sz="1000" spc="-15" strike="noStrike" u="sng">
                <a:solidFill>
                  <a:srgbClr val="c00000"/>
                </a:solidFill>
                <a:uFillTx/>
                <a:latin typeface="Arial"/>
              </a:rPr>
              <a:t>pattern.</a:t>
            </a:r>
            <a:endParaRPr b="0" lang="en-IN" sz="1000" spc="-1" strike="noStrike">
              <a:latin typeface="Arial"/>
            </a:endParaRPr>
          </a:p>
          <a:p>
            <a:pPr marL="428040" indent="-138600">
              <a:lnSpc>
                <a:spcPts val="1199"/>
              </a:lnSpc>
              <a:spcBef>
                <a:spcPts val="34"/>
              </a:spcBef>
              <a:tabLst>
                <a:tab algn="l" pos="0"/>
              </a:tabLst>
            </a:pPr>
            <a:endParaRPr b="0" lang="en-IN" sz="1000" spc="-1" strike="noStrike">
              <a:latin typeface="Arial"/>
            </a:endParaRPr>
          </a:p>
          <a:p>
            <a:pPr marL="428040" indent="-138600">
              <a:lnSpc>
                <a:spcPts val="1145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000" spc="-66" strike="noStrike">
                <a:solidFill>
                  <a:srgbClr val="000000"/>
                </a:solidFill>
                <a:latin typeface="Arial"/>
              </a:rPr>
              <a:t>These </a:t>
            </a:r>
            <a:r>
              <a:rPr b="0" lang="en-US" sz="1000" spc="-35" strike="noStrike">
                <a:solidFill>
                  <a:srgbClr val="000000"/>
                </a:solidFill>
                <a:latin typeface="Arial"/>
              </a:rPr>
              <a:t>variations </a:t>
            </a:r>
            <a:r>
              <a:rPr b="0" lang="en-US" sz="1000" spc="-75" strike="noStrike">
                <a:solidFill>
                  <a:srgbClr val="000000"/>
                </a:solidFill>
                <a:latin typeface="Arial"/>
              </a:rPr>
              <a:t>are </a:t>
            </a:r>
            <a:r>
              <a:rPr b="0" lang="en-US" sz="1000" spc="-80" strike="noStrike">
                <a:solidFill>
                  <a:srgbClr val="3333ff"/>
                </a:solidFill>
                <a:latin typeface="Arial"/>
              </a:rPr>
              <a:t>caused </a:t>
            </a:r>
            <a:r>
              <a:rPr b="0" lang="en-US" sz="1000" spc="-60" strike="noStrike">
                <a:solidFill>
                  <a:srgbClr val="3333ff"/>
                </a:solidFill>
                <a:latin typeface="Arial"/>
              </a:rPr>
              <a:t>by incidences </a:t>
            </a:r>
            <a:r>
              <a:rPr b="0" lang="en-US" sz="1000" spc="-72" strike="noStrike">
                <a:solidFill>
                  <a:srgbClr val="3333ff"/>
                </a:solidFill>
                <a:latin typeface="Arial"/>
              </a:rPr>
              <a:t>such </a:t>
            </a:r>
            <a:r>
              <a:rPr b="0" lang="en-US" sz="1000" spc="-100" strike="noStrike">
                <a:solidFill>
                  <a:srgbClr val="3333ff"/>
                </a:solidFill>
                <a:latin typeface="Arial"/>
              </a:rPr>
              <a:t>as </a:t>
            </a:r>
            <a:r>
              <a:rPr b="0" lang="en-US" sz="1000" spc="-46" strike="noStrike">
                <a:solidFill>
                  <a:srgbClr val="3333ff"/>
                </a:solidFill>
                <a:latin typeface="Arial"/>
              </a:rPr>
              <a:t>war,</a:t>
            </a:r>
            <a:r>
              <a:rPr b="0" lang="en-US" sz="1000" spc="9" strike="noStrike">
                <a:solidFill>
                  <a:srgbClr val="3333ff"/>
                </a:solidFill>
                <a:latin typeface="Arial"/>
              </a:rPr>
              <a:t> </a:t>
            </a:r>
            <a:r>
              <a:rPr b="0" lang="en-US" sz="1000" spc="-26" strike="noStrike">
                <a:solidFill>
                  <a:srgbClr val="3333ff"/>
                </a:solidFill>
                <a:latin typeface="Arial"/>
              </a:rPr>
              <a:t>strike,</a:t>
            </a:r>
            <a:endParaRPr b="0" lang="en-IN" sz="1000" spc="-1" strike="noStrike">
              <a:latin typeface="Arial"/>
            </a:endParaRPr>
          </a:p>
          <a:p>
            <a:pPr marL="428040" indent="-138600">
              <a:lnSpc>
                <a:spcPts val="1196"/>
              </a:lnSpc>
              <a:tabLst>
                <a:tab algn="l" pos="0"/>
              </a:tabLst>
            </a:pPr>
            <a:r>
              <a:rPr b="0" lang="en-US" sz="1000" spc="-52" strike="noStrike">
                <a:solidFill>
                  <a:srgbClr val="3333ff"/>
                </a:solidFill>
                <a:latin typeface="Arial"/>
              </a:rPr>
              <a:t>earthquake, </a:t>
            </a:r>
            <a:r>
              <a:rPr b="0" lang="en-US" sz="1000" spc="-15" strike="noStrike">
                <a:solidFill>
                  <a:srgbClr val="3333ff"/>
                </a:solidFill>
                <a:latin typeface="Arial"/>
              </a:rPr>
              <a:t>flood, </a:t>
            </a:r>
            <a:r>
              <a:rPr b="0" lang="en-US" sz="1000" spc="-26" strike="noStrike">
                <a:solidFill>
                  <a:srgbClr val="3333ff"/>
                </a:solidFill>
                <a:latin typeface="Arial"/>
              </a:rPr>
              <a:t>revolution,</a:t>
            </a:r>
            <a:r>
              <a:rPr b="0" lang="en-US" sz="1000" spc="-7" strike="noStrike">
                <a:solidFill>
                  <a:srgbClr val="3333ff"/>
                </a:solidFill>
                <a:latin typeface="Arial"/>
              </a:rPr>
              <a:t> </a:t>
            </a:r>
            <a:r>
              <a:rPr b="0" lang="en-US" sz="1000" spc="-26" strike="noStrike">
                <a:solidFill>
                  <a:srgbClr val="3333ff"/>
                </a:solidFill>
                <a:latin typeface="Arial"/>
              </a:rPr>
              <a:t>etc.</a:t>
            </a:r>
            <a:endParaRPr b="0" lang="en-IN" sz="1000" spc="-1" strike="noStrike">
              <a:latin typeface="Arial"/>
            </a:endParaRPr>
          </a:p>
          <a:p>
            <a:pPr marL="428040" indent="-138600">
              <a:lnSpc>
                <a:spcPts val="1196"/>
              </a:lnSpc>
              <a:tabLst>
                <a:tab algn="l" pos="0"/>
              </a:tabLst>
            </a:pPr>
            <a:endParaRPr b="0" lang="en-IN" sz="1000" spc="-1" strike="noStrike">
              <a:latin typeface="Arial"/>
            </a:endParaRPr>
          </a:p>
          <a:p>
            <a:pPr marL="428040" indent="-138600">
              <a:lnSpc>
                <a:spcPts val="1199"/>
              </a:lnSpc>
              <a:spcBef>
                <a:spcPts val="40"/>
              </a:spcBef>
              <a:buClr>
                <a:srgbClr val="c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1000" spc="-41" strike="noStrike">
                <a:solidFill>
                  <a:srgbClr val="c00000"/>
                </a:solidFill>
                <a:latin typeface="Arial"/>
              </a:rPr>
              <a:t>There </a:t>
            </a:r>
            <a:r>
              <a:rPr b="0" i="1" lang="en-US" sz="1000" spc="-55" strike="noStrike">
                <a:solidFill>
                  <a:srgbClr val="c00000"/>
                </a:solidFill>
                <a:latin typeface="Arial"/>
              </a:rPr>
              <a:t>is no </a:t>
            </a:r>
            <a:r>
              <a:rPr b="0" i="1" lang="en-US" sz="1000" spc="-52" strike="noStrike">
                <a:solidFill>
                  <a:srgbClr val="c00000"/>
                </a:solidFill>
                <a:latin typeface="Arial"/>
              </a:rPr>
              <a:t>defined </a:t>
            </a:r>
            <a:r>
              <a:rPr b="0" i="1" lang="en-US" sz="1000" spc="-15" strike="noStrike">
                <a:solidFill>
                  <a:srgbClr val="c00000"/>
                </a:solidFill>
                <a:latin typeface="Arial"/>
              </a:rPr>
              <a:t>statistical </a:t>
            </a:r>
            <a:r>
              <a:rPr b="0" i="1" lang="en-US" sz="1000" spc="-41" strike="noStrike">
                <a:solidFill>
                  <a:srgbClr val="c00000"/>
                </a:solidFill>
                <a:latin typeface="Arial"/>
              </a:rPr>
              <a:t>technique </a:t>
            </a:r>
            <a:r>
              <a:rPr b="0" i="1" lang="en-US" sz="1000" spc="-21" strike="noStrike">
                <a:solidFill>
                  <a:srgbClr val="c00000"/>
                </a:solidFill>
                <a:latin typeface="Arial"/>
              </a:rPr>
              <a:t>for </a:t>
            </a:r>
            <a:r>
              <a:rPr b="0" i="1" lang="en-US" sz="1000" spc="-55" strike="noStrike">
                <a:solidFill>
                  <a:srgbClr val="c00000"/>
                </a:solidFill>
                <a:latin typeface="Arial"/>
              </a:rPr>
              <a:t>measuring </a:t>
            </a:r>
            <a:r>
              <a:rPr b="0" i="1" lang="en-US" sz="1000" spc="-46" strike="noStrike">
                <a:solidFill>
                  <a:srgbClr val="c00000"/>
                </a:solidFill>
                <a:latin typeface="Arial"/>
              </a:rPr>
              <a:t>random  </a:t>
            </a:r>
            <a:r>
              <a:rPr b="0" i="1" lang="en-US" sz="1000" spc="-21" strike="noStrike">
                <a:solidFill>
                  <a:srgbClr val="c00000"/>
                </a:solidFill>
                <a:latin typeface="Arial"/>
              </a:rPr>
              <a:t>fluctuations </a:t>
            </a:r>
            <a:r>
              <a:rPr b="0" i="1" lang="en-US" sz="1000" spc="-15" strike="noStrike">
                <a:solidFill>
                  <a:srgbClr val="c00000"/>
                </a:solidFill>
                <a:latin typeface="Arial"/>
              </a:rPr>
              <a:t>in </a:t>
            </a:r>
            <a:r>
              <a:rPr b="0" i="1" lang="en-US" sz="1000" spc="-80" strike="noStrike">
                <a:solidFill>
                  <a:srgbClr val="c00000"/>
                </a:solidFill>
                <a:latin typeface="Arial"/>
              </a:rPr>
              <a:t>a </a:t>
            </a:r>
            <a:r>
              <a:rPr b="0" i="1" lang="en-US" sz="1000" spc="-15" strike="noStrike">
                <a:solidFill>
                  <a:srgbClr val="c00000"/>
                </a:solidFill>
                <a:latin typeface="Arial"/>
              </a:rPr>
              <a:t>time</a:t>
            </a:r>
            <a:r>
              <a:rPr b="0" i="1" lang="en-US" sz="1000" spc="111" strike="noStrike">
                <a:solidFill>
                  <a:srgbClr val="c00000"/>
                </a:solidFill>
                <a:latin typeface="Arial"/>
              </a:rPr>
              <a:t> </a:t>
            </a:r>
            <a:r>
              <a:rPr b="0" i="1" lang="en-US" sz="1000" spc="-66" strike="noStrike">
                <a:solidFill>
                  <a:srgbClr val="c00000"/>
                </a:solidFill>
                <a:latin typeface="Arial"/>
              </a:rPr>
              <a:t>series</a:t>
            </a:r>
            <a:r>
              <a:rPr b="0" lang="en-US" sz="1000" spc="-66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IN" sz="10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A26ABB26440E4B99EE808C34ECBC06" ma:contentTypeVersion="2" ma:contentTypeDescription="Create a new document." ma:contentTypeScope="" ma:versionID="7a8e663dd21570cbbb6f4e7fcd7d4dbc">
  <xsd:schema xmlns:xsd="http://www.w3.org/2001/XMLSchema" xmlns:xs="http://www.w3.org/2001/XMLSchema" xmlns:p="http://schemas.microsoft.com/office/2006/metadata/properties" xmlns:ns2="47c3dd59-3658-4b12-bdf0-17a4ca7c7c81" targetNamespace="http://schemas.microsoft.com/office/2006/metadata/properties" ma:root="true" ma:fieldsID="d3e6203ec5b722e57484610fb4bb0670" ns2:_="">
    <xsd:import namespace="47c3dd59-3658-4b12-bdf0-17a4ca7c7c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c3dd59-3658-4b12-bdf0-17a4ca7c7c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C5F0C4-EB4E-424E-BE31-D6BDA9E14245}"/>
</file>

<file path=customXml/itemProps2.xml><?xml version="1.0" encoding="utf-8"?>
<ds:datastoreItem xmlns:ds="http://schemas.openxmlformats.org/officeDocument/2006/customXml" ds:itemID="{85938934-7803-4D02-B699-4138496CFF67}"/>
</file>

<file path=customXml/itemProps3.xml><?xml version="1.0" encoding="utf-8"?>
<ds:datastoreItem xmlns:ds="http://schemas.openxmlformats.org/officeDocument/2006/customXml" ds:itemID="{08B68BEB-700C-459B-B196-66FB1EE748A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</TotalTime>
  <Application>LibreOffice/7.1.3.2$Windows_X86_64 LibreOffice_project/47f78053abe362b9384784d31a6e56f8511eb1c1</Application>
  <AppVersion>15.0000</AppVersion>
  <Words>4177</Words>
  <Paragraphs>413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Series: Autoregressive models AR, MA, ARMA, ARIMA</dc:title>
  <dc:subject/>
  <dc:creator>Mingda Zhang</dc:creator>
  <dc:description/>
  <cp:lastModifiedBy/>
  <cp:revision>65</cp:revision>
  <dcterms:created xsi:type="dcterms:W3CDTF">2020-04-03T13:29:24Z</dcterms:created>
  <dcterms:modified xsi:type="dcterms:W3CDTF">2021-06-02T08:05:56Z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2018-10-23T00:00:00Z</vt:filetime>
  </property>
  <property fmtid="{D5CDD505-2E9C-101B-9397-08002B2CF9AE}" pid="3" name="Creator">
    <vt:lpwstr>LaTeX with Beamer class</vt:lpwstr>
  </property>
  <property fmtid="{D5CDD505-2E9C-101B-9397-08002B2CF9AE}" pid="4" name="HiddenSlides">
    <vt:i4>4</vt:i4>
  </property>
  <property fmtid="{D5CDD505-2E9C-101B-9397-08002B2CF9AE}" pid="5" name="LastSaved">
    <vt:filetime>2020-04-03T00:00:00Z</vt:filetime>
  </property>
  <property fmtid="{D5CDD505-2E9C-101B-9397-08002B2CF9AE}" pid="6" name="Notes">
    <vt:i4>1</vt:i4>
  </property>
  <property fmtid="{D5CDD505-2E9C-101B-9397-08002B2CF9AE}" pid="7" name="PresentationFormat">
    <vt:lpwstr>Custom</vt:lpwstr>
  </property>
  <property fmtid="{D5CDD505-2E9C-101B-9397-08002B2CF9AE}" pid="8" name="Slides">
    <vt:i4>61</vt:i4>
  </property>
  <property fmtid="{D5CDD505-2E9C-101B-9397-08002B2CF9AE}" pid="9" name="ContentTypeId">
    <vt:lpwstr>0x0101009AA26ABB26440E4B99EE808C34ECBC06</vt:lpwstr>
  </property>
</Properties>
</file>