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7" r:id="rId2"/>
    <p:sldId id="260" r:id="rId3"/>
    <p:sldId id="265" r:id="rId4"/>
    <p:sldId id="262" r:id="rId5"/>
    <p:sldId id="261" r:id="rId6"/>
    <p:sldId id="264" r:id="rId7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41"/>
    <p:restoredTop sz="83307"/>
  </p:normalViewPr>
  <p:slideViewPr>
    <p:cSldViewPr snapToGrid="0" snapToObjects="1">
      <p:cViewPr varScale="1">
        <p:scale>
          <a:sx n="76" d="100"/>
          <a:sy n="76" d="100"/>
        </p:scale>
        <p:origin x="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Noto Nastaliq Urdu" panose="020B0502040504020204" pitchFamily="34" charset="-78"/>
              </a:defRPr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Noto Nastaliq Urdu" panose="020B0502040504020204" pitchFamily="34" charset="-78"/>
              </a:defRPr>
            </a:lvl1pPr>
          </a:lstStyle>
          <a:p>
            <a:fld id="{3E5A2C31-C3E9-0F4E-9339-3CE91BA91C3F}" type="datetimeFigureOut">
              <a:rPr kumimoji="1" lang="ja-JP" altLang="en-US" smtClean="0"/>
              <a:pPr/>
              <a:t>2019/1/28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Noto Nastaliq Urdu" panose="020B0502040504020204" pitchFamily="34" charset="-78"/>
              </a:defRPr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Noto Nastaliq Urdu" panose="020B0502040504020204" pitchFamily="34" charset="-78"/>
              </a:defRPr>
            </a:lvl1pPr>
          </a:lstStyle>
          <a:p>
            <a:fld id="{24EBE39C-482D-E04D-880D-31ED7EF03B8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70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b="0" i="0" kern="1200">
        <a:solidFill>
          <a:schemeClr val="tx1"/>
        </a:solidFill>
        <a:latin typeface="Noto Nastaliq Urdu" panose="020B0502040504020204" pitchFamily="34" charset="-78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BE39C-482D-E04D-880D-31ED7EF03B8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699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BE39C-482D-E04D-880D-31ED7EF03B8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554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BE39C-482D-E04D-880D-31ED7EF03B8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988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BE39C-482D-E04D-880D-31ED7EF03B8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445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BE39C-482D-E04D-880D-31ED7EF03B8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198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 b="0" i="0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911A7B00-BEE0-B742-8D80-D32313356983}" type="datetimeFigureOut">
              <a:rPr kumimoji="1" lang="ja-JP" altLang="en-US" smtClean="0"/>
              <a:pPr/>
              <a:t>2019/1/28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C6FC96E4-5A9F-7F49-B584-7C2E44715B4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59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/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911A7B00-BEE0-B742-8D80-D32313356983}" type="datetimeFigureOut">
              <a:rPr kumimoji="1" lang="ja-JP" altLang="en-US" smtClean="0"/>
              <a:pPr/>
              <a:t>2019/1/28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C6FC96E4-5A9F-7F49-B584-7C2E44715B4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14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>
            <a:lvl1pPr>
              <a:defRPr b="0" i="0"/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911A7B00-BEE0-B742-8D80-D32313356983}" type="datetimeFigureOut">
              <a:rPr kumimoji="1" lang="ja-JP" altLang="en-US" smtClean="0"/>
              <a:pPr/>
              <a:t>2019/1/28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C6FC96E4-5A9F-7F49-B584-7C2E44715B4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7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911A7B00-BEE0-B742-8D80-D32313356983}" type="datetimeFigureOut">
              <a:rPr kumimoji="1" lang="ja-JP" altLang="en-US" smtClean="0"/>
              <a:pPr/>
              <a:t>2019/1/28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C6FC96E4-5A9F-7F49-B584-7C2E44715B4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412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615545"/>
            <a:ext cx="993642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4336618"/>
            <a:ext cx="9936421" cy="1417538"/>
          </a:xfrm>
        </p:spPr>
        <p:txBody>
          <a:bodyPr/>
          <a:lstStyle>
            <a:lvl1pPr marL="0" indent="0">
              <a:buNone/>
              <a:defRPr sz="2268" b="0" i="0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911A7B00-BEE0-B742-8D80-D32313356983}" type="datetimeFigureOut">
              <a:rPr kumimoji="1" lang="ja-JP" altLang="en-US" smtClean="0"/>
              <a:pPr/>
              <a:t>2019/1/28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C6FC96E4-5A9F-7F49-B584-7C2E44715B4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05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>
            <a:lvl1pPr>
              <a:defRPr b="0" i="0"/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>
            <a:lvl1pPr>
              <a:defRPr b="0" i="0"/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911A7B00-BEE0-B742-8D80-D32313356983}" type="datetimeFigureOut">
              <a:rPr kumimoji="1" lang="ja-JP" altLang="en-US" smtClean="0"/>
              <a:pPr/>
              <a:t>2019/1/28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C6FC96E4-5A9F-7F49-B584-7C2E44715B4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06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345010"/>
            <a:ext cx="9936421" cy="12525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588543"/>
            <a:ext cx="4873706" cy="778521"/>
          </a:xfrm>
        </p:spPr>
        <p:txBody>
          <a:bodyPr anchor="b"/>
          <a:lstStyle>
            <a:lvl1pPr marL="0" indent="0">
              <a:buNone/>
              <a:defRPr sz="2268" b="0" i="0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367064"/>
            <a:ext cx="4873706" cy="3481594"/>
          </a:xfrm>
        </p:spPr>
        <p:txBody>
          <a:bodyPr/>
          <a:lstStyle>
            <a:lvl1pPr>
              <a:defRPr b="0" i="0"/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588543"/>
            <a:ext cx="4897708" cy="778521"/>
          </a:xfrm>
        </p:spPr>
        <p:txBody>
          <a:bodyPr anchor="b"/>
          <a:lstStyle>
            <a:lvl1pPr marL="0" indent="0">
              <a:buNone/>
              <a:defRPr sz="2268" b="0" i="0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2367064"/>
            <a:ext cx="4897708" cy="3481594"/>
          </a:xfrm>
        </p:spPr>
        <p:txBody>
          <a:bodyPr/>
          <a:lstStyle>
            <a:lvl1pPr>
              <a:defRPr b="0" i="0"/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911A7B00-BEE0-B742-8D80-D32313356983}" type="datetimeFigureOut">
              <a:rPr kumimoji="1" lang="ja-JP" altLang="en-US" smtClean="0"/>
              <a:pPr/>
              <a:t>2019/1/28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C6FC96E4-5A9F-7F49-B584-7C2E44715B4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57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911A7B00-BEE0-B742-8D80-D32313356983}" type="datetimeFigureOut">
              <a:rPr kumimoji="1" lang="ja-JP" altLang="en-US" smtClean="0"/>
              <a:pPr/>
              <a:t>2019/1/28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C6FC96E4-5A9F-7F49-B584-7C2E44715B4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32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911A7B00-BEE0-B742-8D80-D32313356983}" type="datetimeFigureOut">
              <a:rPr kumimoji="1" lang="ja-JP" altLang="en-US" smtClean="0"/>
              <a:pPr/>
              <a:t>2019/1/28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C6FC96E4-5A9F-7F49-B584-7C2E44715B4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78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 b="0" i="0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 b="0" i="0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911A7B00-BEE0-B742-8D80-D32313356983}" type="datetimeFigureOut">
              <a:rPr kumimoji="1" lang="ja-JP" altLang="en-US" smtClean="0"/>
              <a:pPr/>
              <a:t>2019/1/28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C6FC96E4-5A9F-7F49-B584-7C2E44715B4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12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 anchor="t"/>
          <a:lstStyle>
            <a:lvl1pPr marL="0" indent="0">
              <a:buNone/>
              <a:defRPr sz="3024" b="0" i="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 b="0" i="0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911A7B00-BEE0-B742-8D80-D32313356983}" type="datetimeFigureOut">
              <a:rPr kumimoji="1" lang="ja-JP" altLang="en-US" smtClean="0"/>
              <a:pPr/>
              <a:t>2019/1/28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C6FC96E4-5A9F-7F49-B584-7C2E44715B4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34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A7B00-BEE0-B742-8D80-D32313356983}" type="datetimeFigureOut">
              <a:rPr kumimoji="1" lang="ja-JP" altLang="en-US" smtClean="0"/>
              <a:pPr/>
              <a:t>2019/1/28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C96E4-5A9F-7F49-B584-7C2E44715B4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2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kumimoji="1"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kumimoji="1" sz="2646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oshi-breakout.herokuapp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85A513E-7BB0-464B-81ED-807FE6F17048}"/>
              </a:ext>
            </a:extLst>
          </p:cNvPr>
          <p:cNvCxnSpPr/>
          <p:nvPr/>
        </p:nvCxnSpPr>
        <p:spPr>
          <a:xfrm>
            <a:off x="1440244" y="1296000"/>
            <a:ext cx="864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E838AB7-072E-7B48-8E6A-DC429694C76D}"/>
              </a:ext>
            </a:extLst>
          </p:cNvPr>
          <p:cNvSpPr txBox="1"/>
          <p:nvPr/>
        </p:nvSpPr>
        <p:spPr>
          <a:xfrm>
            <a:off x="1440244" y="288000"/>
            <a:ext cx="83760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ブロック崩し</a:t>
            </a:r>
            <a:r>
              <a:rPr kumimoji="1" lang="en-US" altLang="ja-JP" sz="6000" dirty="0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 </a:t>
            </a:r>
            <a:r>
              <a:rPr kumimoji="1" lang="en-US" altLang="ja-JP" sz="6000" dirty="0">
                <a:solidFill>
                  <a:schemeClr val="accent5">
                    <a:lumMod val="75000"/>
                  </a:schemeClr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Breakout</a:t>
            </a:r>
            <a:endParaRPr kumimoji="1" lang="ja-JP" altLang="en-US" sz="6000">
              <a:solidFill>
                <a:schemeClr val="accent5">
                  <a:lumMod val="75000"/>
                </a:schemeClr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  <a:cs typeface="Noto Sans Mono" panose="020B050904050402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18BA957-F303-BA45-A885-73017E88D655}"/>
              </a:ext>
            </a:extLst>
          </p:cNvPr>
          <p:cNvSpPr txBox="1"/>
          <p:nvPr/>
        </p:nvSpPr>
        <p:spPr>
          <a:xfrm>
            <a:off x="1440244" y="1980728"/>
            <a:ext cx="469872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147</a:t>
            </a:r>
          </a:p>
          <a:p>
            <a:endParaRPr kumimoji="1" lang="en-US" altLang="ja-JP" sz="3200" dirty="0">
              <a:latin typeface="Noto Sans CJK JP Light" panose="020B0300000000000000" pitchFamily="34" charset="-128"/>
              <a:ea typeface="Noto Sans CJK JP Light" panose="020B0300000000000000" pitchFamily="34" charset="-128"/>
              <a:cs typeface="Noto Sans Mono" panose="020B0509040504020204" pitchFamily="49" charset="0"/>
            </a:endParaRPr>
          </a:p>
          <a:p>
            <a:r>
              <a:rPr kumimoji="1" lang="en-US" altLang="ja-JP" sz="4000" dirty="0" err="1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Toshiki</a:t>
            </a:r>
            <a:r>
              <a:rPr kumimoji="1" lang="en-US" altLang="ja-JP" sz="4000" dirty="0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 </a:t>
            </a:r>
            <a:r>
              <a:rPr kumimoji="1" lang="en-US" altLang="ja-JP" sz="4000" dirty="0" err="1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Katanosaka</a:t>
            </a:r>
            <a:endParaRPr kumimoji="1" lang="en-US" altLang="ja-JP" sz="4000" dirty="0">
              <a:latin typeface="Noto Sans CJK JP Light" panose="020B0300000000000000" pitchFamily="34" charset="-128"/>
              <a:ea typeface="Noto Sans CJK JP Light" panose="020B0300000000000000" pitchFamily="34" charset="-128"/>
              <a:cs typeface="Noto Sans Mono" panose="020B0509040504020204" pitchFamily="49" charset="0"/>
            </a:endParaRPr>
          </a:p>
          <a:p>
            <a:endParaRPr kumimoji="1" lang="en-US" altLang="ja-JP" sz="4000" dirty="0">
              <a:latin typeface="Noto Sans CJK JP Light" panose="020B0300000000000000" pitchFamily="34" charset="-128"/>
              <a:ea typeface="Noto Sans CJK JP Light" panose="020B0300000000000000" pitchFamily="34" charset="-128"/>
              <a:cs typeface="Noto Sans Mono" panose="020B0509040504020204" pitchFamily="49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075D59-472C-034D-B42E-39F664EE1BBC}"/>
              </a:ext>
            </a:extLst>
          </p:cNvPr>
          <p:cNvSpPr txBox="1"/>
          <p:nvPr/>
        </p:nvSpPr>
        <p:spPr>
          <a:xfrm>
            <a:off x="1440244" y="5184175"/>
            <a:ext cx="661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800" dirty="0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  <a:hlinkClick r:id="rId2"/>
              </a:rPr>
              <a:t>https://toshi-breakout.herokuapp.com/</a:t>
            </a:r>
            <a:endParaRPr lang="en" altLang="ja-JP" sz="2800" dirty="0">
              <a:latin typeface="Noto Sans CJK JP Light" panose="020B0300000000000000" pitchFamily="34" charset="-128"/>
              <a:ea typeface="Noto Sans CJK JP Light" panose="020B0300000000000000" pitchFamily="34" charset="-128"/>
              <a:cs typeface="Noto Sans Mono" panose="020B0509040504020204" pitchFamily="49" charset="0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6315925-BD18-874D-B4B8-E220FF99E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9" y="2591999"/>
            <a:ext cx="2592000" cy="25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4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85A513E-7BB0-464B-81ED-807FE6F17048}"/>
              </a:ext>
            </a:extLst>
          </p:cNvPr>
          <p:cNvCxnSpPr/>
          <p:nvPr/>
        </p:nvCxnSpPr>
        <p:spPr>
          <a:xfrm>
            <a:off x="1440244" y="1296000"/>
            <a:ext cx="86400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E838AB7-072E-7B48-8E6A-DC429694C76D}"/>
              </a:ext>
            </a:extLst>
          </p:cNvPr>
          <p:cNvSpPr txBox="1"/>
          <p:nvPr/>
        </p:nvSpPr>
        <p:spPr>
          <a:xfrm>
            <a:off x="1440244" y="280337"/>
            <a:ext cx="50962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概要</a:t>
            </a:r>
            <a:r>
              <a:rPr kumimoji="1" lang="en-US" altLang="ja-JP" sz="6000" dirty="0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 </a:t>
            </a:r>
            <a:r>
              <a:rPr kumimoji="1" lang="en-US" altLang="ja-JP" sz="6000" dirty="0">
                <a:solidFill>
                  <a:schemeClr val="accent5">
                    <a:lumMod val="75000"/>
                  </a:schemeClr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Overview</a:t>
            </a:r>
            <a:endParaRPr kumimoji="1" lang="ja-JP" altLang="en-US" sz="6000">
              <a:solidFill>
                <a:schemeClr val="accent5">
                  <a:lumMod val="75000"/>
                </a:schemeClr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  <a:cs typeface="Noto Sans Mono" panose="020B050904050402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7B09DE4-2F94-8945-A62A-09443E1F3083}"/>
              </a:ext>
            </a:extLst>
          </p:cNvPr>
          <p:cNvSpPr txBox="1"/>
          <p:nvPr/>
        </p:nvSpPr>
        <p:spPr>
          <a:xfrm>
            <a:off x="1440244" y="1793449"/>
            <a:ext cx="864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製作したのはブロック崩し</a:t>
            </a:r>
            <a:endParaRPr kumimoji="1" lang="en-US" altLang="ja-JP" dirty="0">
              <a:latin typeface="Noto Sans CJK JP Light" panose="020B0300000000000000" pitchFamily="34" charset="-128"/>
              <a:ea typeface="Noto Sans CJK JP Light" panose="020B0300000000000000" pitchFamily="34" charset="-128"/>
              <a:cs typeface="Noto Sans Mono" panose="020B0509040504020204" pitchFamily="49" charset="0"/>
            </a:endParaRPr>
          </a:p>
          <a:p>
            <a:r>
              <a:rPr kumimoji="1" lang="en-US" altLang="ja-JP" dirty="0">
                <a:solidFill>
                  <a:schemeClr val="accent1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I made a  breakout games to use your browser.</a:t>
            </a:r>
          </a:p>
          <a:p>
            <a:endParaRPr kumimoji="1" lang="en-US" altLang="ja-JP" dirty="0">
              <a:latin typeface="Noto Sans CJK JP Light" panose="020B0300000000000000" pitchFamily="34" charset="-128"/>
              <a:ea typeface="Noto Sans CJK JP Light" panose="020B0300000000000000" pitchFamily="34" charset="-128"/>
              <a:cs typeface="Noto Sans Mono" panose="020B0509040504020204" pitchFamily="49" charset="0"/>
            </a:endParaRPr>
          </a:p>
          <a:p>
            <a:r>
              <a:rPr kumimoji="1" lang="ja-JP" altLang="en-US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難しかった点</a:t>
            </a:r>
            <a:endParaRPr kumimoji="1" lang="en-US" altLang="ja-JP" dirty="0">
              <a:latin typeface="Noto Sans CJK JP Light" panose="020B0300000000000000" pitchFamily="34" charset="-128"/>
              <a:ea typeface="Noto Sans CJK JP Light" panose="020B0300000000000000" pitchFamily="34" charset="-128"/>
              <a:cs typeface="Noto Sans Mono" panose="020B0509040504020204" pitchFamily="49" charset="0"/>
            </a:endParaRPr>
          </a:p>
          <a:p>
            <a:r>
              <a:rPr kumimoji="1" lang="en-US" altLang="ja-JP" dirty="0">
                <a:solidFill>
                  <a:schemeClr val="accent1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Difficult Point</a:t>
            </a:r>
          </a:p>
          <a:p>
            <a:endParaRPr kumimoji="1" lang="en-US" altLang="ja-JP" dirty="0">
              <a:latin typeface="Noto Sans CJK JP Light" panose="020B0300000000000000" pitchFamily="34" charset="-128"/>
              <a:ea typeface="Noto Sans CJK JP Light" panose="020B0300000000000000" pitchFamily="34" charset="-128"/>
              <a:cs typeface="Noto Sans Mono" panose="020B0509040504020204" pitchFamily="49" charset="0"/>
            </a:endParaRPr>
          </a:p>
          <a:p>
            <a:r>
              <a:rPr kumimoji="1" lang="ja-JP" altLang="en-US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・衝突判定</a:t>
            </a:r>
            <a:endParaRPr kumimoji="1" lang="en-US" altLang="ja-JP" dirty="0">
              <a:latin typeface="Noto Sans CJK JP Light" panose="020B0300000000000000" pitchFamily="34" charset="-128"/>
              <a:ea typeface="Noto Sans CJK JP Light" panose="020B0300000000000000" pitchFamily="34" charset="-128"/>
              <a:cs typeface="Noto Sans Mono" panose="020B0509040504020204" pitchFamily="49" charset="0"/>
            </a:endParaRPr>
          </a:p>
          <a:p>
            <a:r>
              <a:rPr lang="en" altLang="ja-JP" dirty="0">
                <a:solidFill>
                  <a:schemeClr val="accent1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Collision determination</a:t>
            </a:r>
            <a:endParaRPr kumimoji="1" lang="en-US" altLang="ja-JP" dirty="0">
              <a:solidFill>
                <a:schemeClr val="accent1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  <a:cs typeface="Noto Sans Mono" panose="020B0509040504020204" pitchFamily="49" charset="0"/>
            </a:endParaRPr>
          </a:p>
          <a:p>
            <a:endParaRPr kumimoji="1" lang="en-US" altLang="ja-JP" dirty="0">
              <a:latin typeface="Noto Sans CJK JP Light" panose="020B0300000000000000" pitchFamily="34" charset="-128"/>
              <a:ea typeface="Noto Sans CJK JP Light" panose="020B0300000000000000" pitchFamily="34" charset="-128"/>
              <a:cs typeface="Noto Sans Mono" panose="020B0509040504020204" pitchFamily="49" charset="0"/>
            </a:endParaRPr>
          </a:p>
          <a:p>
            <a:r>
              <a:rPr kumimoji="1" lang="ja-JP" altLang="en-US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・ボールのリストの利用方法</a:t>
            </a:r>
            <a:endParaRPr kumimoji="1" lang="en-US" altLang="ja-JP" dirty="0">
              <a:latin typeface="Noto Sans CJK JP Light" panose="020B0300000000000000" pitchFamily="34" charset="-128"/>
              <a:ea typeface="Noto Sans CJK JP Light" panose="020B0300000000000000" pitchFamily="34" charset="-128"/>
              <a:cs typeface="Noto Sans Mono" panose="020B0509040504020204" pitchFamily="49" charset="0"/>
            </a:endParaRPr>
          </a:p>
          <a:p>
            <a:r>
              <a:rPr kumimoji="1" lang="en-US" altLang="ja-JP" dirty="0">
                <a:solidFill>
                  <a:schemeClr val="accent1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How to use list in </a:t>
            </a:r>
            <a:r>
              <a:rPr kumimoji="1" lang="en-US" altLang="ja-JP" dirty="0" err="1">
                <a:solidFill>
                  <a:schemeClr val="accent1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javascript</a:t>
            </a:r>
            <a:r>
              <a:rPr kumimoji="1" lang="en-US" altLang="ja-JP" dirty="0">
                <a:solidFill>
                  <a:schemeClr val="accent1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.</a:t>
            </a:r>
          </a:p>
          <a:p>
            <a:endParaRPr kumimoji="1" lang="en-US" altLang="ja-JP" dirty="0">
              <a:latin typeface="Noto Sans CJK JP Light" panose="020B0300000000000000" pitchFamily="34" charset="-128"/>
              <a:ea typeface="Noto Sans CJK JP Light" panose="020B0300000000000000" pitchFamily="34" charset="-128"/>
              <a:cs typeface="Noto Sans Mono" panose="020B0509040504020204" pitchFamily="49" charset="0"/>
            </a:endParaRPr>
          </a:p>
          <a:p>
            <a:r>
              <a:rPr kumimoji="1" lang="ja-JP" altLang="en-US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・アイテムの実装</a:t>
            </a:r>
            <a:endParaRPr kumimoji="1" lang="en-US" altLang="ja-JP" dirty="0">
              <a:latin typeface="Noto Sans CJK JP Light" panose="020B0300000000000000" pitchFamily="34" charset="-128"/>
              <a:ea typeface="Noto Sans CJK JP Light" panose="020B0300000000000000" pitchFamily="34" charset="-128"/>
              <a:cs typeface="Noto Sans Mono" panose="020B0509040504020204" pitchFamily="49" charset="0"/>
            </a:endParaRPr>
          </a:p>
          <a:p>
            <a:r>
              <a:rPr kumimoji="1" lang="en-US" altLang="ja-JP" dirty="0">
                <a:solidFill>
                  <a:schemeClr val="accent1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To </a:t>
            </a:r>
            <a:r>
              <a:rPr lang="en" altLang="ja-JP" dirty="0">
                <a:solidFill>
                  <a:schemeClr val="accent1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Implementation item.</a:t>
            </a:r>
            <a:endParaRPr kumimoji="1" lang="en-US" altLang="ja-JP" dirty="0">
              <a:solidFill>
                <a:schemeClr val="accent1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  <a:cs typeface="Noto Sans Mono" panose="020B0509040504020204" pitchFamily="49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C941171-160F-AC40-91BA-8E3EF12B2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9" y="2592175"/>
            <a:ext cx="2592000" cy="25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08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85A513E-7BB0-464B-81ED-807FE6F17048}"/>
              </a:ext>
            </a:extLst>
          </p:cNvPr>
          <p:cNvCxnSpPr/>
          <p:nvPr/>
        </p:nvCxnSpPr>
        <p:spPr>
          <a:xfrm>
            <a:off x="1440244" y="1296000"/>
            <a:ext cx="864000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E838AB7-072E-7B48-8E6A-DC429694C76D}"/>
              </a:ext>
            </a:extLst>
          </p:cNvPr>
          <p:cNvSpPr txBox="1"/>
          <p:nvPr/>
        </p:nvSpPr>
        <p:spPr>
          <a:xfrm>
            <a:off x="1440244" y="280337"/>
            <a:ext cx="66527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配色</a:t>
            </a:r>
            <a:r>
              <a:rPr kumimoji="1" lang="en-US" altLang="ja-JP" sz="6000" dirty="0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 </a:t>
            </a:r>
            <a:r>
              <a:rPr kumimoji="1" lang="en-US" altLang="ja-JP" sz="6000" dirty="0">
                <a:solidFill>
                  <a:schemeClr val="accent5">
                    <a:lumMod val="75000"/>
                  </a:schemeClr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Color scheme</a:t>
            </a:r>
            <a:endParaRPr kumimoji="1" lang="ja-JP" altLang="en-US" sz="6000">
              <a:solidFill>
                <a:schemeClr val="accent5">
                  <a:lumMod val="75000"/>
                </a:schemeClr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  <a:cs typeface="Noto Sans Mono" panose="020B050904050402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7B09DE4-2F94-8945-A62A-09443E1F3083}"/>
              </a:ext>
            </a:extLst>
          </p:cNvPr>
          <p:cNvSpPr txBox="1"/>
          <p:nvPr/>
        </p:nvSpPr>
        <p:spPr>
          <a:xfrm>
            <a:off x="1440244" y="1793449"/>
            <a:ext cx="864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Pale light</a:t>
            </a:r>
            <a:r>
              <a:rPr kumimoji="1" lang="ja-JP" altLang="en-US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の色相環を利用</a:t>
            </a:r>
            <a:endParaRPr kumimoji="1" lang="en-US" altLang="ja-JP" dirty="0">
              <a:latin typeface="Noto Sans CJK JP Light" panose="020B0300000000000000" pitchFamily="34" charset="-128"/>
              <a:ea typeface="Noto Sans CJK JP Light" panose="020B0300000000000000" pitchFamily="34" charset="-128"/>
              <a:cs typeface="Noto Sans Mono" panose="020B0509040504020204" pitchFamily="49" charset="0"/>
            </a:endParaRPr>
          </a:p>
          <a:p>
            <a:r>
              <a:rPr kumimoji="1" lang="en-US" altLang="ja-JP" dirty="0">
                <a:solidFill>
                  <a:schemeClr val="accent1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I used the circle of Pale light.</a:t>
            </a:r>
          </a:p>
          <a:p>
            <a:endParaRPr kumimoji="1" lang="en-US" altLang="ja-JP" dirty="0">
              <a:solidFill>
                <a:schemeClr val="accent1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  <a:cs typeface="Noto Sans Mono" panose="020B0509040504020204" pitchFamily="49" charset="0"/>
            </a:endParaRPr>
          </a:p>
          <a:p>
            <a:r>
              <a:rPr kumimoji="1" lang="ja-JP" altLang="en-US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ブロック</a:t>
            </a:r>
            <a:r>
              <a:rPr kumimoji="1" lang="en-US" altLang="ja-JP" dirty="0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, </a:t>
            </a:r>
            <a:r>
              <a:rPr kumimoji="1" lang="ja-JP" altLang="en-US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ボール</a:t>
            </a:r>
            <a:r>
              <a:rPr kumimoji="1" lang="en-US" altLang="ja-JP" dirty="0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, </a:t>
            </a:r>
            <a:r>
              <a:rPr kumimoji="1" lang="ja-JP" altLang="en-US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バー</a:t>
            </a:r>
            <a:r>
              <a:rPr kumimoji="1" lang="en-US" altLang="ja-JP" dirty="0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, </a:t>
            </a:r>
            <a:r>
              <a:rPr kumimoji="1" lang="ja-JP" altLang="en-US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アイテムで</a:t>
            </a:r>
            <a:r>
              <a:rPr kumimoji="1" lang="en-US" altLang="ja-JP" dirty="0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12</a:t>
            </a:r>
            <a:r>
              <a:rPr kumimoji="1" lang="ja-JP" altLang="en-US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色を利用</a:t>
            </a:r>
            <a:endParaRPr kumimoji="1" lang="en-US" altLang="ja-JP" dirty="0">
              <a:latin typeface="Noto Sans CJK JP Light" panose="020B0300000000000000" pitchFamily="34" charset="-128"/>
              <a:ea typeface="Noto Sans CJK JP Light" panose="020B0300000000000000" pitchFamily="34" charset="-128"/>
              <a:cs typeface="Noto Sans Mono" panose="020B0509040504020204" pitchFamily="49" charset="0"/>
            </a:endParaRPr>
          </a:p>
          <a:p>
            <a:r>
              <a:rPr kumimoji="1" lang="en-US" altLang="ja-JP" dirty="0">
                <a:solidFill>
                  <a:schemeClr val="accent1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Blocks, balls, bar and items used in twelve colors.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4981696-FDA2-9349-8C44-81F7AC3E1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203" y="2592000"/>
            <a:ext cx="2592175" cy="259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0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85A513E-7BB0-464B-81ED-807FE6F17048}"/>
              </a:ext>
            </a:extLst>
          </p:cNvPr>
          <p:cNvCxnSpPr/>
          <p:nvPr/>
        </p:nvCxnSpPr>
        <p:spPr>
          <a:xfrm>
            <a:off x="1440244" y="1296000"/>
            <a:ext cx="864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E838AB7-072E-7B48-8E6A-DC429694C76D}"/>
              </a:ext>
            </a:extLst>
          </p:cNvPr>
          <p:cNvSpPr txBox="1"/>
          <p:nvPr/>
        </p:nvSpPr>
        <p:spPr>
          <a:xfrm>
            <a:off x="1440244" y="280337"/>
            <a:ext cx="71336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コンセプト</a:t>
            </a:r>
            <a:r>
              <a:rPr kumimoji="1" lang="en-US" altLang="ja-JP" sz="6000" dirty="0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 </a:t>
            </a:r>
            <a:r>
              <a:rPr kumimoji="1" lang="en-US" altLang="ja-JP" sz="6000" dirty="0">
                <a:solidFill>
                  <a:schemeClr val="accent5">
                    <a:lumMod val="75000"/>
                  </a:schemeClr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Concept</a:t>
            </a:r>
            <a:endParaRPr kumimoji="1" lang="ja-JP" altLang="en-US" sz="6000">
              <a:solidFill>
                <a:schemeClr val="accent5">
                  <a:lumMod val="75000"/>
                </a:schemeClr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  <a:cs typeface="Noto Sans Mono" panose="020B050904050402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0614ABC-B4CA-964B-AC0C-A09BAF0DD556}"/>
              </a:ext>
            </a:extLst>
          </p:cNvPr>
          <p:cNvSpPr txBox="1"/>
          <p:nvPr/>
        </p:nvSpPr>
        <p:spPr>
          <a:xfrm>
            <a:off x="1440244" y="1793449"/>
            <a:ext cx="864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基本的に誰でもいつでも遊べる</a:t>
            </a:r>
            <a:r>
              <a:rPr kumimoji="1" lang="en-US" altLang="ja-JP" dirty="0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(※1)</a:t>
            </a:r>
          </a:p>
          <a:p>
            <a:r>
              <a:rPr kumimoji="1" lang="en-US" altLang="ja-JP" dirty="0">
                <a:solidFill>
                  <a:schemeClr val="accent1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Basically anyone and anytime can play this game. (※1)</a:t>
            </a:r>
          </a:p>
          <a:p>
            <a:endParaRPr kumimoji="1" lang="en-US" altLang="ja-JP" dirty="0">
              <a:latin typeface="Noto Sans CJK JP Light" panose="020B0300000000000000" pitchFamily="34" charset="-128"/>
              <a:ea typeface="Noto Sans CJK JP Light" panose="020B0300000000000000" pitchFamily="34" charset="-128"/>
              <a:cs typeface="Noto Sans Mono" panose="020B0509040504020204" pitchFamily="49" charset="0"/>
            </a:endParaRPr>
          </a:p>
          <a:p>
            <a:r>
              <a:rPr kumimoji="1" lang="ja-JP" altLang="en-US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難易度を簡単にして爽快感を与える</a:t>
            </a:r>
            <a:endParaRPr kumimoji="1" lang="en-US" altLang="ja-JP" dirty="0">
              <a:latin typeface="Noto Sans CJK JP Light" panose="020B0300000000000000" pitchFamily="34" charset="-128"/>
              <a:ea typeface="Noto Sans CJK JP Light" panose="020B0300000000000000" pitchFamily="34" charset="-128"/>
              <a:cs typeface="Noto Sans Mono" panose="020B0509040504020204" pitchFamily="49" charset="0"/>
            </a:endParaRPr>
          </a:p>
          <a:p>
            <a:r>
              <a:rPr kumimoji="1" lang="en-US" altLang="ja-JP" dirty="0">
                <a:solidFill>
                  <a:schemeClr val="accent1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Easy difficulty and </a:t>
            </a:r>
            <a:r>
              <a:rPr lang="en" altLang="ja-JP" dirty="0">
                <a:solidFill>
                  <a:schemeClr val="accent1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exhilarating.</a:t>
            </a:r>
            <a:endParaRPr kumimoji="1" lang="en-US" altLang="ja-JP" dirty="0">
              <a:solidFill>
                <a:schemeClr val="accent1"/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  <a:cs typeface="Noto Sans Mono" panose="020B0509040504020204" pitchFamily="49" charset="0"/>
            </a:endParaRPr>
          </a:p>
          <a:p>
            <a:endParaRPr kumimoji="1" lang="en-US" altLang="ja-JP" dirty="0">
              <a:latin typeface="Noto Sans CJK JP Light" panose="020B0300000000000000" pitchFamily="34" charset="-128"/>
              <a:ea typeface="Noto Sans CJK JP Light" panose="020B0300000000000000" pitchFamily="34" charset="-128"/>
              <a:cs typeface="Noto Sans Mono" panose="020B0509040504020204" pitchFamily="49" charset="0"/>
            </a:endParaRPr>
          </a:p>
          <a:p>
            <a:r>
              <a:rPr kumimoji="1" lang="en-US" altLang="ja-JP" dirty="0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(※1)Heroku</a:t>
            </a:r>
            <a:r>
              <a:rPr kumimoji="1" lang="ja-JP" altLang="en-US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でデプロイしてるので起動してる時は操作できます。</a:t>
            </a:r>
            <a:endParaRPr kumimoji="1" lang="en-US" altLang="ja-JP" dirty="0">
              <a:latin typeface="Noto Sans CJK JP Light" panose="020B0300000000000000" pitchFamily="34" charset="-128"/>
              <a:ea typeface="Noto Sans CJK JP Light" panose="020B0300000000000000" pitchFamily="34" charset="-128"/>
              <a:cs typeface="Noto Sans Mono" panose="020B0509040504020204" pitchFamily="49" charset="0"/>
            </a:endParaRPr>
          </a:p>
          <a:p>
            <a:r>
              <a:rPr kumimoji="1" lang="en-US" altLang="ja-JP" dirty="0">
                <a:solidFill>
                  <a:schemeClr val="accent1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I use Heroku service so you can play this game when Heroku moving.</a:t>
            </a:r>
          </a:p>
        </p:txBody>
      </p:sp>
    </p:spTree>
    <p:extLst>
      <p:ext uri="{BB962C8B-B14F-4D97-AF65-F5344CB8AC3E}">
        <p14:creationId xmlns:p14="http://schemas.microsoft.com/office/powerpoint/2010/main" val="289089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85A513E-7BB0-464B-81ED-807FE6F17048}"/>
              </a:ext>
            </a:extLst>
          </p:cNvPr>
          <p:cNvCxnSpPr/>
          <p:nvPr/>
        </p:nvCxnSpPr>
        <p:spPr>
          <a:xfrm>
            <a:off x="1440244" y="1296000"/>
            <a:ext cx="86400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E838AB7-072E-7B48-8E6A-DC429694C76D}"/>
              </a:ext>
            </a:extLst>
          </p:cNvPr>
          <p:cNvSpPr txBox="1"/>
          <p:nvPr/>
        </p:nvSpPr>
        <p:spPr>
          <a:xfrm>
            <a:off x="1440244" y="280337"/>
            <a:ext cx="4552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特徴</a:t>
            </a:r>
            <a:r>
              <a:rPr kumimoji="1" lang="en-US" altLang="ja-JP" sz="6000" dirty="0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 </a:t>
            </a:r>
            <a:r>
              <a:rPr kumimoji="1" lang="en-US" altLang="ja-JP" sz="6000" dirty="0">
                <a:solidFill>
                  <a:schemeClr val="accent5">
                    <a:lumMod val="75000"/>
                  </a:schemeClr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Feature</a:t>
            </a:r>
            <a:endParaRPr kumimoji="1" lang="ja-JP" altLang="en-US" sz="6000">
              <a:solidFill>
                <a:schemeClr val="accent5">
                  <a:lumMod val="75000"/>
                </a:schemeClr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  <a:cs typeface="Noto Sans Mono" panose="020B050904050402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687EAA-9B33-F744-8E12-1DC14B65AB61}"/>
              </a:ext>
            </a:extLst>
          </p:cNvPr>
          <p:cNvSpPr txBox="1"/>
          <p:nvPr/>
        </p:nvSpPr>
        <p:spPr>
          <a:xfrm>
            <a:off x="1440244" y="1793449"/>
            <a:ext cx="864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現代のゲームを考慮し、クリアできる</a:t>
            </a:r>
            <a:r>
              <a:rPr kumimoji="1" lang="en-US" altLang="ja-JP" dirty="0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 &amp; </a:t>
            </a:r>
            <a:r>
              <a:rPr kumimoji="1" lang="ja-JP" altLang="en-US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爽快感を重視</a:t>
            </a:r>
            <a:endParaRPr kumimoji="1" lang="en-US" altLang="ja-JP" dirty="0">
              <a:latin typeface="Noto Sans CJK JP Light" panose="020B0300000000000000" pitchFamily="34" charset="-128"/>
              <a:ea typeface="Noto Sans CJK JP Light" panose="020B0300000000000000" pitchFamily="34" charset="-128"/>
              <a:cs typeface="Noto Sans Mono" panose="020B0509040504020204" pitchFamily="49" charset="0"/>
            </a:endParaRPr>
          </a:p>
          <a:p>
            <a:r>
              <a:rPr kumimoji="1" lang="en-US" altLang="ja-JP" dirty="0">
                <a:solidFill>
                  <a:schemeClr val="accent1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Consider contemporary games, I emphasized what you can clear and </a:t>
            </a:r>
            <a:r>
              <a:rPr lang="en" altLang="ja-JP" dirty="0">
                <a:solidFill>
                  <a:schemeClr val="accent1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exhilaration. </a:t>
            </a:r>
            <a:r>
              <a:rPr kumimoji="1" lang="en-US" altLang="ja-JP" dirty="0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 </a:t>
            </a:r>
          </a:p>
          <a:p>
            <a:endParaRPr kumimoji="1" lang="en-US" altLang="ja-JP" dirty="0">
              <a:latin typeface="Noto Sans CJK JP Light" panose="020B0300000000000000" pitchFamily="34" charset="-128"/>
              <a:ea typeface="Noto Sans CJK JP Light" panose="020B0300000000000000" pitchFamily="34" charset="-128"/>
              <a:cs typeface="Noto Sans Mono" panose="020B0509040504020204" pitchFamily="49" charset="0"/>
            </a:endParaRPr>
          </a:p>
          <a:p>
            <a:r>
              <a:rPr kumimoji="1" lang="ja-JP" altLang="en-US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ブラウザ上で動くので環境を汚さない</a:t>
            </a:r>
            <a:endParaRPr kumimoji="1" lang="en-US" altLang="ja-JP" dirty="0">
              <a:latin typeface="Noto Sans CJK JP Light" panose="020B0300000000000000" pitchFamily="34" charset="-128"/>
              <a:ea typeface="Noto Sans CJK JP Light" panose="020B0300000000000000" pitchFamily="34" charset="-128"/>
              <a:cs typeface="Noto Sans Mono" panose="020B0509040504020204" pitchFamily="49" charset="0"/>
            </a:endParaRPr>
          </a:p>
          <a:p>
            <a:r>
              <a:rPr kumimoji="1" lang="en-US" altLang="ja-JP" dirty="0">
                <a:solidFill>
                  <a:schemeClr val="accent1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Can play games without polluting environment because it moves on browser. </a:t>
            </a:r>
          </a:p>
          <a:p>
            <a:endParaRPr kumimoji="1" lang="en-US" altLang="ja-JP" dirty="0">
              <a:latin typeface="Noto Sans CJK JP Light" panose="020B0300000000000000" pitchFamily="34" charset="-128"/>
              <a:ea typeface="Noto Sans CJK JP Light" panose="020B0300000000000000" pitchFamily="34" charset="-128"/>
              <a:cs typeface="Noto Sans Mono" panose="020B0509040504020204" pitchFamily="49" charset="0"/>
            </a:endParaRPr>
          </a:p>
          <a:p>
            <a:r>
              <a:rPr kumimoji="1" lang="ja-JP" altLang="en-US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ブロックを破壊したり、ゲームをクリア・終了時に効果音を設定</a:t>
            </a:r>
            <a:endParaRPr kumimoji="1" lang="en-US" altLang="ja-JP" dirty="0">
              <a:latin typeface="Noto Sans CJK JP Light" panose="020B0300000000000000" pitchFamily="34" charset="-128"/>
              <a:ea typeface="Noto Sans CJK JP Light" panose="020B0300000000000000" pitchFamily="34" charset="-128"/>
              <a:cs typeface="Noto Sans Mono" panose="020B0509040504020204" pitchFamily="49" charset="0"/>
            </a:endParaRPr>
          </a:p>
          <a:p>
            <a:r>
              <a:rPr kumimoji="1" lang="en-US" altLang="ja-JP" dirty="0">
                <a:solidFill>
                  <a:schemeClr val="accent1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Set up effective sound when you break blocks, cleared games or game over.</a:t>
            </a:r>
          </a:p>
          <a:p>
            <a:endParaRPr kumimoji="1" lang="en-US" altLang="ja-JP" dirty="0">
              <a:latin typeface="Noto Sans CJK JP Light" panose="020B0300000000000000" pitchFamily="34" charset="-128"/>
              <a:ea typeface="Noto Sans CJK JP Light" panose="020B0300000000000000" pitchFamily="34" charset="-128"/>
              <a:cs typeface="Noto Sans Mono" panose="020B0509040504020204" pitchFamily="49" charset="0"/>
            </a:endParaRPr>
          </a:p>
          <a:p>
            <a:r>
              <a:rPr kumimoji="1" lang="ja-JP" altLang="en-US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各端末のスマホサイズに適した物体の配置</a:t>
            </a:r>
            <a:endParaRPr kumimoji="1" lang="en-US" altLang="ja-JP" dirty="0">
              <a:latin typeface="Noto Sans CJK JP Light" panose="020B0300000000000000" pitchFamily="34" charset="-128"/>
              <a:ea typeface="Noto Sans CJK JP Light" panose="020B0300000000000000" pitchFamily="34" charset="-128"/>
              <a:cs typeface="Noto Sans Mono" panose="020B0509040504020204" pitchFamily="49" charset="0"/>
            </a:endParaRPr>
          </a:p>
          <a:p>
            <a:r>
              <a:rPr kumimoji="1" lang="en-US" altLang="ja-JP" dirty="0">
                <a:solidFill>
                  <a:schemeClr val="accent1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Things position decides to catch each playing browser.</a:t>
            </a:r>
          </a:p>
        </p:txBody>
      </p:sp>
    </p:spTree>
    <p:extLst>
      <p:ext uri="{BB962C8B-B14F-4D97-AF65-F5344CB8AC3E}">
        <p14:creationId xmlns:p14="http://schemas.microsoft.com/office/powerpoint/2010/main" val="94101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85A513E-7BB0-464B-81ED-807FE6F17048}"/>
              </a:ext>
            </a:extLst>
          </p:cNvPr>
          <p:cNvCxnSpPr/>
          <p:nvPr/>
        </p:nvCxnSpPr>
        <p:spPr>
          <a:xfrm>
            <a:off x="1440244" y="1296000"/>
            <a:ext cx="8640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E838AB7-072E-7B48-8E6A-DC429694C76D}"/>
              </a:ext>
            </a:extLst>
          </p:cNvPr>
          <p:cNvSpPr txBox="1"/>
          <p:nvPr/>
        </p:nvSpPr>
        <p:spPr>
          <a:xfrm>
            <a:off x="1440244" y="280337"/>
            <a:ext cx="44246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謝辞</a:t>
            </a:r>
            <a:r>
              <a:rPr kumimoji="1" lang="en-US" altLang="ja-JP" sz="6000" dirty="0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 </a:t>
            </a:r>
            <a:r>
              <a:rPr kumimoji="1" lang="en-US" altLang="ja-JP" sz="6000" dirty="0">
                <a:solidFill>
                  <a:schemeClr val="accent5">
                    <a:lumMod val="75000"/>
                  </a:schemeClr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Thanks</a:t>
            </a:r>
            <a:endParaRPr kumimoji="1" lang="ja-JP" altLang="en-US" sz="6000">
              <a:solidFill>
                <a:schemeClr val="accent5">
                  <a:lumMod val="75000"/>
                </a:schemeClr>
              </a:solidFill>
              <a:latin typeface="Noto Sans CJK JP Light" panose="020B0300000000000000" pitchFamily="34" charset="-128"/>
              <a:ea typeface="Noto Sans CJK JP Light" panose="020B0300000000000000" pitchFamily="34" charset="-128"/>
              <a:cs typeface="Noto Sans Mono" panose="020B050904050402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A2E927-493B-1641-9559-13C1D74739B8}"/>
              </a:ext>
            </a:extLst>
          </p:cNvPr>
          <p:cNvSpPr txBox="1"/>
          <p:nvPr/>
        </p:nvSpPr>
        <p:spPr>
          <a:xfrm>
            <a:off x="1440244" y="1793449"/>
            <a:ext cx="864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ご静聴ありがとうございました。</a:t>
            </a:r>
            <a:endParaRPr kumimoji="1" lang="en-US" altLang="ja-JP" dirty="0">
              <a:latin typeface="Noto Sans CJK JP Light" panose="020B0300000000000000" pitchFamily="34" charset="-128"/>
              <a:ea typeface="Noto Sans CJK JP Light" panose="020B0300000000000000" pitchFamily="34" charset="-128"/>
              <a:cs typeface="Noto Sans Mono" panose="020B0509040504020204" pitchFamily="49" charset="0"/>
            </a:endParaRPr>
          </a:p>
          <a:p>
            <a:endParaRPr kumimoji="1" lang="en-US" altLang="ja-JP" dirty="0">
              <a:latin typeface="Noto Sans CJK JP Light" panose="020B0300000000000000" pitchFamily="34" charset="-128"/>
              <a:ea typeface="Noto Sans CJK JP Light" panose="020B0300000000000000" pitchFamily="34" charset="-128"/>
              <a:cs typeface="Noto Sans Mono" panose="020B0509040504020204" pitchFamily="49" charset="0"/>
            </a:endParaRPr>
          </a:p>
          <a:p>
            <a:r>
              <a:rPr kumimoji="1" lang="en-US" altLang="ja-JP" dirty="0">
                <a:solidFill>
                  <a:schemeClr val="accent1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Thank you </a:t>
            </a:r>
            <a:r>
              <a:rPr kumimoji="1" lang="en-US" altLang="ja-JP">
                <a:solidFill>
                  <a:schemeClr val="accent1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for listening</a:t>
            </a:r>
            <a:r>
              <a:rPr kumimoji="1" lang="en-US" altLang="ja-JP" dirty="0">
                <a:solidFill>
                  <a:schemeClr val="accent1"/>
                </a:solidFill>
                <a:latin typeface="Noto Sans CJK JP Light" panose="020B0300000000000000" pitchFamily="34" charset="-128"/>
                <a:ea typeface="Noto Sans CJK JP Light" panose="020B0300000000000000" pitchFamily="34" charset="-128"/>
                <a:cs typeface="Noto Sans Mono" panose="020B05090405040202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9101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742</TotalTime>
  <Words>280</Words>
  <Application>Microsoft Macintosh PowerPoint</Application>
  <PresentationFormat>ユーザー設定</PresentationFormat>
  <Paragraphs>56</Paragraphs>
  <Slides>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5" baseType="lpstr">
      <vt:lpstr>Noto Sans CJK JP Light</vt:lpstr>
      <vt:lpstr>游ゴシック</vt:lpstr>
      <vt:lpstr>游ゴシック Light</vt:lpstr>
      <vt:lpstr>Arial</vt:lpstr>
      <vt:lpstr>Calibri</vt:lpstr>
      <vt:lpstr>Calibri Light</vt:lpstr>
      <vt:lpstr>Noto Nastaliq Urdu</vt:lpstr>
      <vt:lpstr>Noto Sans Mono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片野坂俊樹</dc:creator>
  <cp:lastModifiedBy>片野坂俊樹</cp:lastModifiedBy>
  <cp:revision>65</cp:revision>
  <dcterms:created xsi:type="dcterms:W3CDTF">2018-12-14T13:14:46Z</dcterms:created>
  <dcterms:modified xsi:type="dcterms:W3CDTF">2019-01-28T04:18:31Z</dcterms:modified>
</cp:coreProperties>
</file>