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0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4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12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79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1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B883-CCE1-4D6F-88A7-9230CE2736A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D55C-BDD0-4787-9CF0-6C685C03E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74" cy="6858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-28619" y="29946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吉田学園情報ビジネス専門学校　</a:t>
            </a:r>
            <a:r>
              <a:rPr kumimoji="1" lang="en-US" altLang="ja-JP" sz="1100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年　筒井俊稀</a:t>
            </a:r>
            <a:endParaRPr kumimoji="1" lang="ja-JP" altLang="en-US" sz="1100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84817" y="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楽しい森</a:t>
            </a:r>
            <a:endParaRPr kumimoji="1" lang="ja-JP" altLang="en-US" sz="8000" dirty="0">
              <a:solidFill>
                <a:schemeClr val="bg1"/>
              </a:solidFill>
              <a:latin typeface="07ふぉんとうは怖い明朝体" panose="02000600000000000000" pitchFamily="50" charset="-128"/>
              <a:ea typeface="07ふぉんとうは怖い明朝体" panose="020006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1283" y="11387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～リターンズ～</a:t>
            </a:r>
            <a:endParaRPr kumimoji="1" lang="ja-JP" altLang="en-US" dirty="0">
              <a:solidFill>
                <a:schemeClr val="accent5"/>
              </a:solidFill>
              <a:latin typeface="07ふぉんとうは怖い明朝体" panose="02000600000000000000" pitchFamily="50" charset="-128"/>
              <a:ea typeface="07ふぉんとうは怖い明朝体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21319854">
            <a:off x="7416" y="1031020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C++</a:t>
            </a:r>
            <a:r>
              <a:rPr lang="ja-JP" altLang="en-US" sz="2400" dirty="0">
                <a:solidFill>
                  <a:srgbClr val="FF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</a:t>
            </a:r>
            <a:r>
              <a:rPr lang="ja-JP" altLang="en-US" sz="2400" dirty="0" smtClean="0">
                <a:solidFill>
                  <a:srgbClr val="FF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個人製作第一作目ッ！</a:t>
            </a:r>
            <a:endParaRPr kumimoji="1" lang="ja-JP" altLang="en-US" sz="2400" dirty="0">
              <a:solidFill>
                <a:srgbClr val="FF0000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3302" y="18408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Ｃ</a:t>
            </a:r>
            <a:r>
              <a:rPr kumimoji="1" lang="en-US" altLang="ja-JP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++</a:t>
            </a:r>
            <a:r>
              <a:rPr kumimoji="1"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勉強期間</a:t>
            </a:r>
            <a:r>
              <a:rPr lang="en-US" altLang="ja-JP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3</a:t>
            </a:r>
            <a:r>
              <a:rPr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か</a:t>
            </a:r>
            <a:r>
              <a:rPr kumimoji="1"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月弱</a:t>
            </a:r>
            <a:endParaRPr kumimoji="1" lang="ja-JP" altLang="en-US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4660" y="3091149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C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敵の</a:t>
            </a:r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移動の仕方</a:t>
            </a:r>
            <a:r>
              <a:rPr kumimoji="1" lang="ja-JP" altLang="en-US" sz="2400" dirty="0" smtClean="0">
                <a:solidFill>
                  <a:srgbClr val="FFC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や</a:t>
            </a:r>
            <a:endParaRPr kumimoji="1" lang="en-US" altLang="ja-JP" sz="2400" dirty="0" smtClean="0">
              <a:solidFill>
                <a:srgbClr val="FFC000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r>
              <a:rPr lang="ja-JP" altLang="en-US" sz="2400" dirty="0">
                <a:solidFill>
                  <a:srgbClr val="FFC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敵</a:t>
            </a:r>
            <a:r>
              <a:rPr lang="ja-JP" altLang="en-US" sz="2400" dirty="0" smtClean="0">
                <a:solidFill>
                  <a:srgbClr val="FFC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の弾の</a:t>
            </a:r>
            <a:r>
              <a:rPr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種類</a:t>
            </a:r>
            <a:r>
              <a:rPr lang="ja-JP" altLang="en-US" sz="2400" dirty="0" smtClean="0">
                <a:solidFill>
                  <a:srgbClr val="FFC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を工夫して作りました！</a:t>
            </a:r>
            <a:endParaRPr kumimoji="1" lang="ja-JP" altLang="en-US" sz="2400" dirty="0">
              <a:solidFill>
                <a:srgbClr val="FFC000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3302" y="2240512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使った言語</a:t>
            </a:r>
            <a:r>
              <a:rPr lang="en-US" altLang="ja-JP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-&gt;C++</a:t>
            </a:r>
            <a:endParaRPr kumimoji="1" lang="ja-JP" altLang="en-US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3302" y="2629579"/>
            <a:ext cx="34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ジャンル</a:t>
            </a:r>
            <a:r>
              <a:rPr lang="en-US" altLang="ja-JP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-&gt;2D</a:t>
            </a:r>
            <a:r>
              <a:rPr lang="ja-JP" altLang="en-US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シューティング</a:t>
            </a:r>
            <a:endParaRPr lang="ja-JP" altLang="en-US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41" y="3998333"/>
            <a:ext cx="5103059" cy="2809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41" y="1258185"/>
            <a:ext cx="5095903" cy="280540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1575">
            <a:off x="2298356" y="4444887"/>
            <a:ext cx="553798" cy="53088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3460">
            <a:off x="2775824" y="5989135"/>
            <a:ext cx="646169" cy="61943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90355" flipH="1">
            <a:off x="3245748" y="4328428"/>
            <a:ext cx="1696408" cy="135199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208">
            <a:off x="557189" y="5974749"/>
            <a:ext cx="1083548" cy="58921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5108943" y="17172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プレイ画面</a:t>
            </a:r>
            <a:endParaRPr kumimoji="1" lang="ja-JP" altLang="en-US" sz="2400" dirty="0">
              <a:solidFill>
                <a:schemeClr val="bg1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5" name="下矢印 34"/>
          <p:cNvSpPr/>
          <p:nvPr/>
        </p:nvSpPr>
        <p:spPr>
          <a:xfrm rot="18056409">
            <a:off x="6246534" y="1947970"/>
            <a:ext cx="300610" cy="1114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 rot="20322553">
            <a:off x="6328055" y="2118043"/>
            <a:ext cx="300610" cy="301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3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52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07ふぉんとうは怖い明朝体</vt:lpstr>
      <vt:lpstr>HGS創英ﾌﾟﾚｾﾞﾝｽEB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GSP023</dc:creator>
  <cp:lastModifiedBy>GSP023</cp:lastModifiedBy>
  <cp:revision>7</cp:revision>
  <dcterms:created xsi:type="dcterms:W3CDTF">2020-10-19T06:27:16Z</dcterms:created>
  <dcterms:modified xsi:type="dcterms:W3CDTF">2020-10-21T09:48:13Z</dcterms:modified>
</cp:coreProperties>
</file>