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jpeg" ContentType="image/jpe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391320"/>
            <a:ext cx="8520120" cy="290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lIns="0" rIns="0" tIns="0" bIns="0" anchor="ctr"/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748960" y="748800"/>
            <a:ext cx="3645720" cy="36457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2993040" y="992880"/>
            <a:ext cx="3157920" cy="3157920"/>
          </a:xfrm>
          <a:prstGeom prst="rect">
            <a:avLst/>
          </a:prstGeom>
          <a:noFill/>
          <a:ln w="2844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</p:spPr>
        <p:txBody>
          <a:bodyPr tIns="91440" bIns="91440" anchor="ctr"/>
          <a:p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CDD5691-2597-44D5-8E89-7FD5AA545700}" type="slidenum">
              <a:rPr b="0" lang="en-CA" sz="1000" spc="-1" strike="noStrike">
                <a:solidFill>
                  <a:srgbClr val="5e696c"/>
                </a:solidFill>
                <a:latin typeface="Lato"/>
                <a:ea typeface="Lato"/>
              </a:rPr>
              <a:t>&lt;number&gt;</a:t>
            </a:fld>
            <a:endParaRPr b="0" lang="en-CA" sz="10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</p:spPr>
        <p:txBody>
          <a:bodyPr tIns="91440" bIns="91440"/>
          <a:p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19E5872-468F-4F2D-B0FA-5AD0F7AA2B33}" type="slidenum">
              <a:rPr b="0" lang="en-CA" sz="1000" spc="-1" strike="noStrike">
                <a:solidFill>
                  <a:srgbClr val="5e696c"/>
                </a:solidFill>
                <a:latin typeface="Lato"/>
                <a:ea typeface="Lato"/>
              </a:rPr>
              <a:t>1</a:t>
            </a:fld>
            <a:endParaRPr b="0" lang="en-CA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beagleboard.org/black-wireless" TargetMode="External"/><Relationship Id="rId2" Type="http://schemas.openxmlformats.org/officeDocument/2006/relationships/hyperlink" Target="https://www.elegoo.com/product/elegoo-4-channel-dc-5v-relay-module-with-optocoupler/" TargetMode="External"/><Relationship Id="rId3" Type="http://schemas.openxmlformats.org/officeDocument/2006/relationships/hyperlink" Target="https://www.elegoo.com/product/elegoo-4-channel-dc-5v-relay-module-with-optocoupler/" TargetMode="External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3096360" y="1627200"/>
            <a:ext cx="2950920" cy="1584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en-CA" sz="2800" spc="-1" strike="noStrike">
                <a:solidFill>
                  <a:srgbClr val="ffffff"/>
                </a:solidFill>
                <a:latin typeface="Lato"/>
                <a:ea typeface="Lato"/>
              </a:rPr>
              <a:t>IoT Based Smart Irrigation System</a:t>
            </a:r>
            <a:br/>
            <a:br/>
            <a:r>
              <a:rPr b="0" lang="en-CA" sz="2300" spc="-1" strike="noStrike">
                <a:solidFill>
                  <a:srgbClr val="ffffff"/>
                </a:solidFill>
                <a:latin typeface="Lato"/>
                <a:ea typeface="Lato"/>
              </a:rPr>
              <a:t>Group: 3</a:t>
            </a:r>
            <a:br/>
            <a:endParaRPr b="0" lang="en-CA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093200" y="3267000"/>
            <a:ext cx="1954080" cy="700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Kiran Anto Sebastian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Jerin Joy</a:t>
            </a:r>
            <a:endParaRPr b="0" lang="en-CA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400" spc="-1" strike="noStrike">
                <a:solidFill>
                  <a:srgbClr val="ffffff"/>
                </a:solidFill>
                <a:latin typeface="Playfair Display"/>
                <a:ea typeface="Playfair Display"/>
              </a:rPr>
              <a:t>Shinu Raj</a:t>
            </a:r>
            <a:endParaRPr b="0" lang="en-CA" sz="1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f55e61"/>
                </a:solidFill>
                <a:latin typeface="Playfair Display"/>
                <a:ea typeface="Playfair Display"/>
              </a:rPr>
              <a:t>Task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CA" sz="1800" spc="-1" strike="noStrike">
                <a:solidFill>
                  <a:srgbClr val="5e696c"/>
                </a:solidFill>
                <a:latin typeface="Lato"/>
                <a:ea typeface="Lato"/>
              </a:rPr>
              <a:t>Water Pump system integration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f55e61"/>
                </a:solidFill>
                <a:latin typeface="Playfair Display"/>
                <a:ea typeface="Playfair Display"/>
              </a:rPr>
              <a:t>integrants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8840">
              <a:lnSpc>
                <a:spcPct val="150000"/>
              </a:lnSpc>
              <a:buClr>
                <a:srgbClr val="666666"/>
              </a:buClr>
              <a:buFont typeface="Lato"/>
              <a:buChar char="●"/>
            </a:pPr>
            <a:r>
              <a:rPr b="0" lang="en-CA" sz="1900" spc="-1" strike="noStrike">
                <a:solidFill>
                  <a:srgbClr val="666666"/>
                </a:solidFill>
                <a:latin typeface="Lato"/>
                <a:ea typeface="Lato"/>
              </a:rPr>
              <a:t>DC pump, 3v</a:t>
            </a:r>
            <a:endParaRPr b="0" lang="en-CA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8840">
              <a:lnSpc>
                <a:spcPct val="150000"/>
              </a:lnSpc>
              <a:buClr>
                <a:srgbClr val="666666"/>
              </a:buClr>
              <a:buFont typeface="Lato"/>
              <a:buChar char="●"/>
            </a:pPr>
            <a:r>
              <a:rPr b="0" lang="en-CA" sz="1900" spc="-1" strike="noStrike">
                <a:solidFill>
                  <a:srgbClr val="666666"/>
                </a:solidFill>
                <a:latin typeface="Lato"/>
                <a:ea typeface="Lato"/>
              </a:rPr>
              <a:t>DC 5V Relay Module</a:t>
            </a:r>
            <a:endParaRPr b="0" lang="en-CA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CA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CA" sz="1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73;p15" descr=""/>
          <p:cNvPicPr/>
          <p:nvPr/>
        </p:nvPicPr>
        <p:blipFill>
          <a:blip r:embed="rId1"/>
          <a:stretch/>
        </p:blipFill>
        <p:spPr>
          <a:xfrm>
            <a:off x="7174800" y="348480"/>
            <a:ext cx="1657080" cy="2752200"/>
          </a:xfrm>
          <a:prstGeom prst="rect">
            <a:avLst/>
          </a:prstGeom>
          <a:ln>
            <a:noFill/>
          </a:ln>
        </p:spPr>
      </p:pic>
      <p:pic>
        <p:nvPicPr>
          <p:cNvPr id="88" name="Google Shape;74;p15" descr=""/>
          <p:cNvPicPr/>
          <p:nvPr/>
        </p:nvPicPr>
        <p:blipFill>
          <a:blip r:embed="rId2"/>
          <a:stretch/>
        </p:blipFill>
        <p:spPr>
          <a:xfrm>
            <a:off x="3996360" y="2211480"/>
            <a:ext cx="2854440" cy="22096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f55e61"/>
                </a:solidFill>
                <a:latin typeface="Playfair Display"/>
                <a:ea typeface="Playfair Display"/>
              </a:rPr>
              <a:t>Connection Diagram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Google Shape;80;p16" descr=""/>
          <p:cNvPicPr/>
          <p:nvPr/>
        </p:nvPicPr>
        <p:blipFill>
          <a:blip r:embed="rId1"/>
          <a:stretch/>
        </p:blipFill>
        <p:spPr>
          <a:xfrm>
            <a:off x="1515240" y="1091160"/>
            <a:ext cx="5823360" cy="356796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f55e61"/>
                </a:solidFill>
                <a:latin typeface="Playfair Display"/>
                <a:ea typeface="Playfair Display"/>
              </a:rPr>
              <a:t>Code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86;p17" descr=""/>
          <p:cNvPicPr/>
          <p:nvPr/>
        </p:nvPicPr>
        <p:blipFill>
          <a:blip r:embed="rId1"/>
          <a:stretch/>
        </p:blipFill>
        <p:spPr>
          <a:xfrm>
            <a:off x="463680" y="1017360"/>
            <a:ext cx="5171760" cy="333324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1" lang="en-CA" sz="3200" spc="-1" strike="noStrike">
                <a:solidFill>
                  <a:srgbClr val="f55e61"/>
                </a:solidFill>
                <a:latin typeface="Playfair Display"/>
                <a:ea typeface="Playfair Display"/>
              </a:rPr>
              <a:t>Reference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17160">
              <a:lnSpc>
                <a:spcPct val="115000"/>
              </a:lnSpc>
              <a:buClr>
                <a:srgbClr val="5e696c"/>
              </a:buClr>
              <a:buFont typeface="Lato"/>
              <a:buAutoNum type="arabicPeriod"/>
            </a:pPr>
            <a:r>
              <a:rPr b="0" lang="en-CA" sz="1600" spc="-1" strike="noStrike">
                <a:solidFill>
                  <a:srgbClr val="5e696c"/>
                </a:solidFill>
                <a:latin typeface="Times New Roman"/>
                <a:ea typeface="Lato"/>
              </a:rPr>
              <a:t>BeagleBone.org Foundation (2019, 26 August),  BeagleBone Black Wireless, Retrieved from </a:t>
            </a:r>
            <a:r>
              <a:rPr b="0" lang="en-CA" sz="1600" spc="-1" strike="noStrike" u="sng">
                <a:solidFill>
                  <a:srgbClr val="af4345"/>
                </a:solidFill>
                <a:uFillTx/>
                <a:latin typeface="Times New Roman"/>
                <a:ea typeface="Lato"/>
                <a:hlinkClick r:id="rId1"/>
              </a:rPr>
              <a:t>https://beagleboard.org/black-wireless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e696c"/>
              </a:buClr>
              <a:buFont typeface="Lato"/>
              <a:buAutoNum type="arabicPeriod"/>
            </a:pPr>
            <a:r>
              <a:rPr b="0" lang="en-CA" sz="1600" spc="-1" strike="noStrike">
                <a:solidFill>
                  <a:srgbClr val="5e696c"/>
                </a:solidFill>
                <a:latin typeface="Times New Roman"/>
                <a:ea typeface="Lato"/>
              </a:rPr>
              <a:t>Shenzhen Elegoo Technology (2019 September), ELEGOO 4 Channel DC 5V Relay Module with Optocoupler, Retrieved from  </a:t>
            </a:r>
            <a:r>
              <a:rPr b="0" lang="en-CA" sz="1600" spc="-1" strike="noStrike" u="sng">
                <a:solidFill>
                  <a:srgbClr val="af4345"/>
                </a:solidFill>
                <a:uFillTx/>
                <a:latin typeface="Times New Roman"/>
                <a:ea typeface="Lato"/>
                <a:hlinkClick r:id="rId2"/>
              </a:rPr>
              <a:t>https</a:t>
            </a:r>
            <a:r>
              <a:rPr b="0" lang="en-CA" sz="1600" spc="-1" strike="noStrike" u="sng">
                <a:solidFill>
                  <a:srgbClr val="af4345"/>
                </a:solidFill>
                <a:uFillTx/>
                <a:latin typeface="Times New Roman"/>
                <a:ea typeface="Lato"/>
                <a:hlinkClick r:id="rId3"/>
              </a:rPr>
              <a:t>://www.elegoo.com/product/elegoo-4-channel-dc-5v-relay-module-with-optocoupler/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buClr>
                <a:srgbClr val="5e696c"/>
              </a:buClr>
              <a:buFont typeface="Lato"/>
              <a:buAutoNum type="arabicPeriod"/>
            </a:pPr>
            <a:r>
              <a:rPr b="0" lang="en-CA" sz="1600" spc="-1" strike="noStrike">
                <a:solidFill>
                  <a:srgbClr val="5e696c"/>
                </a:solidFill>
                <a:latin typeface="Times New Roman"/>
                <a:ea typeface="Lato"/>
              </a:rPr>
              <a:t>Gikfun.com (2019, 22 December), Automatic Watering System With Soil Moisture Sensor Diy Kit</a:t>
            </a:r>
            <a:r>
              <a:rPr b="0" lang="en-CA" sz="1600" spc="-1" strike="noStrike" cap="all">
                <a:solidFill>
                  <a:srgbClr val="5e696c"/>
                </a:solidFill>
                <a:latin typeface="Times New Roman"/>
                <a:ea typeface="Lato"/>
              </a:rPr>
              <a:t>, </a:t>
            </a:r>
            <a:r>
              <a:rPr b="0" lang="en-CA" sz="1600" spc="-1" strike="noStrike">
                <a:solidFill>
                  <a:srgbClr val="5e696c"/>
                </a:solidFill>
                <a:latin typeface="Times New Roman"/>
                <a:ea typeface="Lato"/>
              </a:rPr>
              <a:t>Retrieved from </a:t>
            </a:r>
            <a:r>
              <a:rPr b="0" lang="en-CA" sz="1600" spc="-1" strike="noStrike" u="sng">
                <a:solidFill>
                  <a:srgbClr val="b21010"/>
                </a:solidFill>
                <a:uFillTx/>
                <a:latin typeface="Times New Roman"/>
                <a:ea typeface="Lato"/>
              </a:rPr>
              <a:t>http://www.gikfun.com/electronic-diy-kits-c-7/automatic-watering-system-with-soil-moisture-sensor-diy-kit-p-828.html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53</Words>
  <Paragraphs>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en-CA</dc:language>
  <cp:lastModifiedBy/>
  <dcterms:modified xsi:type="dcterms:W3CDTF">2020-08-02T23:17:54Z</dcterms:modified>
  <cp:revision>3</cp:revision>
  <dc:subject/>
  <dc:title>IoT Based Smart Irrigation System  Group: 3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