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85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3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34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99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6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0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06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4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8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9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57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5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76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ko-kr/ide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ckplus.cn/run/rp/hqpBMLGH_PP1/va3e9CxSj?ps=0&amp;ha=0&amp;la=0&amp;fc=0&amp;dt=iphoneX&amp;out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65CA1-2056-4386-A4F1-F5EC8C39A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3" y="1871131"/>
            <a:ext cx="7529803" cy="1515533"/>
          </a:xfrm>
        </p:spPr>
        <p:txBody>
          <a:bodyPr/>
          <a:lstStyle/>
          <a:p>
            <a:r>
              <a:rPr kumimoji="1" lang="en-US" altLang="ja-JP" dirty="0"/>
              <a:t>Android &amp; IOS </a:t>
            </a:r>
            <a:br>
              <a:rPr kumimoji="1" lang="en-US" altLang="ja-JP" dirty="0"/>
            </a:br>
            <a:r>
              <a:rPr kumimoji="1" lang="en-US" altLang="ja-JP" dirty="0"/>
              <a:t>cross platform framework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2B5203-3D78-44A1-8D29-B91B74AAE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3" y="4155711"/>
            <a:ext cx="7529804" cy="528256"/>
          </a:xfrm>
        </p:spPr>
        <p:txBody>
          <a:bodyPr/>
          <a:lstStyle/>
          <a:p>
            <a:r>
              <a:rPr lang="ja-JP" altLang="en-US" dirty="0"/>
              <a:t>資材管理アプリ </a:t>
            </a:r>
            <a:r>
              <a:rPr lang="en-US" altLang="ja-JP" dirty="0"/>
              <a:t>(</a:t>
            </a:r>
            <a:r>
              <a:rPr kumimoji="1" lang="ja-JP" altLang="en-US" dirty="0"/>
              <a:t>備品管理 ＆</a:t>
            </a:r>
            <a:r>
              <a:rPr lang="en-US" altLang="ja-JP" dirty="0"/>
              <a:t> </a:t>
            </a:r>
            <a:r>
              <a:rPr lang="ja-JP" altLang="en-US" dirty="0"/>
              <a:t>名刺管理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3FA68825-F11C-42D4-847D-6CD01AF28976}"/>
              </a:ext>
            </a:extLst>
          </p:cNvPr>
          <p:cNvSpPr txBox="1">
            <a:spLocks/>
          </p:cNvSpPr>
          <p:nvPr/>
        </p:nvSpPr>
        <p:spPr>
          <a:xfrm>
            <a:off x="2332653" y="4793303"/>
            <a:ext cx="7529804" cy="528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メンバー</a:t>
            </a:r>
            <a:r>
              <a:rPr lang="en-US" altLang="ja-JP" dirty="0"/>
              <a:t>: </a:t>
            </a:r>
            <a:r>
              <a:rPr lang="ja-JP" altLang="en-US" dirty="0"/>
              <a:t>王さん　金庚泰　金ジス　邱敏雄</a:t>
            </a:r>
          </a:p>
        </p:txBody>
      </p:sp>
    </p:spTree>
    <p:extLst>
      <p:ext uri="{BB962C8B-B14F-4D97-AF65-F5344CB8AC3E}">
        <p14:creationId xmlns:p14="http://schemas.microsoft.com/office/powerpoint/2010/main" val="236091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BB92-D48A-47C0-A3BE-A65E377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EDA96627-65AA-4FA1-9F0F-684EDA7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23" y="1894114"/>
            <a:ext cx="10087946" cy="3776844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本プロジェクトの目的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・ </a:t>
            </a:r>
            <a:r>
              <a:rPr kumimoji="1" lang="en-US" altLang="ja-JP" dirty="0">
                <a:latin typeface="+mj-ea"/>
                <a:ea typeface="+mj-ea"/>
              </a:rPr>
              <a:t>Android &amp; IOS (cross platform framework)</a:t>
            </a:r>
            <a:r>
              <a:rPr kumimoji="1" lang="ja-JP" altLang="en-US" dirty="0">
                <a:latin typeface="+mj-ea"/>
                <a:ea typeface="+mj-ea"/>
              </a:rPr>
              <a:t>の知識を集める。</a:t>
            </a:r>
            <a:endParaRPr kumimoji="1"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dirty="0">
                <a:latin typeface="+mj-ea"/>
                <a:ea typeface="+mj-ea"/>
              </a:rPr>
              <a:t>　・ モバイルアプリケーションを開発する能力を育てる。</a:t>
            </a:r>
            <a:endParaRPr kumimoji="1"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 加えて、最新である技術を身に着ける。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・ 顧客の要件に従い、備品管理＆名刺管理の機能を実現する。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95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BB92-D48A-47C0-A3BE-A65E377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EDA96627-65AA-4FA1-9F0F-684EDA7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23" y="1894113"/>
            <a:ext cx="9817359" cy="3582955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2600" dirty="0">
                <a:latin typeface="+mj-ea"/>
                <a:ea typeface="+mj-ea"/>
              </a:rPr>
              <a:t>本プロジェクトの要求するスキル</a:t>
            </a:r>
            <a:endParaRPr lang="en-US" altLang="ja-JP" sz="26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dirty="0">
              <a:latin typeface="+mj-ea"/>
              <a:ea typeface="+mj-ea"/>
            </a:endParaRPr>
          </a:p>
          <a:p>
            <a:pPr marL="0" indent="0" algn="l">
              <a:buNone/>
            </a:pPr>
            <a:r>
              <a:rPr lang="ja-JP" altLang="en-US" sz="2800" dirty="0">
                <a:latin typeface="+mj-ea"/>
                <a:ea typeface="+mj-ea"/>
              </a:rPr>
              <a:t>　</a:t>
            </a:r>
            <a:r>
              <a:rPr lang="ja-JP" altLang="en-US" sz="2600" dirty="0">
                <a:latin typeface="+mj-ea"/>
                <a:ea typeface="+mj-ea"/>
              </a:rPr>
              <a:t>・ </a:t>
            </a:r>
            <a:r>
              <a:rPr lang="en-US" altLang="ja-JP" sz="2600" dirty="0">
                <a:latin typeface="+mj-ea"/>
                <a:ea typeface="+mj-ea"/>
              </a:rPr>
              <a:t>IDEA			:	IntelliJ (AVD)</a:t>
            </a:r>
            <a:br>
              <a:rPr lang="en-US" altLang="ja-JP" sz="2600" b="0" i="0" u="none" strike="noStrike" dirty="0">
                <a:solidFill>
                  <a:srgbClr val="1A0DAB"/>
                </a:solidFill>
                <a:effectLst/>
                <a:latin typeface="+mj-ea"/>
                <a:ea typeface="+mj-ea"/>
                <a:hlinkClick r:id="rId2"/>
              </a:rPr>
            </a:br>
            <a:r>
              <a:rPr lang="ja-JP" altLang="en-US" sz="2800" dirty="0">
                <a:latin typeface="+mj-ea"/>
                <a:ea typeface="+mj-ea"/>
              </a:rPr>
              <a:t>　</a:t>
            </a:r>
            <a:r>
              <a:rPr lang="ja-JP" altLang="en-US" sz="2600" dirty="0">
                <a:latin typeface="+mj-ea"/>
                <a:ea typeface="+mj-ea"/>
              </a:rPr>
              <a:t>・ </a:t>
            </a:r>
            <a:r>
              <a:rPr lang="en-US" altLang="ja-JP" sz="2600" dirty="0">
                <a:latin typeface="+mj-ea"/>
                <a:ea typeface="+mj-ea"/>
              </a:rPr>
              <a:t>SDK			:	Flutter</a:t>
            </a:r>
          </a:p>
          <a:p>
            <a:pPr marL="0" indent="0" algn="l">
              <a:buNone/>
            </a:pPr>
            <a:r>
              <a:rPr lang="ja-JP" altLang="en-US" sz="2600" dirty="0">
                <a:latin typeface="+mj-ea"/>
                <a:ea typeface="+mj-ea"/>
              </a:rPr>
              <a:t>　・ 言語</a:t>
            </a:r>
            <a:r>
              <a:rPr lang="en-US" altLang="ja-JP" sz="2600" dirty="0">
                <a:latin typeface="+mj-ea"/>
                <a:ea typeface="+mj-ea"/>
              </a:rPr>
              <a:t>			:	Dart</a:t>
            </a:r>
            <a:br>
              <a:rPr lang="en-US" altLang="ja-JP" sz="2600" b="0" i="0" u="none" strike="noStrike" dirty="0">
                <a:solidFill>
                  <a:srgbClr val="1A0DAB"/>
                </a:solidFill>
                <a:effectLst/>
                <a:latin typeface="+mj-ea"/>
                <a:ea typeface="+mj-ea"/>
                <a:hlinkClick r:id="rId2"/>
              </a:rPr>
            </a:br>
            <a:r>
              <a:rPr lang="ja-JP" altLang="en-US" sz="2600" dirty="0">
                <a:latin typeface="+mj-ea"/>
                <a:ea typeface="+mj-ea"/>
              </a:rPr>
              <a:t>　・ </a:t>
            </a:r>
            <a:r>
              <a:rPr lang="en-US" altLang="ja-JP" sz="2600" dirty="0">
                <a:latin typeface="+mj-ea"/>
                <a:ea typeface="+mj-ea"/>
              </a:rPr>
              <a:t>Model / DB	:	Provider / Firebase</a:t>
            </a:r>
          </a:p>
          <a:p>
            <a:pPr marL="0" indent="0" algn="l">
              <a:buNone/>
            </a:pPr>
            <a:endParaRPr lang="en-US" altLang="ja-JP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j-ea"/>
                <a:ea typeface="+mj-ea"/>
              </a:rPr>
              <a:t>　・ </a:t>
            </a:r>
            <a:r>
              <a:rPr lang="en-US" altLang="ja-JP" sz="2800" dirty="0" err="1">
                <a:latin typeface="+mj-ea"/>
                <a:ea typeface="+mj-ea"/>
              </a:rPr>
              <a:t>Github</a:t>
            </a:r>
            <a:r>
              <a:rPr lang="en-US" altLang="ja-JP" sz="2800" dirty="0">
                <a:latin typeface="+mj-ea"/>
                <a:ea typeface="+mj-ea"/>
              </a:rPr>
              <a:t>  https://github.com/ouyou58/SmartingApp.git</a:t>
            </a:r>
          </a:p>
        </p:txBody>
      </p:sp>
    </p:spTree>
    <p:extLst>
      <p:ext uri="{BB962C8B-B14F-4D97-AF65-F5344CB8AC3E}">
        <p14:creationId xmlns:p14="http://schemas.microsoft.com/office/powerpoint/2010/main" val="3956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BB92-D48A-47C0-A3BE-A65E377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EDA96627-65AA-4FA1-9F0F-684EDA7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35" y="1973424"/>
            <a:ext cx="9610530" cy="291115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画面モック</a:t>
            </a:r>
            <a:endParaRPr lang="en-US" altLang="ja-JP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hlinkClick r:id="rId2"/>
              </a:rPr>
              <a:t>https://app.mockplus.cn/run/rp/hqpBMLGH_PP1/va3e9CxSj?ps=0&amp;ha=0&amp;la=0&amp;fc=0&amp;dt=iphoneX&amp;out=0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F32AB-0D1C-4D40-B68D-ACAA3DF6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04301"/>
            <a:ext cx="9601196" cy="3971567"/>
          </a:xfrm>
        </p:spPr>
        <p:txBody>
          <a:bodyPr/>
          <a:lstStyle/>
          <a:p>
            <a:r>
              <a:rPr lang="ja-JP" altLang="en-US" sz="2400" dirty="0">
                <a:latin typeface="+mj-ea"/>
                <a:ea typeface="+mj-ea"/>
              </a:rPr>
              <a:t>役割分担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kumimoji="1" lang="ja-JP" altLang="en-US" sz="2400" dirty="0">
                <a:latin typeface="+mj-ea"/>
                <a:ea typeface="+mj-ea"/>
              </a:rPr>
              <a:t>ユーザー管理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kumimoji="1" lang="en-US" altLang="ja-JP" sz="2400" dirty="0">
                <a:latin typeface="+mj-ea"/>
                <a:ea typeface="+mj-ea"/>
              </a:rPr>
              <a:t>- </a:t>
            </a:r>
            <a:r>
              <a:rPr lang="ja-JP" altLang="en-US" dirty="0">
                <a:latin typeface="+mj-ea"/>
                <a:ea typeface="+mj-ea"/>
              </a:rPr>
              <a:t>金庚泰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kumimoji="1" lang="ja-JP" altLang="en-US" sz="2400" dirty="0">
                <a:latin typeface="+mj-ea"/>
                <a:ea typeface="+mj-ea"/>
              </a:rPr>
              <a:t>備品管理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lang="en-US" altLang="ja-JP" dirty="0">
                <a:latin typeface="+mj-ea"/>
                <a:ea typeface="+mj-ea"/>
              </a:rPr>
              <a:t>- </a:t>
            </a:r>
            <a:r>
              <a:rPr lang="ja-JP" altLang="en-US" dirty="0">
                <a:latin typeface="+mj-ea"/>
                <a:ea typeface="+mj-ea"/>
              </a:rPr>
              <a:t>金庚泰　金ジス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lang="ja-JP" altLang="en-US" dirty="0">
                <a:latin typeface="+mj-ea"/>
                <a:ea typeface="+mj-ea"/>
              </a:rPr>
              <a:t>名刺管理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kumimoji="1" lang="en-US" altLang="ja-JP" sz="2400" dirty="0">
                <a:latin typeface="+mj-ea"/>
                <a:ea typeface="+mj-ea"/>
              </a:rPr>
              <a:t>- </a:t>
            </a:r>
            <a:r>
              <a:rPr lang="ja-JP" altLang="en-US" dirty="0">
                <a:latin typeface="+mj-ea"/>
                <a:ea typeface="+mj-ea"/>
              </a:rPr>
              <a:t>金庚泰　金ジス　邱敏雄　王さん</a:t>
            </a:r>
            <a:endParaRPr kumimoji="1" lang="en-US" altLang="ja-JP" sz="2400" dirty="0">
              <a:latin typeface="+mj-ea"/>
              <a:ea typeface="+mj-ea"/>
            </a:endParaRPr>
          </a:p>
          <a:p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8F2C822-853C-4A29-94FD-CF1239BA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78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E408B-D942-4D1D-9A3D-73AA0859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95912"/>
            <a:ext cx="9601196" cy="3979956"/>
          </a:xfrm>
        </p:spPr>
        <p:txBody>
          <a:bodyPr/>
          <a:lstStyle/>
          <a:p>
            <a:r>
              <a:rPr kumimoji="1" lang="ja-JP" altLang="en-US" sz="2400" dirty="0">
                <a:latin typeface="+mj-ea"/>
                <a:ea typeface="+mj-ea"/>
              </a:rPr>
              <a:t>アプリ機能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kumimoji="1" lang="ja-JP" altLang="en-US" sz="2400" dirty="0">
                <a:latin typeface="+mj-ea"/>
                <a:ea typeface="+mj-ea"/>
              </a:rPr>
              <a:t>ユーザー管理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kumimoji="1" lang="en-US" altLang="ja-JP" sz="2400" dirty="0">
                <a:latin typeface="+mj-ea"/>
                <a:ea typeface="+mj-ea"/>
              </a:rPr>
              <a:t>- </a:t>
            </a:r>
            <a:r>
              <a:rPr kumimoji="1" lang="ja-JP" altLang="en-US" sz="2400" dirty="0">
                <a:latin typeface="+mj-ea"/>
                <a:ea typeface="+mj-ea"/>
              </a:rPr>
              <a:t>ログイン機能、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ユーザ新規登録</a:t>
            </a: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パスワード探し</a:t>
            </a:r>
            <a:r>
              <a:rPr lang="ja-JP" altLang="en-US" dirty="0">
                <a:latin typeface="+mj-ea"/>
                <a:ea typeface="+mj-ea"/>
              </a:rPr>
              <a:t>、</a:t>
            </a:r>
            <a:r>
              <a:rPr kumimoji="1" lang="ja-JP" altLang="en-US" sz="2400" dirty="0">
                <a:solidFill>
                  <a:srgbClr val="FF0000"/>
                </a:solidFill>
                <a:latin typeface="+mj-ea"/>
                <a:ea typeface="+mj-ea"/>
              </a:rPr>
              <a:t>ユーザ情報編集</a:t>
            </a:r>
            <a:endParaRPr kumimoji="1" lang="en-US" altLang="ja-JP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kumimoji="1" lang="ja-JP" altLang="en-US" sz="2400" dirty="0">
                <a:latin typeface="+mj-ea"/>
                <a:ea typeface="+mj-ea"/>
              </a:rPr>
              <a:t>備品管理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</a:t>
            </a:r>
            <a:r>
              <a:rPr lang="en-US" altLang="ja-JP" dirty="0">
                <a:latin typeface="+mj-ea"/>
                <a:ea typeface="+mj-ea"/>
              </a:rPr>
              <a:t>- </a:t>
            </a:r>
            <a:r>
              <a:rPr lang="ja-JP" altLang="en-US" dirty="0">
                <a:latin typeface="+mj-ea"/>
                <a:ea typeface="+mj-ea"/>
              </a:rPr>
              <a:t>備品情報、備品追加、備品変更、備品削除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 </a:t>
            </a:r>
            <a:r>
              <a:rPr lang="ja-JP" altLang="en-US" dirty="0">
                <a:latin typeface="+mj-ea"/>
                <a:ea typeface="+mj-ea"/>
              </a:rPr>
              <a:t>名刺管理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latin typeface="+mj-ea"/>
                <a:ea typeface="+mj-ea"/>
              </a:rPr>
              <a:t>	-</a:t>
            </a:r>
            <a:r>
              <a:rPr lang="ja-JP" altLang="en-US" dirty="0">
                <a:latin typeface="+mj-ea"/>
                <a:ea typeface="+mj-ea"/>
              </a:rPr>
              <a:t> 名刺情報、名刺追加、名刺変更、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名刺削除</a:t>
            </a:r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C702265-B2CA-46E5-B162-423E100E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34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71A993-4772-40E2-83B8-7FBEAC18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04969"/>
            <a:ext cx="9601196" cy="3870899"/>
          </a:xfrm>
        </p:spPr>
        <p:txBody>
          <a:bodyPr/>
          <a:lstStyle/>
          <a:p>
            <a:r>
              <a:rPr kumimoji="1" lang="ja-JP" altLang="en-US" dirty="0">
                <a:latin typeface="+mj-ea"/>
                <a:ea typeface="+mj-ea"/>
              </a:rPr>
              <a:t>これからの計画</a:t>
            </a:r>
            <a:endParaRPr kumimoji="1"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 ・ </a:t>
            </a:r>
            <a:r>
              <a:rPr lang="ja-JP" altLang="en-US" dirty="0">
                <a:latin typeface="+mj-ea"/>
                <a:ea typeface="+mj-ea"/>
              </a:rPr>
              <a:t>画面調整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 ・ </a:t>
            </a:r>
            <a:r>
              <a:rPr lang="ja-JP" altLang="en-US" dirty="0">
                <a:latin typeface="+mj-ea"/>
                <a:ea typeface="+mj-ea"/>
              </a:rPr>
              <a:t>機能構成案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 ・ </a:t>
            </a:r>
            <a:r>
              <a:rPr lang="ja-JP" altLang="en-US" dirty="0">
                <a:latin typeface="+mj-ea"/>
                <a:ea typeface="+mj-ea"/>
              </a:rPr>
              <a:t>モデル構築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 ・ </a:t>
            </a:r>
            <a:r>
              <a:rPr lang="ja-JP" altLang="en-US" dirty="0">
                <a:latin typeface="+mj-ea"/>
                <a:ea typeface="+mj-ea"/>
              </a:rPr>
              <a:t>データベース構築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C63DCF7-CEBB-467A-B505-676F583A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20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65CA1-2056-4386-A4F1-F5EC8C39A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</a:rPr>
              <a:t>ご清聴ありがとうございましたし</a:t>
            </a: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た</a:t>
            </a:r>
            <a:endParaRPr kumimoji="0" lang="ja-JP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257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</TotalTime>
  <Words>370</Words>
  <Application>Microsoft Office PowerPoint</Application>
  <PresentationFormat>ワイド画面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 Unicode MS</vt:lpstr>
      <vt:lpstr>ＭＳ Ｐゴシック</vt:lpstr>
      <vt:lpstr>Arial</vt:lpstr>
      <vt:lpstr>Garamond</vt:lpstr>
      <vt:lpstr>オーガニック</vt:lpstr>
      <vt:lpstr>Android &amp; IOS  cross platform framework</vt:lpstr>
      <vt:lpstr>資材管理アプリ (備品管理 ＆ 名刺管理)</vt:lpstr>
      <vt:lpstr>資材管理アプリ (備品管理 ＆ 名刺管理)</vt:lpstr>
      <vt:lpstr>資材管理アプリ (備品管理 ＆ 名刺管理)</vt:lpstr>
      <vt:lpstr>資材管理アプリ (備品管理 ＆ 名刺管理)</vt:lpstr>
      <vt:lpstr>資材管理アプリ (備品管理 ＆ 名刺管理)</vt:lpstr>
      <vt:lpstr>資材管理アプリ (備品管理 ＆ 名刺管理)</vt:lpstr>
      <vt:lpstr>ご清聴ありがとうございましたした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&amp; IOS  cross platform framework</dc:title>
  <dc:creator>smarting-sn</dc:creator>
  <cp:lastModifiedBy>smarting-sn</cp:lastModifiedBy>
  <cp:revision>24</cp:revision>
  <dcterms:created xsi:type="dcterms:W3CDTF">2021-05-31T01:46:31Z</dcterms:created>
  <dcterms:modified xsi:type="dcterms:W3CDTF">2021-05-31T05:10:58Z</dcterms:modified>
</cp:coreProperties>
</file>