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505200"/>
            <a:ext cx="8963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905000"/>
            <a:ext cx="85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B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590800"/>
            <a:ext cx="1013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>
            <a:off x="5768381" y="2743200"/>
            <a:ext cx="785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023403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AB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9645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Kubota, Toshiro</dc:creator>
  <cp:lastModifiedBy>Information Technology</cp:lastModifiedBy>
  <cp:revision>8</cp:revision>
  <dcterms:created xsi:type="dcterms:W3CDTF">2006-08-16T00:00:00Z</dcterms:created>
  <dcterms:modified xsi:type="dcterms:W3CDTF">2012-06-27T16:08:43Z</dcterms:modified>
</cp:coreProperties>
</file>