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00" y="1905000"/>
            <a:ext cx="4419600" cy="4419600"/>
            <a:chOff x="1676400" y="1905000"/>
            <a:chExt cx="4419600" cy="4419600"/>
          </a:xfrm>
        </p:grpSpPr>
        <p:sp>
          <p:nvSpPr>
            <p:cNvPr id="5" name="Rectangle 4"/>
            <p:cNvSpPr/>
            <p:nvPr/>
          </p:nvSpPr>
          <p:spPr>
            <a:xfrm>
              <a:off x="1676400" y="1905000"/>
              <a:ext cx="4419600" cy="32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>
              <a:off x="2590800" y="2438400"/>
              <a:ext cx="2667000" cy="3886200"/>
            </a:xfrm>
            <a:prstGeom prst="blockArc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1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43000" y="838200"/>
            <a:ext cx="4419600" cy="4191000"/>
            <a:chOff x="1143000" y="838200"/>
            <a:chExt cx="4419600" cy="4191000"/>
          </a:xfrm>
        </p:grpSpPr>
        <p:sp>
          <p:nvSpPr>
            <p:cNvPr id="7" name="Rectangle 6"/>
            <p:cNvSpPr/>
            <p:nvPr/>
          </p:nvSpPr>
          <p:spPr>
            <a:xfrm>
              <a:off x="1143000" y="838200"/>
              <a:ext cx="4419600" cy="403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28800" y="1371600"/>
              <a:ext cx="3200400" cy="3657600"/>
              <a:chOff x="1828800" y="1371600"/>
              <a:chExt cx="3200400" cy="36576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828800" y="1371600"/>
                <a:ext cx="3200400" cy="3200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628900" y="2171700"/>
                <a:ext cx="16002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2324100" y="2971800"/>
                <a:ext cx="2209800" cy="2057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0" y="838200"/>
            <a:ext cx="4419600" cy="4191000"/>
            <a:chOff x="1143000" y="838200"/>
            <a:chExt cx="4419600" cy="4191000"/>
          </a:xfrm>
        </p:grpSpPr>
        <p:sp>
          <p:nvSpPr>
            <p:cNvPr id="7" name="Rectangle 6"/>
            <p:cNvSpPr/>
            <p:nvPr/>
          </p:nvSpPr>
          <p:spPr>
            <a:xfrm>
              <a:off x="1143000" y="838200"/>
              <a:ext cx="4419600" cy="403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828800" y="1371600"/>
              <a:ext cx="3200400" cy="3657600"/>
              <a:chOff x="1828800" y="1371600"/>
              <a:chExt cx="3200400" cy="36576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828800" y="1371600"/>
                <a:ext cx="3200400" cy="3200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24100" y="2171700"/>
                <a:ext cx="2209800" cy="160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2324100" y="2971800"/>
                <a:ext cx="2209800" cy="2057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74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43000" y="838200"/>
            <a:ext cx="4419600" cy="4191000"/>
            <a:chOff x="1143000" y="838200"/>
            <a:chExt cx="4419600" cy="4191000"/>
          </a:xfrm>
        </p:grpSpPr>
        <p:grpSp>
          <p:nvGrpSpPr>
            <p:cNvPr id="8" name="Group 7"/>
            <p:cNvGrpSpPr/>
            <p:nvPr/>
          </p:nvGrpSpPr>
          <p:grpSpPr>
            <a:xfrm>
              <a:off x="1143000" y="838200"/>
              <a:ext cx="4419600" cy="4191000"/>
              <a:chOff x="1143000" y="838200"/>
              <a:chExt cx="4419600" cy="4191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43000" y="838200"/>
                <a:ext cx="4419600" cy="403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828800" y="1371600"/>
                <a:ext cx="3200400" cy="3657600"/>
                <a:chOff x="1828800" y="1371600"/>
                <a:chExt cx="3200400" cy="365760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828800" y="1371600"/>
                  <a:ext cx="3200400" cy="3200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2628900" y="2171700"/>
                  <a:ext cx="1600200" cy="1600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2324100" y="2971800"/>
                  <a:ext cx="2209800" cy="20574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Isosceles Triangle 1"/>
            <p:cNvSpPr/>
            <p:nvPr/>
          </p:nvSpPr>
          <p:spPr>
            <a:xfrm rot="10800000">
              <a:off x="3276600" y="2057400"/>
              <a:ext cx="304800" cy="4572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2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Kubota, Toshiro</dc:creator>
  <cp:lastModifiedBy>Information Technology</cp:lastModifiedBy>
  <cp:revision>6</cp:revision>
  <dcterms:created xsi:type="dcterms:W3CDTF">2006-08-16T00:00:00Z</dcterms:created>
  <dcterms:modified xsi:type="dcterms:W3CDTF">2012-11-17T00:37:56Z</dcterms:modified>
</cp:coreProperties>
</file>