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DE0B1D-0C92-4AD6-92D7-D8BBF504FE78}">
  <a:tblStyle styleId="{D5DE0B1D-0C92-4AD6-92D7-D8BBF504FE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dcd9329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dcd932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dcd932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dcd932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dcd9329b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dcd9329b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dcd9329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dcd9329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dcd9329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dcd9329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dcd9329b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dcd9329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dcd9329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dcd9329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dcd932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dcd932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dcd932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dcd932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hyperlink" Target="http://www.youtube.com/watch?v=Ic-iKGSc7dk" TargetMode="External"/><Relationship Id="rId9" Type="http://schemas.openxmlformats.org/officeDocument/2006/relationships/image" Target="../media/image15.png"/><Relationship Id="rId5" Type="http://schemas.openxmlformats.org/officeDocument/2006/relationships/image" Target="../media/image12.jpg"/><Relationship Id="rId6" Type="http://schemas.openxmlformats.org/officeDocument/2006/relationships/image" Target="../media/image23.png"/><Relationship Id="rId7" Type="http://schemas.openxmlformats.org/officeDocument/2006/relationships/hyperlink" Target="http://www.youtube.com/watch?v=uz6Cm-v2bww" TargetMode="External"/><Relationship Id="rId8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5600"/>
              <a:t>KitHub</a:t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400">
                <a:solidFill>
                  <a:schemeClr val="dk1"/>
                </a:solidFill>
              </a:rPr>
              <a:t>ロボットと仲良くなれるプラットフォーム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サービス概要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08" y="4019282"/>
            <a:ext cx="905467" cy="88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200" y="3502375"/>
            <a:ext cx="758736" cy="78458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30825" y="287867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ロボット好き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一般家庭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11550" y="21450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ロボット関連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メーカー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906850" y="334352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ロボット開発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エンジニア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850" y="4147813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4500" y="787188"/>
            <a:ext cx="979894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250" y="3866225"/>
            <a:ext cx="1108095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4149" y="2131398"/>
            <a:ext cx="1108100" cy="1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675" y="839538"/>
            <a:ext cx="643344" cy="7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821238" y="312137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0000"/>
                </a:solidFill>
              </a:rPr>
              <a:t>KitHub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367266">
            <a:off x="1691650" y="1794950"/>
            <a:ext cx="1905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">
            <a:off x="3256850" y="4025150"/>
            <a:ext cx="25264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7193550" y="1709862"/>
            <a:ext cx="1834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フィードバック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製品活用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650975" y="2310337"/>
            <a:ext cx="183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マニュアル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ソース共有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909044">
            <a:off x="5988100" y="1998775"/>
            <a:ext cx="19050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3649650" y="4640329"/>
            <a:ext cx="183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ソース・APK</a:t>
            </a:r>
            <a:r>
              <a:rPr lang="ja"/>
              <a:t>購入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688564" y="3759003"/>
            <a:ext cx="183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ソース・APK販売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993125" y="1553492"/>
            <a:ext cx="183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ロボット販売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136125" y="2391692"/>
            <a:ext cx="183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フィードバック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372209">
            <a:off x="521169" y="3790363"/>
            <a:ext cx="1016226" cy="104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06841">
            <a:off x="7737544" y="3942763"/>
            <a:ext cx="1016226" cy="104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サービス概2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21" y="1917570"/>
            <a:ext cx="905467" cy="88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37" y="1477975"/>
            <a:ext cx="758736" cy="7845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50563" y="85427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ロボット好き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</a:t>
            </a:r>
            <a:r>
              <a:rPr lang="ja"/>
              <a:t>ユーザー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689625" y="176517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ロボット関連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メーカー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571550" y="332097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ロボット開発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エンジニア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50" y="4125263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5950" y="3843675"/>
            <a:ext cx="1108095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2336" y="1866610"/>
            <a:ext cx="1108100" cy="1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975" y="2522050"/>
            <a:ext cx="729183" cy="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839425" y="2856588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0000"/>
                </a:solidFill>
              </a:rPr>
              <a:t>KitHub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248444">
            <a:off x="2464700" y="3458275"/>
            <a:ext cx="1905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587975">
            <a:off x="2154950" y="1698588"/>
            <a:ext cx="1905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623" y="2475577"/>
            <a:ext cx="758750" cy="98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チーム構成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1425"/>
            <a:ext cx="1497900" cy="1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475" y="1211425"/>
            <a:ext cx="1497900" cy="1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775" y="1170125"/>
            <a:ext cx="1497900" cy="14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93664" y="2799453"/>
            <a:ext cx="183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あああ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想定課題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08" y="4019282"/>
            <a:ext cx="905467" cy="88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025" y="3970900"/>
            <a:ext cx="758736" cy="78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354625" y="334352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ロボット好き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一般家庭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323725" y="83500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ロボット関連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メーカー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906850" y="334352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ロボット開発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エンジニア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850" y="4147813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9475" y="1315138"/>
            <a:ext cx="979894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250" y="3866225"/>
            <a:ext cx="1108095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950" y="1487238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9675" y="1566444"/>
            <a:ext cx="758725" cy="7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3775" y="3815976"/>
            <a:ext cx="527826" cy="48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629500" y="835000"/>
            <a:ext cx="3253500" cy="2197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このロボットはAPIがあるのか？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この部品は何のためのもの？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ロボット業界の技術がどこに何があるかわからない。。（Webエンジニア）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ハードとソフトの相性についての集合知が知りたい（組み込みエンジニア）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76725" y="1133675"/>
            <a:ext cx="2335200" cy="199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Scratchってなに？？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Android Studioってなに？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ZIPってなに？？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用語が</a:t>
            </a:r>
            <a:r>
              <a:rPr lang="ja" sz="1200" u="sng">
                <a:solidFill>
                  <a:srgbClr val="FF0000"/>
                </a:solidFill>
              </a:rPr>
              <a:t>全然</a:t>
            </a:r>
            <a:r>
              <a:rPr lang="ja" sz="1200"/>
              <a:t>わからない。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p17"/>
          <p:cNvSpPr/>
          <p:nvPr/>
        </p:nvSpPr>
        <p:spPr>
          <a:xfrm>
            <a:off x="2980325" y="2716225"/>
            <a:ext cx="2443200" cy="1431600"/>
          </a:xfrm>
          <a:prstGeom prst="wedgeRoundRectCallout">
            <a:avLst>
              <a:gd fmla="val -16659" name="adj1"/>
              <a:gd fmla="val -765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サンプルコードやチュートリアル説明、わかりやすい動画を用意しているのに、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誰もみてくれない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最も普及しているものの一つ、◾️ボホン</a:t>
            </a:r>
            <a:endParaRPr baseline="-250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7" y="1210925"/>
            <a:ext cx="1263225" cy="1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050" y="1210926"/>
            <a:ext cx="4965975" cy="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850" y="1828790"/>
            <a:ext cx="1108100" cy="1351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1647775" y="1347100"/>
            <a:ext cx="823800" cy="38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041750" y="2258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1. マイページにログイン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2. SDKの入手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3. PC上で解凍する。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1. Android Studioのインストール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2. 各種設定と必要なライブラリ登録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3. ADB Driverのインストール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4. USBデバッグの設定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5. 開発開始</a:t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375" y="3307180"/>
            <a:ext cx="2529676" cy="10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KitHubで解決！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08" y="4019282"/>
            <a:ext cx="905467" cy="88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025" y="3970900"/>
            <a:ext cx="758736" cy="78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354625" y="334352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ロボット好き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一般家庭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323725" y="83500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ロボット関連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メーカー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906850" y="3343525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ロボット開発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エンジニア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850" y="4147813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9475" y="1315138"/>
            <a:ext cx="979894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250" y="3866225"/>
            <a:ext cx="1108095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950" y="1487238"/>
            <a:ext cx="643344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9675" y="1566444"/>
            <a:ext cx="758725" cy="7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3775" y="3815976"/>
            <a:ext cx="527826" cy="4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2111" y="2690410"/>
            <a:ext cx="1108100" cy="11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3479200" y="3680388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0000"/>
                </a:solidFill>
              </a:rPr>
              <a:t>KitHub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367209">
            <a:off x="3061653" y="3612194"/>
            <a:ext cx="444220" cy="32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689623">
            <a:off x="4951454" y="3612206"/>
            <a:ext cx="444219" cy="32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5399897">
            <a:off x="4164050" y="2249932"/>
            <a:ext cx="284200" cy="3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5017300" y="1720863"/>
            <a:ext cx="314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情報インプットして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ユーザーへの情報提供を加速！！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322825" y="2934338"/>
            <a:ext cx="314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欲しい情報にアクセスできる！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970700" y="2744388"/>
            <a:ext cx="314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簡単、わかりやすい情報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がたくさんある！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37450" y="1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KitHubで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取り扱うもの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380200" y="1114725"/>
            <a:ext cx="29151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5A5A5A"/>
                </a:solidFill>
              </a:rPr>
              <a:t>Programing &amp;</a:t>
            </a:r>
            <a:endParaRPr b="1">
              <a:solidFill>
                <a:srgbClr val="5A5A5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5A5A5A"/>
                </a:solidFill>
              </a:rPr>
              <a:t>scenario</a:t>
            </a:r>
            <a:endParaRPr b="1">
              <a:solidFill>
                <a:srgbClr val="5A5A5A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85150" y="1760500"/>
            <a:ext cx="27294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5A5A5A"/>
                </a:solidFill>
                <a:highlight>
                  <a:srgbClr val="FFFFFF"/>
                </a:highlight>
              </a:rPr>
              <a:t>Offline Programming (or Off-Line Programming) means programming robots outside the production environment. Offline Programming eliminates production downtime caused by shopfloor programming. Simulation and Offline Programming allows studying multiple scenarios of a work cell before setting up the production work cell. Mistakes commonly made in designing a work cell can be predicted in time.</a:t>
            </a:r>
            <a:endParaRPr sz="900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63" y="1603894"/>
            <a:ext cx="2011199" cy="3266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DK is a powerful offline simulator for industrial robots.&#10;This video shows how to create and simulate a robot program using Python.&#10;&#10;For more information visit:&#10;https://www.robodk.com&#10;https://www.robodk.com/offline-programming.php&#10;&#10;This video shows:&#10;(00:06) Offline programming example.&#10;(00:17) Moving the reference target.&#10;(00:28) Edit the Python script.&#10;(00:54) Simulate the program.&#10;(01:03) Adding user input.&#10;(01:37) Running the program with 10 vertices.&#10;(01:45) Running the program with 150 vertices.&#10;(01:57) Output robot program for Kuka.&#10;(02:18) Pick and place example with Python.&#10;(03:08) Output robot program for Fanuc.&#10;&#10;Get started with RoboDK (playlist):&#10;https://www.youtube.com/watch?v=vznZiQKRdKQ&amp;list=PLjiA6TvRACQc5E_3c5f3TFXEa56XNR1-m&amp;index=3" id="172" name="Google Shape;172;p20" title="Offline Programming With Python - RoboDK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25" y="3231550"/>
            <a:ext cx="2268600" cy="17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105" y="121950"/>
            <a:ext cx="3799796" cy="156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video shows how to perform a ballbar test to a robot using RoboDK and a Renishaw QC20-W ballbar.&#10;&#10;The ballbar test allows you to measure the accuracy of the robot. You can regularly run the ballbar test to have a record of your robot's degradation.&#10;&#10;The test is done in 3 steps:&#10;(03:31) Generate the robot program&#10;(04:20) Make the data acquisition&#10;(05:42) Generate a PDF report&#10;&#10;The ballbar test allows you to validate the following:&#10;(05:01) Accuracy of the robot only (keeping the TCP orientation constant)&#10;(06:08) Accuracy of the robot + tool (moving the TCP)&#10;&#10;See also:&#10;(00:42) Prepare a ballbar test offline&#10;(01:01) Get the robot joints for the ballbar center toolcup&#10;&#10;For more information visit:&#10;http://www.robodk.com/&#10;http://www.etsmtl.ca/Unites-de-recherche/CoRo/accueil" id="174" name="Google Shape;174;p20" title="Robot ballbar test - RoboDK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1250" y="151325"/>
            <a:ext cx="1833775" cy="13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0526" y="1760500"/>
            <a:ext cx="815058" cy="6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20525" y="2856650"/>
            <a:ext cx="3771076" cy="211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66325" y="1735700"/>
            <a:ext cx="982749" cy="9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59725" y="1683500"/>
            <a:ext cx="1016300" cy="6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32814" y="2392913"/>
            <a:ext cx="850986" cy="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メーカー向けインプット情報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37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Products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Name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Description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Target user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Tags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Explain video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Getting started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Video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Guide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000000"/>
                </a:solidFill>
              </a:rPr>
              <a:t>SDK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Use case</a:t>
            </a:r>
            <a:endParaRPr sz="1400"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3801450" y="16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{D5DE0B1D-0C92-4AD6-92D7-D8BBF504FE78}</a:tableStyleId>
              </a:tblPr>
              <a:tblGrid>
                <a:gridCol w="10953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Toy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Android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Industrial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Drone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Vehicle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Rover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Arm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Exosceliton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Aerial Vehicle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Humanoid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Wifi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Bluetooth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Wearable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6394325" y="16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{D5DE0B1D-0C92-4AD6-92D7-D8BBF504FE78}</a:tableStyleId>
              </a:tblPr>
              <a:tblGrid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Education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Research Platform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AI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Face detection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Griper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Voice detection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NLP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Machine Learning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