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67" r:id="rId2"/>
    <p:sldId id="436" r:id="rId3"/>
    <p:sldId id="437" r:id="rId4"/>
    <p:sldId id="401" r:id="rId5"/>
    <p:sldId id="403" r:id="rId6"/>
    <p:sldId id="422" r:id="rId7"/>
    <p:sldId id="423" r:id="rId8"/>
    <p:sldId id="450" r:id="rId9"/>
    <p:sldId id="424" r:id="rId10"/>
    <p:sldId id="425" r:id="rId11"/>
    <p:sldId id="426" r:id="rId12"/>
    <p:sldId id="427" r:id="rId13"/>
    <p:sldId id="428" r:id="rId14"/>
    <p:sldId id="429" r:id="rId15"/>
    <p:sldId id="430" r:id="rId16"/>
    <p:sldId id="442" r:id="rId17"/>
    <p:sldId id="431" r:id="rId18"/>
    <p:sldId id="433" r:id="rId19"/>
    <p:sldId id="435" r:id="rId20"/>
    <p:sldId id="443" r:id="rId21"/>
    <p:sldId id="447" r:id="rId22"/>
    <p:sldId id="444" r:id="rId23"/>
    <p:sldId id="449" r:id="rId24"/>
    <p:sldId id="445" r:id="rId25"/>
    <p:sldId id="446" r:id="rId26"/>
    <p:sldId id="451" r:id="rId27"/>
    <p:sldId id="441" r:id="rId28"/>
    <p:sldId id="432" r:id="rId29"/>
    <p:sldId id="440" r:id="rId30"/>
    <p:sldId id="389" r:id="rId31"/>
    <p:sldId id="438" r:id="rId32"/>
    <p:sldId id="439" r:id="rId33"/>
    <p:sldId id="404" r:id="rId34"/>
    <p:sldId id="393" r:id="rId35"/>
    <p:sldId id="394" r:id="rId36"/>
    <p:sldId id="397" r:id="rId37"/>
    <p:sldId id="395" r:id="rId38"/>
    <p:sldId id="396" r:id="rId39"/>
    <p:sldId id="421" r:id="rId40"/>
  </p:sldIdLst>
  <p:sldSz cx="12192000" cy="6858000"/>
  <p:notesSz cx="6858000" cy="9144000"/>
  <p:defaultTextStyle>
    <a:defPPr>
      <a:defRPr lang="en-US"/>
    </a:defPPr>
    <a:lvl1pPr marL="0" algn="l" defTabSz="9141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083" algn="l" defTabSz="9141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173" algn="l" defTabSz="9141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260" algn="l" defTabSz="9141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346" algn="l" defTabSz="9141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438" algn="l" defTabSz="9141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518" algn="l" defTabSz="9141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600" algn="l" defTabSz="9141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683" algn="l" defTabSz="9141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10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, Kaitlyn" initials="CK" lastIdx="5" clrIdx="0">
    <p:extLst>
      <p:ext uri="{19B8F6BF-5375-455C-9EA6-DF929625EA0E}">
        <p15:presenceInfo xmlns:p15="http://schemas.microsoft.com/office/powerpoint/2012/main" userId="S-1-5-21-725345543-602162358-527237240-2171649" providerId="AD"/>
      </p:ext>
    </p:extLst>
  </p:cmAuthor>
  <p:cmAuthor id="2" name="Molchanov, Igor V" initials="MIV" lastIdx="1" clrIdx="1">
    <p:extLst>
      <p:ext uri="{19B8F6BF-5375-455C-9EA6-DF929625EA0E}">
        <p15:presenceInfo xmlns:p15="http://schemas.microsoft.com/office/powerpoint/2012/main" userId="S::igor.v.molchanov@intel.com::92c4b26c-1073-4ed9-be44-1d211dc0daa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99FF99"/>
    <a:srgbClr val="FFFF99"/>
    <a:srgbClr val="CCFFFF"/>
    <a:srgbClr val="00AEEF"/>
    <a:srgbClr val="66FF33"/>
    <a:srgbClr val="FFCC00"/>
    <a:srgbClr val="FFFF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4" autoAdjust="0"/>
    <p:restoredTop sz="96491" autoAdjust="0"/>
  </p:normalViewPr>
  <p:slideViewPr>
    <p:cSldViewPr>
      <p:cViewPr varScale="1">
        <p:scale>
          <a:sx n="87" d="100"/>
          <a:sy n="87" d="100"/>
        </p:scale>
        <p:origin x="586" y="67"/>
      </p:cViewPr>
      <p:guideLst>
        <p:guide orient="horz" pos="3888"/>
        <p:guide pos="71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8" d="100"/>
        <a:sy n="168" d="100"/>
      </p:scale>
      <p:origin x="0" y="-44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lchanov, Igor V" userId="92c4b26c-1073-4ed9-be44-1d211dc0daa9" providerId="ADAL" clId="{B6C3D31B-DBED-4C4D-AED6-EF0BD9D30758}"/>
    <pc:docChg chg="undo custSel addSld delSld modSld sldOrd">
      <pc:chgData name="Molchanov, Igor V" userId="92c4b26c-1073-4ed9-be44-1d211dc0daa9" providerId="ADAL" clId="{B6C3D31B-DBED-4C4D-AED6-EF0BD9D30758}" dt="2020-12-17T00:30:31.560" v="10654" actId="20577"/>
      <pc:docMkLst>
        <pc:docMk/>
      </pc:docMkLst>
      <pc:sldChg chg="modSp">
        <pc:chgData name="Molchanov, Igor V" userId="92c4b26c-1073-4ed9-be44-1d211dc0daa9" providerId="ADAL" clId="{B6C3D31B-DBED-4C4D-AED6-EF0BD9D30758}" dt="2020-12-16T23:32:08.052" v="10433" actId="20577"/>
        <pc:sldMkLst>
          <pc:docMk/>
          <pc:sldMk cId="1860082719" sldId="267"/>
        </pc:sldMkLst>
        <pc:spChg chg="mod">
          <ac:chgData name="Molchanov, Igor V" userId="92c4b26c-1073-4ed9-be44-1d211dc0daa9" providerId="ADAL" clId="{B6C3D31B-DBED-4C4D-AED6-EF0BD9D30758}" dt="2020-12-07T08:13:10.792" v="6812" actId="313"/>
          <ac:spMkLst>
            <pc:docMk/>
            <pc:sldMk cId="1860082719" sldId="267"/>
            <ac:spMk id="4" creationId="{00000000-0000-0000-0000-000000000000}"/>
          </ac:spMkLst>
        </pc:spChg>
        <pc:spChg chg="mod">
          <ac:chgData name="Molchanov, Igor V" userId="92c4b26c-1073-4ed9-be44-1d211dc0daa9" providerId="ADAL" clId="{B6C3D31B-DBED-4C4D-AED6-EF0BD9D30758}" dt="2020-12-16T23:32:08.052" v="10433" actId="20577"/>
          <ac:spMkLst>
            <pc:docMk/>
            <pc:sldMk cId="1860082719" sldId="267"/>
            <ac:spMk id="8" creationId="{00000000-0000-0000-0000-000000000000}"/>
          </ac:spMkLst>
        </pc:spChg>
      </pc:sldChg>
      <pc:sldChg chg="del ord">
        <pc:chgData name="Molchanov, Igor V" userId="92c4b26c-1073-4ed9-be44-1d211dc0daa9" providerId="ADAL" clId="{B6C3D31B-DBED-4C4D-AED6-EF0BD9D30758}" dt="2020-12-07T07:59:25.232" v="6571" actId="2696"/>
        <pc:sldMkLst>
          <pc:docMk/>
          <pc:sldMk cId="95555798" sldId="385"/>
        </pc:sldMkLst>
      </pc:sldChg>
      <pc:sldChg chg="del ord">
        <pc:chgData name="Molchanov, Igor V" userId="92c4b26c-1073-4ed9-be44-1d211dc0daa9" providerId="ADAL" clId="{B6C3D31B-DBED-4C4D-AED6-EF0BD9D30758}" dt="2020-12-07T07:59:28.497" v="6572" actId="2696"/>
        <pc:sldMkLst>
          <pc:docMk/>
          <pc:sldMk cId="895804847" sldId="388"/>
        </pc:sldMkLst>
      </pc:sldChg>
      <pc:sldChg chg="ord">
        <pc:chgData name="Molchanov, Igor V" userId="92c4b26c-1073-4ed9-be44-1d211dc0daa9" providerId="ADAL" clId="{B6C3D31B-DBED-4C4D-AED6-EF0BD9D30758}" dt="2020-12-07T00:32:46.376" v="15"/>
        <pc:sldMkLst>
          <pc:docMk/>
          <pc:sldMk cId="2223453881" sldId="393"/>
        </pc:sldMkLst>
      </pc:sldChg>
      <pc:sldChg chg="ord">
        <pc:chgData name="Molchanov, Igor V" userId="92c4b26c-1073-4ed9-be44-1d211dc0daa9" providerId="ADAL" clId="{B6C3D31B-DBED-4C4D-AED6-EF0BD9D30758}" dt="2020-12-07T00:32:46.376" v="15"/>
        <pc:sldMkLst>
          <pc:docMk/>
          <pc:sldMk cId="1179370643" sldId="394"/>
        </pc:sldMkLst>
      </pc:sldChg>
      <pc:sldChg chg="ord">
        <pc:chgData name="Molchanov, Igor V" userId="92c4b26c-1073-4ed9-be44-1d211dc0daa9" providerId="ADAL" clId="{B6C3D31B-DBED-4C4D-AED6-EF0BD9D30758}" dt="2020-12-07T00:32:46.376" v="15"/>
        <pc:sldMkLst>
          <pc:docMk/>
          <pc:sldMk cId="2937764534" sldId="395"/>
        </pc:sldMkLst>
      </pc:sldChg>
      <pc:sldChg chg="ord">
        <pc:chgData name="Molchanov, Igor V" userId="92c4b26c-1073-4ed9-be44-1d211dc0daa9" providerId="ADAL" clId="{B6C3D31B-DBED-4C4D-AED6-EF0BD9D30758}" dt="2020-12-07T00:32:46.376" v="15"/>
        <pc:sldMkLst>
          <pc:docMk/>
          <pc:sldMk cId="1545363906" sldId="396"/>
        </pc:sldMkLst>
      </pc:sldChg>
      <pc:sldChg chg="ord">
        <pc:chgData name="Molchanov, Igor V" userId="92c4b26c-1073-4ed9-be44-1d211dc0daa9" providerId="ADAL" clId="{B6C3D31B-DBED-4C4D-AED6-EF0BD9D30758}" dt="2020-12-07T00:32:46.376" v="15"/>
        <pc:sldMkLst>
          <pc:docMk/>
          <pc:sldMk cId="406520975" sldId="397"/>
        </pc:sldMkLst>
      </pc:sldChg>
      <pc:sldChg chg="modSp del">
        <pc:chgData name="Molchanov, Igor V" userId="92c4b26c-1073-4ed9-be44-1d211dc0daa9" providerId="ADAL" clId="{B6C3D31B-DBED-4C4D-AED6-EF0BD9D30758}" dt="2020-12-07T06:54:28.783" v="5810" actId="2696"/>
        <pc:sldMkLst>
          <pc:docMk/>
          <pc:sldMk cId="2685480120" sldId="398"/>
        </pc:sldMkLst>
        <pc:spChg chg="mod">
          <ac:chgData name="Molchanov, Igor V" userId="92c4b26c-1073-4ed9-be44-1d211dc0daa9" providerId="ADAL" clId="{B6C3D31B-DBED-4C4D-AED6-EF0BD9D30758}" dt="2020-12-07T02:04:52.656" v="1869" actId="20577"/>
          <ac:spMkLst>
            <pc:docMk/>
            <pc:sldMk cId="2685480120" sldId="398"/>
            <ac:spMk id="3" creationId="{FDA88501-AB13-4773-A31D-93E111EFDB5A}"/>
          </ac:spMkLst>
        </pc:spChg>
      </pc:sldChg>
      <pc:sldChg chg="modSp">
        <pc:chgData name="Molchanov, Igor V" userId="92c4b26c-1073-4ed9-be44-1d211dc0daa9" providerId="ADAL" clId="{B6C3D31B-DBED-4C4D-AED6-EF0BD9D30758}" dt="2020-12-07T08:11:29.497" v="6811" actId="14100"/>
        <pc:sldMkLst>
          <pc:docMk/>
          <pc:sldMk cId="1782639056" sldId="403"/>
        </pc:sldMkLst>
        <pc:spChg chg="mod">
          <ac:chgData name="Molchanov, Igor V" userId="92c4b26c-1073-4ed9-be44-1d211dc0daa9" providerId="ADAL" clId="{B6C3D31B-DBED-4C4D-AED6-EF0BD9D30758}" dt="2020-12-07T08:11:29.497" v="6811" actId="14100"/>
          <ac:spMkLst>
            <pc:docMk/>
            <pc:sldMk cId="1782639056" sldId="403"/>
            <ac:spMk id="2" creationId="{8FE3FD52-5FF5-48AE-B967-FE15CC49DBF1}"/>
          </ac:spMkLst>
        </pc:spChg>
      </pc:sldChg>
      <pc:sldChg chg="ord">
        <pc:chgData name="Molchanov, Igor V" userId="92c4b26c-1073-4ed9-be44-1d211dc0daa9" providerId="ADAL" clId="{B6C3D31B-DBED-4C4D-AED6-EF0BD9D30758}" dt="2020-12-07T08:09:18.120" v="6807"/>
        <pc:sldMkLst>
          <pc:docMk/>
          <pc:sldMk cId="1192407373" sldId="404"/>
        </pc:sldMkLst>
      </pc:sldChg>
      <pc:sldChg chg="del ord">
        <pc:chgData name="Molchanov, Igor V" userId="92c4b26c-1073-4ed9-be44-1d211dc0daa9" providerId="ADAL" clId="{B6C3D31B-DBED-4C4D-AED6-EF0BD9D30758}" dt="2020-12-07T07:59:21.227" v="6570" actId="2696"/>
        <pc:sldMkLst>
          <pc:docMk/>
          <pc:sldMk cId="3248341035" sldId="419"/>
        </pc:sldMkLst>
      </pc:sldChg>
      <pc:sldChg chg="del">
        <pc:chgData name="Molchanov, Igor V" userId="92c4b26c-1073-4ed9-be44-1d211dc0daa9" providerId="ADAL" clId="{B6C3D31B-DBED-4C4D-AED6-EF0BD9D30758}" dt="2020-12-07T08:09:58.468" v="6809" actId="2696"/>
        <pc:sldMkLst>
          <pc:docMk/>
          <pc:sldMk cId="3638382753" sldId="420"/>
        </pc:sldMkLst>
      </pc:sldChg>
      <pc:sldChg chg="ord">
        <pc:chgData name="Molchanov, Igor V" userId="92c4b26c-1073-4ed9-be44-1d211dc0daa9" providerId="ADAL" clId="{B6C3D31B-DBED-4C4D-AED6-EF0BD9D30758}" dt="2020-12-07T00:32:46.376" v="15"/>
        <pc:sldMkLst>
          <pc:docMk/>
          <pc:sldMk cId="1162951314" sldId="421"/>
        </pc:sldMkLst>
      </pc:sldChg>
      <pc:sldChg chg="addSp delSp modSp add">
        <pc:chgData name="Molchanov, Igor V" userId="92c4b26c-1073-4ed9-be44-1d211dc0daa9" providerId="ADAL" clId="{B6C3D31B-DBED-4C4D-AED6-EF0BD9D30758}" dt="2020-12-07T20:23:37.580" v="8207" actId="6549"/>
        <pc:sldMkLst>
          <pc:docMk/>
          <pc:sldMk cId="3381661453" sldId="422"/>
        </pc:sldMkLst>
        <pc:spChg chg="mod">
          <ac:chgData name="Molchanov, Igor V" userId="92c4b26c-1073-4ed9-be44-1d211dc0daa9" providerId="ADAL" clId="{B6C3D31B-DBED-4C4D-AED6-EF0BD9D30758}" dt="2020-12-07T08:00:08.676" v="6586" actId="20577"/>
          <ac:spMkLst>
            <pc:docMk/>
            <pc:sldMk cId="3381661453" sldId="422"/>
            <ac:spMk id="2" creationId="{E8D9969E-240A-4A30-BF3C-1C0BE446E97A}"/>
          </ac:spMkLst>
        </pc:spChg>
        <pc:spChg chg="add del mod">
          <ac:chgData name="Molchanov, Igor V" userId="92c4b26c-1073-4ed9-be44-1d211dc0daa9" providerId="ADAL" clId="{B6C3D31B-DBED-4C4D-AED6-EF0BD9D30758}" dt="2020-12-07T20:23:37.580" v="8207" actId="6549"/>
          <ac:spMkLst>
            <pc:docMk/>
            <pc:sldMk cId="3381661453" sldId="422"/>
            <ac:spMk id="3" creationId="{4558AADC-9839-4F39-9A55-CAC1C75B8B5C}"/>
          </ac:spMkLst>
        </pc:spChg>
        <pc:spChg chg="add del mod">
          <ac:chgData name="Molchanov, Igor V" userId="92c4b26c-1073-4ed9-be44-1d211dc0daa9" providerId="ADAL" clId="{B6C3D31B-DBED-4C4D-AED6-EF0BD9D30758}" dt="2020-12-07T00:58:16.819" v="929" actId="478"/>
          <ac:spMkLst>
            <pc:docMk/>
            <pc:sldMk cId="3381661453" sldId="422"/>
            <ac:spMk id="7" creationId="{1223543F-E184-4ECC-B61F-77AF88BEF4D4}"/>
          </ac:spMkLst>
        </pc:spChg>
        <pc:spChg chg="add del">
          <ac:chgData name="Molchanov, Igor V" userId="92c4b26c-1073-4ed9-be44-1d211dc0daa9" providerId="ADAL" clId="{B6C3D31B-DBED-4C4D-AED6-EF0BD9D30758}" dt="2020-12-07T01:07:48.886" v="1050"/>
          <ac:spMkLst>
            <pc:docMk/>
            <pc:sldMk cId="3381661453" sldId="422"/>
            <ac:spMk id="9" creationId="{C23797BD-8341-4081-A27F-500E93CDE260}"/>
          </ac:spMkLst>
        </pc:spChg>
        <pc:graphicFrameChg chg="add del">
          <ac:chgData name="Molchanov, Igor V" userId="92c4b26c-1073-4ed9-be44-1d211dc0daa9" providerId="ADAL" clId="{B6C3D31B-DBED-4C4D-AED6-EF0BD9D30758}" dt="2020-12-07T00:55:09.797" v="869"/>
          <ac:graphicFrameMkLst>
            <pc:docMk/>
            <pc:sldMk cId="3381661453" sldId="422"/>
            <ac:graphicFrameMk id="4" creationId="{15C06D1D-74B9-40C7-B24C-C650ACCF957B}"/>
          </ac:graphicFrameMkLst>
        </pc:graphicFrameChg>
        <pc:graphicFrameChg chg="add del mod modGraphic">
          <ac:chgData name="Molchanov, Igor V" userId="92c4b26c-1073-4ed9-be44-1d211dc0daa9" providerId="ADAL" clId="{B6C3D31B-DBED-4C4D-AED6-EF0BD9D30758}" dt="2020-12-07T00:58:26.179" v="931" actId="478"/>
          <ac:graphicFrameMkLst>
            <pc:docMk/>
            <pc:sldMk cId="3381661453" sldId="422"/>
            <ac:graphicFrameMk id="5" creationId="{478C6697-754A-40DA-9BA2-02F78E983D9E}"/>
          </ac:graphicFrameMkLst>
        </pc:graphicFrameChg>
        <pc:graphicFrameChg chg="add del">
          <ac:chgData name="Molchanov, Igor V" userId="92c4b26c-1073-4ed9-be44-1d211dc0daa9" providerId="ADAL" clId="{B6C3D31B-DBED-4C4D-AED6-EF0BD9D30758}" dt="2020-12-07T01:07:48.886" v="1050"/>
          <ac:graphicFrameMkLst>
            <pc:docMk/>
            <pc:sldMk cId="3381661453" sldId="422"/>
            <ac:graphicFrameMk id="8" creationId="{569B38EE-DB5F-4735-9171-C0BD89E9875E}"/>
          </ac:graphicFrameMkLst>
        </pc:graphicFrameChg>
      </pc:sldChg>
      <pc:sldChg chg="modSp add">
        <pc:chgData name="Molchanov, Igor V" userId="92c4b26c-1073-4ed9-be44-1d211dc0daa9" providerId="ADAL" clId="{B6C3D31B-DBED-4C4D-AED6-EF0BD9D30758}" dt="2020-12-07T19:43:40.482" v="7346" actId="6549"/>
        <pc:sldMkLst>
          <pc:docMk/>
          <pc:sldMk cId="3546264334" sldId="423"/>
        </pc:sldMkLst>
        <pc:spChg chg="mod">
          <ac:chgData name="Molchanov, Igor V" userId="92c4b26c-1073-4ed9-be44-1d211dc0daa9" providerId="ADAL" clId="{B6C3D31B-DBED-4C4D-AED6-EF0BD9D30758}" dt="2020-12-07T08:00:30.899" v="6587" actId="6549"/>
          <ac:spMkLst>
            <pc:docMk/>
            <pc:sldMk cId="3546264334" sldId="423"/>
            <ac:spMk id="2" creationId="{E8D9969E-240A-4A30-BF3C-1C0BE446E97A}"/>
          </ac:spMkLst>
        </pc:spChg>
        <pc:spChg chg="mod">
          <ac:chgData name="Molchanov, Igor V" userId="92c4b26c-1073-4ed9-be44-1d211dc0daa9" providerId="ADAL" clId="{B6C3D31B-DBED-4C4D-AED6-EF0BD9D30758}" dt="2020-12-07T19:43:40.482" v="7346" actId="6549"/>
          <ac:spMkLst>
            <pc:docMk/>
            <pc:sldMk cId="3546264334" sldId="423"/>
            <ac:spMk id="3" creationId="{4558AADC-9839-4F39-9A55-CAC1C75B8B5C}"/>
          </ac:spMkLst>
        </pc:spChg>
      </pc:sldChg>
      <pc:sldChg chg="addSp delSp modSp add">
        <pc:chgData name="Molchanov, Igor V" userId="92c4b26c-1073-4ed9-be44-1d211dc0daa9" providerId="ADAL" clId="{B6C3D31B-DBED-4C4D-AED6-EF0BD9D30758}" dt="2020-12-07T08:16:00.626" v="6815" actId="790"/>
        <pc:sldMkLst>
          <pc:docMk/>
          <pc:sldMk cId="2319232816" sldId="424"/>
        </pc:sldMkLst>
        <pc:spChg chg="mod">
          <ac:chgData name="Molchanov, Igor V" userId="92c4b26c-1073-4ed9-be44-1d211dc0daa9" providerId="ADAL" clId="{B6C3D31B-DBED-4C4D-AED6-EF0BD9D30758}" dt="2020-12-07T02:06:56.042" v="1917" actId="20577"/>
          <ac:spMkLst>
            <pc:docMk/>
            <pc:sldMk cId="2319232816" sldId="424"/>
            <ac:spMk id="2" creationId="{291EC00A-33A6-45F8-9FA0-3BADA646B7E1}"/>
          </ac:spMkLst>
        </pc:spChg>
        <pc:spChg chg="mod">
          <ac:chgData name="Molchanov, Igor V" userId="92c4b26c-1073-4ed9-be44-1d211dc0daa9" providerId="ADAL" clId="{B6C3D31B-DBED-4C4D-AED6-EF0BD9D30758}" dt="2020-12-07T08:15:37.956" v="6814" actId="790"/>
          <ac:spMkLst>
            <pc:docMk/>
            <pc:sldMk cId="2319232816" sldId="424"/>
            <ac:spMk id="3" creationId="{2D7C7F05-B37A-40E8-B936-E27980457E70}"/>
          </ac:spMkLst>
        </pc:spChg>
        <pc:spChg chg="add mod">
          <ac:chgData name="Molchanov, Igor V" userId="92c4b26c-1073-4ed9-be44-1d211dc0daa9" providerId="ADAL" clId="{B6C3D31B-DBED-4C4D-AED6-EF0BD9D30758}" dt="2020-12-07T08:16:00.626" v="6815" actId="790"/>
          <ac:spMkLst>
            <pc:docMk/>
            <pc:sldMk cId="2319232816" sldId="424"/>
            <ac:spMk id="4" creationId="{E05B4BF9-6CB5-4788-9B01-C5D64A331F93}"/>
          </ac:spMkLst>
        </pc:spChg>
        <pc:spChg chg="add del">
          <ac:chgData name="Molchanov, Igor V" userId="92c4b26c-1073-4ed9-be44-1d211dc0daa9" providerId="ADAL" clId="{B6C3D31B-DBED-4C4D-AED6-EF0BD9D30758}" dt="2020-12-07T02:23:53.172" v="2217"/>
          <ac:spMkLst>
            <pc:docMk/>
            <pc:sldMk cId="2319232816" sldId="424"/>
            <ac:spMk id="6" creationId="{6E30259E-4245-4170-9D6A-D1F6E486ADBD}"/>
          </ac:spMkLst>
        </pc:spChg>
        <pc:spChg chg="add mod">
          <ac:chgData name="Molchanov, Igor V" userId="92c4b26c-1073-4ed9-be44-1d211dc0daa9" providerId="ADAL" clId="{B6C3D31B-DBED-4C4D-AED6-EF0BD9D30758}" dt="2020-12-07T02:54:24.197" v="2601" actId="164"/>
          <ac:spMkLst>
            <pc:docMk/>
            <pc:sldMk cId="2319232816" sldId="424"/>
            <ac:spMk id="7" creationId="{C68429E5-39BB-414A-9CD8-AF429ACED354}"/>
          </ac:spMkLst>
        </pc:spChg>
        <pc:spChg chg="add mod">
          <ac:chgData name="Molchanov, Igor V" userId="92c4b26c-1073-4ed9-be44-1d211dc0daa9" providerId="ADAL" clId="{B6C3D31B-DBED-4C4D-AED6-EF0BD9D30758}" dt="2020-12-07T02:54:24.197" v="2601" actId="164"/>
          <ac:spMkLst>
            <pc:docMk/>
            <pc:sldMk cId="2319232816" sldId="424"/>
            <ac:spMk id="8" creationId="{EAA33A59-966A-456B-A66B-176B92597CCE}"/>
          </ac:spMkLst>
        </pc:spChg>
        <pc:spChg chg="add mod">
          <ac:chgData name="Molchanov, Igor V" userId="92c4b26c-1073-4ed9-be44-1d211dc0daa9" providerId="ADAL" clId="{B6C3D31B-DBED-4C4D-AED6-EF0BD9D30758}" dt="2020-12-07T02:54:24.197" v="2601" actId="164"/>
          <ac:spMkLst>
            <pc:docMk/>
            <pc:sldMk cId="2319232816" sldId="424"/>
            <ac:spMk id="9" creationId="{5F268C5B-7B78-4F9A-85C1-5010DA63B25B}"/>
          </ac:spMkLst>
        </pc:spChg>
        <pc:spChg chg="add mod">
          <ac:chgData name="Molchanov, Igor V" userId="92c4b26c-1073-4ed9-be44-1d211dc0daa9" providerId="ADAL" clId="{B6C3D31B-DBED-4C4D-AED6-EF0BD9D30758}" dt="2020-12-07T02:54:24.197" v="2601" actId="164"/>
          <ac:spMkLst>
            <pc:docMk/>
            <pc:sldMk cId="2319232816" sldId="424"/>
            <ac:spMk id="10" creationId="{BC8576FA-1EA6-4191-8D46-514702134B6D}"/>
          </ac:spMkLst>
        </pc:spChg>
        <pc:spChg chg="add mod">
          <ac:chgData name="Molchanov, Igor V" userId="92c4b26c-1073-4ed9-be44-1d211dc0daa9" providerId="ADAL" clId="{B6C3D31B-DBED-4C4D-AED6-EF0BD9D30758}" dt="2020-12-07T02:54:24.197" v="2601" actId="164"/>
          <ac:spMkLst>
            <pc:docMk/>
            <pc:sldMk cId="2319232816" sldId="424"/>
            <ac:spMk id="11" creationId="{B304A9E8-3F64-4A62-97D2-30EAAFEE39AB}"/>
          </ac:spMkLst>
        </pc:spChg>
        <pc:grpChg chg="add mod">
          <ac:chgData name="Molchanov, Igor V" userId="92c4b26c-1073-4ed9-be44-1d211dc0daa9" providerId="ADAL" clId="{B6C3D31B-DBED-4C4D-AED6-EF0BD9D30758}" dt="2020-12-07T02:54:24.197" v="2601" actId="164"/>
          <ac:grpSpMkLst>
            <pc:docMk/>
            <pc:sldMk cId="2319232816" sldId="424"/>
            <ac:grpSpMk id="12" creationId="{172A91B6-1F6A-44F9-A6F2-8F269606659C}"/>
          </ac:grpSpMkLst>
        </pc:grpChg>
        <pc:graphicFrameChg chg="add del">
          <ac:chgData name="Molchanov, Igor V" userId="92c4b26c-1073-4ed9-be44-1d211dc0daa9" providerId="ADAL" clId="{B6C3D31B-DBED-4C4D-AED6-EF0BD9D30758}" dt="2020-12-07T02:23:53.172" v="2217"/>
          <ac:graphicFrameMkLst>
            <pc:docMk/>
            <pc:sldMk cId="2319232816" sldId="424"/>
            <ac:graphicFrameMk id="5" creationId="{CBCA7C26-26F7-43A2-960B-D3B72F2569CB}"/>
          </ac:graphicFrameMkLst>
        </pc:graphicFrameChg>
      </pc:sldChg>
      <pc:sldChg chg="addSp delSp modSp add">
        <pc:chgData name="Molchanov, Igor V" userId="92c4b26c-1073-4ed9-be44-1d211dc0daa9" providerId="ADAL" clId="{B6C3D31B-DBED-4C4D-AED6-EF0BD9D30758}" dt="2020-12-07T08:17:47.188" v="6821" actId="790"/>
        <pc:sldMkLst>
          <pc:docMk/>
          <pc:sldMk cId="3127990076" sldId="425"/>
        </pc:sldMkLst>
        <pc:spChg chg="mod">
          <ac:chgData name="Molchanov, Igor V" userId="92c4b26c-1073-4ed9-be44-1d211dc0daa9" providerId="ADAL" clId="{B6C3D31B-DBED-4C4D-AED6-EF0BD9D30758}" dt="2020-12-07T04:05:59.238" v="2992" actId="20577"/>
          <ac:spMkLst>
            <pc:docMk/>
            <pc:sldMk cId="3127990076" sldId="425"/>
            <ac:spMk id="2" creationId="{291EC00A-33A6-45F8-9FA0-3BADA646B7E1}"/>
          </ac:spMkLst>
        </pc:spChg>
        <pc:spChg chg="mod">
          <ac:chgData name="Molchanov, Igor V" userId="92c4b26c-1073-4ed9-be44-1d211dc0daa9" providerId="ADAL" clId="{B6C3D31B-DBED-4C4D-AED6-EF0BD9D30758}" dt="2020-12-07T08:16:44.676" v="6817" actId="790"/>
          <ac:spMkLst>
            <pc:docMk/>
            <pc:sldMk cId="3127990076" sldId="425"/>
            <ac:spMk id="3" creationId="{2D7C7F05-B37A-40E8-B936-E27980457E70}"/>
          </ac:spMkLst>
        </pc:spChg>
        <pc:spChg chg="mod">
          <ac:chgData name="Molchanov, Igor V" userId="92c4b26c-1073-4ed9-be44-1d211dc0daa9" providerId="ADAL" clId="{B6C3D31B-DBED-4C4D-AED6-EF0BD9D30758}" dt="2020-12-07T08:17:47.188" v="6821" actId="790"/>
          <ac:spMkLst>
            <pc:docMk/>
            <pc:sldMk cId="3127990076" sldId="425"/>
            <ac:spMk id="4" creationId="{E05B4BF9-6CB5-4788-9B01-C5D64A331F93}"/>
          </ac:spMkLst>
        </pc:spChg>
        <pc:spChg chg="del">
          <ac:chgData name="Molchanov, Igor V" userId="92c4b26c-1073-4ed9-be44-1d211dc0daa9" providerId="ADAL" clId="{B6C3D31B-DBED-4C4D-AED6-EF0BD9D30758}" dt="2020-12-07T02:55:52.184" v="2621" actId="478"/>
          <ac:spMkLst>
            <pc:docMk/>
            <pc:sldMk cId="3127990076" sldId="425"/>
            <ac:spMk id="7" creationId="{C68429E5-39BB-414A-9CD8-AF429ACED354}"/>
          </ac:spMkLst>
        </pc:spChg>
        <pc:spChg chg="del mod">
          <ac:chgData name="Molchanov, Igor V" userId="92c4b26c-1073-4ed9-be44-1d211dc0daa9" providerId="ADAL" clId="{B6C3D31B-DBED-4C4D-AED6-EF0BD9D30758}" dt="2020-12-07T03:06:57.128" v="2802" actId="478"/>
          <ac:spMkLst>
            <pc:docMk/>
            <pc:sldMk cId="3127990076" sldId="425"/>
            <ac:spMk id="8" creationId="{EAA33A59-966A-456B-A66B-176B92597CCE}"/>
          </ac:spMkLst>
        </pc:spChg>
        <pc:spChg chg="del">
          <ac:chgData name="Molchanov, Igor V" userId="92c4b26c-1073-4ed9-be44-1d211dc0daa9" providerId="ADAL" clId="{B6C3D31B-DBED-4C4D-AED6-EF0BD9D30758}" dt="2020-12-07T02:55:54.130" v="2622" actId="478"/>
          <ac:spMkLst>
            <pc:docMk/>
            <pc:sldMk cId="3127990076" sldId="425"/>
            <ac:spMk id="9" creationId="{5F268C5B-7B78-4F9A-85C1-5010DA63B25B}"/>
          </ac:spMkLst>
        </pc:spChg>
        <pc:spChg chg="mod">
          <ac:chgData name="Molchanov, Igor V" userId="92c4b26c-1073-4ed9-be44-1d211dc0daa9" providerId="ADAL" clId="{B6C3D31B-DBED-4C4D-AED6-EF0BD9D30758}" dt="2020-12-07T03:07:12.725" v="2803" actId="164"/>
          <ac:spMkLst>
            <pc:docMk/>
            <pc:sldMk cId="3127990076" sldId="425"/>
            <ac:spMk id="10" creationId="{BC8576FA-1EA6-4191-8D46-514702134B6D}"/>
          </ac:spMkLst>
        </pc:spChg>
        <pc:spChg chg="mod">
          <ac:chgData name="Molchanov, Igor V" userId="92c4b26c-1073-4ed9-be44-1d211dc0daa9" providerId="ADAL" clId="{B6C3D31B-DBED-4C4D-AED6-EF0BD9D30758}" dt="2020-12-07T03:07:12.725" v="2803" actId="164"/>
          <ac:spMkLst>
            <pc:docMk/>
            <pc:sldMk cId="3127990076" sldId="425"/>
            <ac:spMk id="11" creationId="{B304A9E8-3F64-4A62-97D2-30EAAFEE39AB}"/>
          </ac:spMkLst>
        </pc:spChg>
        <pc:spChg chg="add">
          <ac:chgData name="Molchanov, Igor V" userId="92c4b26c-1073-4ed9-be44-1d211dc0daa9" providerId="ADAL" clId="{B6C3D31B-DBED-4C4D-AED6-EF0BD9D30758}" dt="2020-12-07T02:58:09.923" v="2628"/>
          <ac:spMkLst>
            <pc:docMk/>
            <pc:sldMk cId="3127990076" sldId="425"/>
            <ac:spMk id="13" creationId="{161A2C28-06AE-4DA4-A0E5-3C53B6EECB06}"/>
          </ac:spMkLst>
        </pc:spChg>
        <pc:spChg chg="add">
          <ac:chgData name="Molchanov, Igor V" userId="92c4b26c-1073-4ed9-be44-1d211dc0daa9" providerId="ADAL" clId="{B6C3D31B-DBED-4C4D-AED6-EF0BD9D30758}" dt="2020-12-07T02:58:09.923" v="2628"/>
          <ac:spMkLst>
            <pc:docMk/>
            <pc:sldMk cId="3127990076" sldId="425"/>
            <ac:spMk id="14" creationId="{207C4EE7-31B1-48AC-8120-3D41FFC2F654}"/>
          </ac:spMkLst>
        </pc:spChg>
        <pc:spChg chg="add mod topLvl">
          <ac:chgData name="Molchanov, Igor V" userId="92c4b26c-1073-4ed9-be44-1d211dc0daa9" providerId="ADAL" clId="{B6C3D31B-DBED-4C4D-AED6-EF0BD9D30758}" dt="2020-12-07T08:17:14.306" v="6818" actId="790"/>
          <ac:spMkLst>
            <pc:docMk/>
            <pc:sldMk cId="3127990076" sldId="425"/>
            <ac:spMk id="15" creationId="{2711A43C-FEE9-4EA0-9F9E-FF3E3B373958}"/>
          </ac:spMkLst>
        </pc:spChg>
        <pc:spChg chg="add mod topLvl">
          <ac:chgData name="Molchanov, Igor V" userId="92c4b26c-1073-4ed9-be44-1d211dc0daa9" providerId="ADAL" clId="{B6C3D31B-DBED-4C4D-AED6-EF0BD9D30758}" dt="2020-12-07T03:09:14.774" v="2820" actId="164"/>
          <ac:spMkLst>
            <pc:docMk/>
            <pc:sldMk cId="3127990076" sldId="425"/>
            <ac:spMk id="16" creationId="{FCF01581-2A20-4AB9-82B4-F747EF573EBA}"/>
          </ac:spMkLst>
        </pc:spChg>
        <pc:spChg chg="add mod">
          <ac:chgData name="Molchanov, Igor V" userId="92c4b26c-1073-4ed9-be44-1d211dc0daa9" providerId="ADAL" clId="{B6C3D31B-DBED-4C4D-AED6-EF0BD9D30758}" dt="2020-12-07T03:07:12.725" v="2803" actId="164"/>
          <ac:spMkLst>
            <pc:docMk/>
            <pc:sldMk cId="3127990076" sldId="425"/>
            <ac:spMk id="17" creationId="{F4CB60B7-86E7-4D64-9DD8-04516BC251FF}"/>
          </ac:spMkLst>
        </pc:spChg>
        <pc:spChg chg="add mod topLvl">
          <ac:chgData name="Molchanov, Igor V" userId="92c4b26c-1073-4ed9-be44-1d211dc0daa9" providerId="ADAL" clId="{B6C3D31B-DBED-4C4D-AED6-EF0BD9D30758}" dt="2020-12-07T03:09:14.774" v="2820" actId="164"/>
          <ac:spMkLst>
            <pc:docMk/>
            <pc:sldMk cId="3127990076" sldId="425"/>
            <ac:spMk id="19" creationId="{07695D80-F000-4385-9B25-CC22009D40FC}"/>
          </ac:spMkLst>
        </pc:spChg>
        <pc:grpChg chg="add del mod">
          <ac:chgData name="Molchanov, Igor V" userId="92c4b26c-1073-4ed9-be44-1d211dc0daa9" providerId="ADAL" clId="{B6C3D31B-DBED-4C4D-AED6-EF0BD9D30758}" dt="2020-12-07T03:09:08.415" v="2819" actId="165"/>
          <ac:grpSpMkLst>
            <pc:docMk/>
            <pc:sldMk cId="3127990076" sldId="425"/>
            <ac:grpSpMk id="6" creationId="{9C5DE3DB-FB95-483E-9757-9EF68423E05B}"/>
          </ac:grpSpMkLst>
        </pc:grpChg>
        <pc:grpChg chg="add mod">
          <ac:chgData name="Molchanov, Igor V" userId="92c4b26c-1073-4ed9-be44-1d211dc0daa9" providerId="ADAL" clId="{B6C3D31B-DBED-4C4D-AED6-EF0BD9D30758}" dt="2020-12-07T02:58:14.129" v="2629"/>
          <ac:grpSpMkLst>
            <pc:docMk/>
            <pc:sldMk cId="3127990076" sldId="425"/>
            <ac:grpSpMk id="12" creationId="{5FFA3792-1FBC-4364-AEC7-89869010E87A}"/>
          </ac:grpSpMkLst>
        </pc:grpChg>
        <pc:grpChg chg="add mod">
          <ac:chgData name="Molchanov, Igor V" userId="92c4b26c-1073-4ed9-be44-1d211dc0daa9" providerId="ADAL" clId="{B6C3D31B-DBED-4C4D-AED6-EF0BD9D30758}" dt="2020-12-07T03:07:12.725" v="2803" actId="164"/>
          <ac:grpSpMkLst>
            <pc:docMk/>
            <pc:sldMk cId="3127990076" sldId="425"/>
            <ac:grpSpMk id="18" creationId="{0EFF264B-1EFC-4086-B400-DE859DECA357}"/>
          </ac:grpSpMkLst>
        </pc:grpChg>
        <pc:grpChg chg="add mod">
          <ac:chgData name="Molchanov, Igor V" userId="92c4b26c-1073-4ed9-be44-1d211dc0daa9" providerId="ADAL" clId="{B6C3D31B-DBED-4C4D-AED6-EF0BD9D30758}" dt="2020-12-07T03:10:00.353" v="2824" actId="1076"/>
          <ac:grpSpMkLst>
            <pc:docMk/>
            <pc:sldMk cId="3127990076" sldId="425"/>
            <ac:grpSpMk id="20" creationId="{0BCBB5A0-CE2E-47EC-85FD-02EC4787D7C7}"/>
          </ac:grpSpMkLst>
        </pc:grpChg>
        <pc:graphicFrameChg chg="mod">
          <ac:chgData name="Molchanov, Igor V" userId="92c4b26c-1073-4ed9-be44-1d211dc0daa9" providerId="ADAL" clId="{B6C3D31B-DBED-4C4D-AED6-EF0BD9D30758}" dt="2020-12-07T03:09:56.960" v="2823" actId="1076"/>
          <ac:graphicFrameMkLst>
            <pc:docMk/>
            <pc:sldMk cId="3127990076" sldId="425"/>
            <ac:graphicFrameMk id="5" creationId="{A11466DD-26E5-49E0-B4D6-082DF74A8DB9}"/>
          </ac:graphicFrameMkLst>
        </pc:graphicFrameChg>
      </pc:sldChg>
      <pc:sldChg chg="addSp delSp modSp add">
        <pc:chgData name="Molchanov, Igor V" userId="92c4b26c-1073-4ed9-be44-1d211dc0daa9" providerId="ADAL" clId="{B6C3D31B-DBED-4C4D-AED6-EF0BD9D30758}" dt="2020-12-07T08:19:31.656" v="6827" actId="790"/>
        <pc:sldMkLst>
          <pc:docMk/>
          <pc:sldMk cId="308310326" sldId="426"/>
        </pc:sldMkLst>
        <pc:spChg chg="mod">
          <ac:chgData name="Molchanov, Igor V" userId="92c4b26c-1073-4ed9-be44-1d211dc0daa9" providerId="ADAL" clId="{B6C3D31B-DBED-4C4D-AED6-EF0BD9D30758}" dt="2020-12-07T04:05:47.506" v="2981" actId="20577"/>
          <ac:spMkLst>
            <pc:docMk/>
            <pc:sldMk cId="308310326" sldId="426"/>
            <ac:spMk id="2" creationId="{291EC00A-33A6-45F8-9FA0-3BADA646B7E1}"/>
          </ac:spMkLst>
        </pc:spChg>
        <pc:spChg chg="mod">
          <ac:chgData name="Molchanov, Igor V" userId="92c4b26c-1073-4ed9-be44-1d211dc0daa9" providerId="ADAL" clId="{B6C3D31B-DBED-4C4D-AED6-EF0BD9D30758}" dt="2020-12-07T08:19:04.679" v="6825" actId="790"/>
          <ac:spMkLst>
            <pc:docMk/>
            <pc:sldMk cId="308310326" sldId="426"/>
            <ac:spMk id="3" creationId="{2D7C7F05-B37A-40E8-B936-E27980457E70}"/>
          </ac:spMkLst>
        </pc:spChg>
        <pc:spChg chg="mod">
          <ac:chgData name="Molchanov, Igor V" userId="92c4b26c-1073-4ed9-be44-1d211dc0daa9" providerId="ADAL" clId="{B6C3D31B-DBED-4C4D-AED6-EF0BD9D30758}" dt="2020-12-07T08:19:31.656" v="6827" actId="790"/>
          <ac:spMkLst>
            <pc:docMk/>
            <pc:sldMk cId="308310326" sldId="426"/>
            <ac:spMk id="4" creationId="{E05B4BF9-6CB5-4788-9B01-C5D64A331F93}"/>
          </ac:spMkLst>
        </pc:spChg>
        <pc:spChg chg="mod">
          <ac:chgData name="Molchanov, Igor V" userId="92c4b26c-1073-4ed9-be44-1d211dc0daa9" providerId="ADAL" clId="{B6C3D31B-DBED-4C4D-AED6-EF0BD9D30758}" dt="2020-12-07T04:15:40.214" v="3122" actId="14100"/>
          <ac:spMkLst>
            <pc:docMk/>
            <pc:sldMk cId="308310326" sldId="426"/>
            <ac:spMk id="10" creationId="{BC8576FA-1EA6-4191-8D46-514702134B6D}"/>
          </ac:spMkLst>
        </pc:spChg>
        <pc:spChg chg="mod">
          <ac:chgData name="Molchanov, Igor V" userId="92c4b26c-1073-4ed9-be44-1d211dc0daa9" providerId="ADAL" clId="{B6C3D31B-DBED-4C4D-AED6-EF0BD9D30758}" dt="2020-12-07T08:19:18.044" v="6826" actId="790"/>
          <ac:spMkLst>
            <pc:docMk/>
            <pc:sldMk cId="308310326" sldId="426"/>
            <ac:spMk id="15" creationId="{2711A43C-FEE9-4EA0-9F9E-FF3E3B373958}"/>
          </ac:spMkLst>
        </pc:spChg>
        <pc:spChg chg="mod">
          <ac:chgData name="Molchanov, Igor V" userId="92c4b26c-1073-4ed9-be44-1d211dc0daa9" providerId="ADAL" clId="{B6C3D31B-DBED-4C4D-AED6-EF0BD9D30758}" dt="2020-12-07T04:15:48.487" v="3124" actId="14100"/>
          <ac:spMkLst>
            <pc:docMk/>
            <pc:sldMk cId="308310326" sldId="426"/>
            <ac:spMk id="17" creationId="{F4CB60B7-86E7-4D64-9DD8-04516BC251FF}"/>
          </ac:spMkLst>
        </pc:spChg>
        <pc:spChg chg="add mod">
          <ac:chgData name="Molchanov, Igor V" userId="92c4b26c-1073-4ed9-be44-1d211dc0daa9" providerId="ADAL" clId="{B6C3D31B-DBED-4C4D-AED6-EF0BD9D30758}" dt="2020-12-07T04:17:40.705" v="3175" actId="14100"/>
          <ac:spMkLst>
            <pc:docMk/>
            <pc:sldMk cId="308310326" sldId="426"/>
            <ac:spMk id="21" creationId="{BD5575E8-C2BB-4318-AAC2-4FD9DABD98A1}"/>
          </ac:spMkLst>
        </pc:spChg>
        <pc:spChg chg="add mod">
          <ac:chgData name="Molchanov, Igor V" userId="92c4b26c-1073-4ed9-be44-1d211dc0daa9" providerId="ADAL" clId="{B6C3D31B-DBED-4C4D-AED6-EF0BD9D30758}" dt="2020-12-07T04:17:47" v="3177" actId="14100"/>
          <ac:spMkLst>
            <pc:docMk/>
            <pc:sldMk cId="308310326" sldId="426"/>
            <ac:spMk id="22" creationId="{7F914E34-43A7-4EFC-BA01-8E841AE2738E}"/>
          </ac:spMkLst>
        </pc:spChg>
        <pc:grpChg chg="mod">
          <ac:chgData name="Molchanov, Igor V" userId="92c4b26c-1073-4ed9-be44-1d211dc0daa9" providerId="ADAL" clId="{B6C3D31B-DBED-4C4D-AED6-EF0BD9D30758}" dt="2020-12-07T04:17:45.122" v="3176" actId="571"/>
          <ac:grpSpMkLst>
            <pc:docMk/>
            <pc:sldMk cId="308310326" sldId="426"/>
            <ac:grpSpMk id="18" creationId="{0EFF264B-1EFC-4086-B400-DE859DECA357}"/>
          </ac:grpSpMkLst>
        </pc:grpChg>
        <pc:grpChg chg="mod">
          <ac:chgData name="Molchanov, Igor V" userId="92c4b26c-1073-4ed9-be44-1d211dc0daa9" providerId="ADAL" clId="{B6C3D31B-DBED-4C4D-AED6-EF0BD9D30758}" dt="2020-12-07T04:21:21.907" v="3365" actId="1076"/>
          <ac:grpSpMkLst>
            <pc:docMk/>
            <pc:sldMk cId="308310326" sldId="426"/>
            <ac:grpSpMk id="20" creationId="{0BCBB5A0-CE2E-47EC-85FD-02EC4787D7C7}"/>
          </ac:grpSpMkLst>
        </pc:grpChg>
        <pc:graphicFrameChg chg="del">
          <ac:chgData name="Molchanov, Igor V" userId="92c4b26c-1073-4ed9-be44-1d211dc0daa9" providerId="ADAL" clId="{B6C3D31B-DBED-4C4D-AED6-EF0BD9D30758}" dt="2020-12-07T04:06:32.223" v="2993" actId="478"/>
          <ac:graphicFrameMkLst>
            <pc:docMk/>
            <pc:sldMk cId="308310326" sldId="426"/>
            <ac:graphicFrameMk id="5" creationId="{A11466DD-26E5-49E0-B4D6-082DF74A8DB9}"/>
          </ac:graphicFrameMkLst>
        </pc:graphicFrameChg>
        <pc:graphicFrameChg chg="del mod">
          <ac:chgData name="Molchanov, Igor V" userId="92c4b26c-1073-4ed9-be44-1d211dc0daa9" providerId="ADAL" clId="{B6C3D31B-DBED-4C4D-AED6-EF0BD9D30758}" dt="2020-12-07T04:09:27.507" v="3007" actId="478"/>
          <ac:graphicFrameMkLst>
            <pc:docMk/>
            <pc:sldMk cId="308310326" sldId="426"/>
            <ac:graphicFrameMk id="6" creationId="{76274B21-E67A-4C3E-9701-4EA68CA0EC9C}"/>
          </ac:graphicFrameMkLst>
        </pc:graphicFrameChg>
        <pc:graphicFrameChg chg="mod">
          <ac:chgData name="Molchanov, Igor V" userId="92c4b26c-1073-4ed9-be44-1d211dc0daa9" providerId="ADAL" clId="{B6C3D31B-DBED-4C4D-AED6-EF0BD9D30758}" dt="2020-12-07T04:21:16.083" v="3364" actId="14100"/>
          <ac:graphicFrameMkLst>
            <pc:docMk/>
            <pc:sldMk cId="308310326" sldId="426"/>
            <ac:graphicFrameMk id="7" creationId="{D0E81CF2-850E-4A81-865F-CE16FBDF9A63}"/>
          </ac:graphicFrameMkLst>
        </pc:graphicFrameChg>
      </pc:sldChg>
      <pc:sldChg chg="addSp delSp modSp add">
        <pc:chgData name="Molchanov, Igor V" userId="92c4b26c-1073-4ed9-be44-1d211dc0daa9" providerId="ADAL" clId="{B6C3D31B-DBED-4C4D-AED6-EF0BD9D30758}" dt="2020-12-07T19:50:31.994" v="7375" actId="14100"/>
        <pc:sldMkLst>
          <pc:docMk/>
          <pc:sldMk cId="3780341144" sldId="427"/>
        </pc:sldMkLst>
        <pc:spChg chg="mod">
          <ac:chgData name="Molchanov, Igor V" userId="92c4b26c-1073-4ed9-be44-1d211dc0daa9" providerId="ADAL" clId="{B6C3D31B-DBED-4C4D-AED6-EF0BD9D30758}" dt="2020-12-07T04:25:32.888" v="3478" actId="20577"/>
          <ac:spMkLst>
            <pc:docMk/>
            <pc:sldMk cId="3780341144" sldId="427"/>
            <ac:spMk id="2" creationId="{291EC00A-33A6-45F8-9FA0-3BADA646B7E1}"/>
          </ac:spMkLst>
        </pc:spChg>
        <pc:spChg chg="mod">
          <ac:chgData name="Molchanov, Igor V" userId="92c4b26c-1073-4ed9-be44-1d211dc0daa9" providerId="ADAL" clId="{B6C3D31B-DBED-4C4D-AED6-EF0BD9D30758}" dt="2020-12-07T19:49:33.904" v="7350" actId="20577"/>
          <ac:spMkLst>
            <pc:docMk/>
            <pc:sldMk cId="3780341144" sldId="427"/>
            <ac:spMk id="3" creationId="{2D7C7F05-B37A-40E8-B936-E27980457E70}"/>
          </ac:spMkLst>
        </pc:spChg>
        <pc:spChg chg="mod">
          <ac:chgData name="Molchanov, Igor V" userId="92c4b26c-1073-4ed9-be44-1d211dc0daa9" providerId="ADAL" clId="{B6C3D31B-DBED-4C4D-AED6-EF0BD9D30758}" dt="2020-12-07T08:21:33.726" v="6834" actId="790"/>
          <ac:spMkLst>
            <pc:docMk/>
            <pc:sldMk cId="3780341144" sldId="427"/>
            <ac:spMk id="4" creationId="{E05B4BF9-6CB5-4788-9B01-C5D64A331F93}"/>
          </ac:spMkLst>
        </pc:spChg>
        <pc:spChg chg="del">
          <ac:chgData name="Molchanov, Igor V" userId="92c4b26c-1073-4ed9-be44-1d211dc0daa9" providerId="ADAL" clId="{B6C3D31B-DBED-4C4D-AED6-EF0BD9D30758}" dt="2020-12-07T04:36:27.453" v="3668" actId="478"/>
          <ac:spMkLst>
            <pc:docMk/>
            <pc:sldMk cId="3780341144" sldId="427"/>
            <ac:spMk id="10" creationId="{BC8576FA-1EA6-4191-8D46-514702134B6D}"/>
          </ac:spMkLst>
        </pc:spChg>
        <pc:spChg chg="mod topLvl">
          <ac:chgData name="Molchanov, Igor V" userId="92c4b26c-1073-4ed9-be44-1d211dc0daa9" providerId="ADAL" clId="{B6C3D31B-DBED-4C4D-AED6-EF0BD9D30758}" dt="2020-12-07T19:50:31.994" v="7375" actId="14100"/>
          <ac:spMkLst>
            <pc:docMk/>
            <pc:sldMk cId="3780341144" sldId="427"/>
            <ac:spMk id="15" creationId="{2711A43C-FEE9-4EA0-9F9E-FF3E3B373958}"/>
          </ac:spMkLst>
        </pc:spChg>
        <pc:spChg chg="del">
          <ac:chgData name="Molchanov, Igor V" userId="92c4b26c-1073-4ed9-be44-1d211dc0daa9" providerId="ADAL" clId="{B6C3D31B-DBED-4C4D-AED6-EF0BD9D30758}" dt="2020-12-07T04:29:24.338" v="3553" actId="478"/>
          <ac:spMkLst>
            <pc:docMk/>
            <pc:sldMk cId="3780341144" sldId="427"/>
            <ac:spMk id="16" creationId="{FCF01581-2A20-4AB9-82B4-F747EF573EBA}"/>
          </ac:spMkLst>
        </pc:spChg>
        <pc:spChg chg="del">
          <ac:chgData name="Molchanov, Igor V" userId="92c4b26c-1073-4ed9-be44-1d211dc0daa9" providerId="ADAL" clId="{B6C3D31B-DBED-4C4D-AED6-EF0BD9D30758}" dt="2020-12-07T04:36:31.453" v="3669" actId="478"/>
          <ac:spMkLst>
            <pc:docMk/>
            <pc:sldMk cId="3780341144" sldId="427"/>
            <ac:spMk id="17" creationId="{F4CB60B7-86E7-4D64-9DD8-04516BC251FF}"/>
          </ac:spMkLst>
        </pc:spChg>
        <pc:spChg chg="del topLvl">
          <ac:chgData name="Molchanov, Igor V" userId="92c4b26c-1073-4ed9-be44-1d211dc0daa9" providerId="ADAL" clId="{B6C3D31B-DBED-4C4D-AED6-EF0BD9D30758}" dt="2020-12-07T04:29:31.052" v="3554" actId="478"/>
          <ac:spMkLst>
            <pc:docMk/>
            <pc:sldMk cId="3780341144" sldId="427"/>
            <ac:spMk id="19" creationId="{07695D80-F000-4385-9B25-CC22009D40FC}"/>
          </ac:spMkLst>
        </pc:spChg>
        <pc:spChg chg="mod">
          <ac:chgData name="Molchanov, Igor V" userId="92c4b26c-1073-4ed9-be44-1d211dc0daa9" providerId="ADAL" clId="{B6C3D31B-DBED-4C4D-AED6-EF0BD9D30758}" dt="2020-12-07T04:41:32.502" v="3919" actId="1076"/>
          <ac:spMkLst>
            <pc:docMk/>
            <pc:sldMk cId="3780341144" sldId="427"/>
            <ac:spMk id="21" creationId="{BD5575E8-C2BB-4318-AAC2-4FD9DABD98A1}"/>
          </ac:spMkLst>
        </pc:spChg>
        <pc:spChg chg="mod">
          <ac:chgData name="Molchanov, Igor V" userId="92c4b26c-1073-4ed9-be44-1d211dc0daa9" providerId="ADAL" clId="{B6C3D31B-DBED-4C4D-AED6-EF0BD9D30758}" dt="2020-12-07T04:36:48.036" v="3673" actId="14100"/>
          <ac:spMkLst>
            <pc:docMk/>
            <pc:sldMk cId="3780341144" sldId="427"/>
            <ac:spMk id="22" creationId="{7F914E34-43A7-4EFC-BA01-8E841AE2738E}"/>
          </ac:spMkLst>
        </pc:spChg>
        <pc:spChg chg="add mod">
          <ac:chgData name="Molchanov, Igor V" userId="92c4b26c-1073-4ed9-be44-1d211dc0daa9" providerId="ADAL" clId="{B6C3D31B-DBED-4C4D-AED6-EF0BD9D30758}" dt="2020-12-07T04:36:23.645" v="3667" actId="1076"/>
          <ac:spMkLst>
            <pc:docMk/>
            <pc:sldMk cId="3780341144" sldId="427"/>
            <ac:spMk id="23" creationId="{C6A275B7-E183-49FC-8AFD-1022D963AC78}"/>
          </ac:spMkLst>
        </pc:spChg>
        <pc:spChg chg="add mod">
          <ac:chgData name="Molchanov, Igor V" userId="92c4b26c-1073-4ed9-be44-1d211dc0daa9" providerId="ADAL" clId="{B6C3D31B-DBED-4C4D-AED6-EF0BD9D30758}" dt="2020-12-07T04:36:17.268" v="3666" actId="1076"/>
          <ac:spMkLst>
            <pc:docMk/>
            <pc:sldMk cId="3780341144" sldId="427"/>
            <ac:spMk id="24" creationId="{47CBB150-8B77-4238-A5B5-6B86E386AEAA}"/>
          </ac:spMkLst>
        </pc:spChg>
        <pc:grpChg chg="mod">
          <ac:chgData name="Molchanov, Igor V" userId="92c4b26c-1073-4ed9-be44-1d211dc0daa9" providerId="ADAL" clId="{B6C3D31B-DBED-4C4D-AED6-EF0BD9D30758}" dt="2020-12-07T04:35:17.619" v="3655"/>
          <ac:grpSpMkLst>
            <pc:docMk/>
            <pc:sldMk cId="3780341144" sldId="427"/>
            <ac:grpSpMk id="18" creationId="{0EFF264B-1EFC-4086-B400-DE859DECA357}"/>
          </ac:grpSpMkLst>
        </pc:grpChg>
        <pc:grpChg chg="del mod">
          <ac:chgData name="Molchanov, Igor V" userId="92c4b26c-1073-4ed9-be44-1d211dc0daa9" providerId="ADAL" clId="{B6C3D31B-DBED-4C4D-AED6-EF0BD9D30758}" dt="2020-12-07T04:29:31.052" v="3554" actId="478"/>
          <ac:grpSpMkLst>
            <pc:docMk/>
            <pc:sldMk cId="3780341144" sldId="427"/>
            <ac:grpSpMk id="20" creationId="{0BCBB5A0-CE2E-47EC-85FD-02EC4787D7C7}"/>
          </ac:grpSpMkLst>
        </pc:grpChg>
        <pc:graphicFrameChg chg="mod">
          <ac:chgData name="Molchanov, Igor V" userId="92c4b26c-1073-4ed9-be44-1d211dc0daa9" providerId="ADAL" clId="{B6C3D31B-DBED-4C4D-AED6-EF0BD9D30758}" dt="2020-12-07T04:40:26.863" v="3901" actId="14100"/>
          <ac:graphicFrameMkLst>
            <pc:docMk/>
            <pc:sldMk cId="3780341144" sldId="427"/>
            <ac:graphicFrameMk id="5" creationId="{F5DAD6FA-C9B9-4D76-A7D2-D439D0B0A312}"/>
          </ac:graphicFrameMkLst>
        </pc:graphicFrameChg>
        <pc:graphicFrameChg chg="del">
          <ac:chgData name="Molchanov, Igor V" userId="92c4b26c-1073-4ed9-be44-1d211dc0daa9" providerId="ADAL" clId="{B6C3D31B-DBED-4C4D-AED6-EF0BD9D30758}" dt="2020-12-07T04:25:43.056" v="3479" actId="478"/>
          <ac:graphicFrameMkLst>
            <pc:docMk/>
            <pc:sldMk cId="3780341144" sldId="427"/>
            <ac:graphicFrameMk id="7" creationId="{D0E81CF2-850E-4A81-865F-CE16FBDF9A63}"/>
          </ac:graphicFrameMkLst>
        </pc:graphicFrameChg>
      </pc:sldChg>
      <pc:sldChg chg="delSp modSp add">
        <pc:chgData name="Molchanov, Igor V" userId="92c4b26c-1073-4ed9-be44-1d211dc0daa9" providerId="ADAL" clId="{B6C3D31B-DBED-4C4D-AED6-EF0BD9D30758}" dt="2020-12-07T19:51:27.746" v="7389" actId="20577"/>
        <pc:sldMkLst>
          <pc:docMk/>
          <pc:sldMk cId="2710582432" sldId="428"/>
        </pc:sldMkLst>
        <pc:spChg chg="mod">
          <ac:chgData name="Molchanov, Igor V" userId="92c4b26c-1073-4ed9-be44-1d211dc0daa9" providerId="ADAL" clId="{B6C3D31B-DBED-4C4D-AED6-EF0BD9D30758}" dt="2020-12-07T05:44:40.104" v="3941" actId="20577"/>
          <ac:spMkLst>
            <pc:docMk/>
            <pc:sldMk cId="2710582432" sldId="428"/>
            <ac:spMk id="2" creationId="{291EC00A-33A6-45F8-9FA0-3BADA646B7E1}"/>
          </ac:spMkLst>
        </pc:spChg>
        <pc:spChg chg="mod">
          <ac:chgData name="Molchanov, Igor V" userId="92c4b26c-1073-4ed9-be44-1d211dc0daa9" providerId="ADAL" clId="{B6C3D31B-DBED-4C4D-AED6-EF0BD9D30758}" dt="2020-12-07T19:51:27.746" v="7389" actId="20577"/>
          <ac:spMkLst>
            <pc:docMk/>
            <pc:sldMk cId="2710582432" sldId="428"/>
            <ac:spMk id="3" creationId="{2D7C7F05-B37A-40E8-B936-E27980457E70}"/>
          </ac:spMkLst>
        </pc:spChg>
        <pc:spChg chg="mod topLvl">
          <ac:chgData name="Molchanov, Igor V" userId="92c4b26c-1073-4ed9-be44-1d211dc0daa9" providerId="ADAL" clId="{B6C3D31B-DBED-4C4D-AED6-EF0BD9D30758}" dt="2020-12-07T08:22:00.254" v="6836" actId="790"/>
          <ac:spMkLst>
            <pc:docMk/>
            <pc:sldMk cId="2710582432" sldId="428"/>
            <ac:spMk id="4" creationId="{E05B4BF9-6CB5-4788-9B01-C5D64A331F93}"/>
          </ac:spMkLst>
        </pc:spChg>
        <pc:spChg chg="del">
          <ac:chgData name="Molchanov, Igor V" userId="92c4b26c-1073-4ed9-be44-1d211dc0daa9" providerId="ADAL" clId="{B6C3D31B-DBED-4C4D-AED6-EF0BD9D30758}" dt="2020-12-07T05:47:11.154" v="3954" actId="478"/>
          <ac:spMkLst>
            <pc:docMk/>
            <pc:sldMk cId="2710582432" sldId="428"/>
            <ac:spMk id="11" creationId="{B304A9E8-3F64-4A62-97D2-30EAAFEE39AB}"/>
          </ac:spMkLst>
        </pc:spChg>
        <pc:spChg chg="del">
          <ac:chgData name="Molchanov, Igor V" userId="92c4b26c-1073-4ed9-be44-1d211dc0daa9" providerId="ADAL" clId="{B6C3D31B-DBED-4C4D-AED6-EF0BD9D30758}" dt="2020-12-07T05:45:30.691" v="3949" actId="478"/>
          <ac:spMkLst>
            <pc:docMk/>
            <pc:sldMk cId="2710582432" sldId="428"/>
            <ac:spMk id="15" creationId="{2711A43C-FEE9-4EA0-9F9E-FF3E3B373958}"/>
          </ac:spMkLst>
        </pc:spChg>
        <pc:spChg chg="del">
          <ac:chgData name="Molchanov, Igor V" userId="92c4b26c-1073-4ed9-be44-1d211dc0daa9" providerId="ADAL" clId="{B6C3D31B-DBED-4C4D-AED6-EF0BD9D30758}" dt="2020-12-07T05:47:21.804" v="3957" actId="478"/>
          <ac:spMkLst>
            <pc:docMk/>
            <pc:sldMk cId="2710582432" sldId="428"/>
            <ac:spMk id="21" creationId="{BD5575E8-C2BB-4318-AAC2-4FD9DABD98A1}"/>
          </ac:spMkLst>
        </pc:spChg>
        <pc:spChg chg="del topLvl">
          <ac:chgData name="Molchanov, Igor V" userId="92c4b26c-1073-4ed9-be44-1d211dc0daa9" providerId="ADAL" clId="{B6C3D31B-DBED-4C4D-AED6-EF0BD9D30758}" dt="2020-12-07T05:47:24.682" v="3958" actId="478"/>
          <ac:spMkLst>
            <pc:docMk/>
            <pc:sldMk cId="2710582432" sldId="428"/>
            <ac:spMk id="22" creationId="{7F914E34-43A7-4EFC-BA01-8E841AE2738E}"/>
          </ac:spMkLst>
        </pc:spChg>
        <pc:spChg chg="del">
          <ac:chgData name="Molchanov, Igor V" userId="92c4b26c-1073-4ed9-be44-1d211dc0daa9" providerId="ADAL" clId="{B6C3D31B-DBED-4C4D-AED6-EF0BD9D30758}" dt="2020-12-07T05:47:14.100" v="3955" actId="478"/>
          <ac:spMkLst>
            <pc:docMk/>
            <pc:sldMk cId="2710582432" sldId="428"/>
            <ac:spMk id="23" creationId="{C6A275B7-E183-49FC-8AFD-1022D963AC78}"/>
          </ac:spMkLst>
        </pc:spChg>
        <pc:spChg chg="del">
          <ac:chgData name="Molchanov, Igor V" userId="92c4b26c-1073-4ed9-be44-1d211dc0daa9" providerId="ADAL" clId="{B6C3D31B-DBED-4C4D-AED6-EF0BD9D30758}" dt="2020-12-07T05:47:18.796" v="3956" actId="478"/>
          <ac:spMkLst>
            <pc:docMk/>
            <pc:sldMk cId="2710582432" sldId="428"/>
            <ac:spMk id="24" creationId="{47CBB150-8B77-4238-A5B5-6B86E386AEAA}"/>
          </ac:spMkLst>
        </pc:spChg>
        <pc:grpChg chg="del mod">
          <ac:chgData name="Molchanov, Igor V" userId="92c4b26c-1073-4ed9-be44-1d211dc0daa9" providerId="ADAL" clId="{B6C3D31B-DBED-4C4D-AED6-EF0BD9D30758}" dt="2020-12-07T05:47:24.682" v="3958" actId="478"/>
          <ac:grpSpMkLst>
            <pc:docMk/>
            <pc:sldMk cId="2710582432" sldId="428"/>
            <ac:grpSpMk id="18" creationId="{0EFF264B-1EFC-4086-B400-DE859DECA357}"/>
          </ac:grpSpMkLst>
        </pc:grpChg>
        <pc:graphicFrameChg chg="del">
          <ac:chgData name="Molchanov, Igor V" userId="92c4b26c-1073-4ed9-be44-1d211dc0daa9" providerId="ADAL" clId="{B6C3D31B-DBED-4C4D-AED6-EF0BD9D30758}" dt="2020-12-07T05:45:23.569" v="3948" actId="478"/>
          <ac:graphicFrameMkLst>
            <pc:docMk/>
            <pc:sldMk cId="2710582432" sldId="428"/>
            <ac:graphicFrameMk id="5" creationId="{F5DAD6FA-C9B9-4D76-A7D2-D439D0B0A312}"/>
          </ac:graphicFrameMkLst>
        </pc:graphicFrameChg>
      </pc:sldChg>
      <pc:sldChg chg="delSp modSp add ord">
        <pc:chgData name="Molchanov, Igor V" userId="92c4b26c-1073-4ed9-be44-1d211dc0daa9" providerId="ADAL" clId="{B6C3D31B-DBED-4C4D-AED6-EF0BD9D30758}" dt="2020-12-07T19:52:31.964" v="7391" actId="255"/>
        <pc:sldMkLst>
          <pc:docMk/>
          <pc:sldMk cId="2306247412" sldId="429"/>
        </pc:sldMkLst>
        <pc:spChg chg="mod">
          <ac:chgData name="Molchanov, Igor V" userId="92c4b26c-1073-4ed9-be44-1d211dc0daa9" providerId="ADAL" clId="{B6C3D31B-DBED-4C4D-AED6-EF0BD9D30758}" dt="2020-12-07T06:15:16.052" v="4385" actId="20577"/>
          <ac:spMkLst>
            <pc:docMk/>
            <pc:sldMk cId="2306247412" sldId="429"/>
            <ac:spMk id="2" creationId="{291EC00A-33A6-45F8-9FA0-3BADA646B7E1}"/>
          </ac:spMkLst>
        </pc:spChg>
        <pc:spChg chg="mod">
          <ac:chgData name="Molchanov, Igor V" userId="92c4b26c-1073-4ed9-be44-1d211dc0daa9" providerId="ADAL" clId="{B6C3D31B-DBED-4C4D-AED6-EF0BD9D30758}" dt="2020-12-07T19:52:31.964" v="7391" actId="255"/>
          <ac:spMkLst>
            <pc:docMk/>
            <pc:sldMk cId="2306247412" sldId="429"/>
            <ac:spMk id="3" creationId="{2D7C7F05-B37A-40E8-B936-E27980457E70}"/>
          </ac:spMkLst>
        </pc:spChg>
        <pc:spChg chg="mod topLvl">
          <ac:chgData name="Molchanov, Igor V" userId="92c4b26c-1073-4ed9-be44-1d211dc0daa9" providerId="ADAL" clId="{B6C3D31B-DBED-4C4D-AED6-EF0BD9D30758}" dt="2020-12-07T08:23:18.288" v="6842" actId="790"/>
          <ac:spMkLst>
            <pc:docMk/>
            <pc:sldMk cId="2306247412" sldId="429"/>
            <ac:spMk id="4" creationId="{E05B4BF9-6CB5-4788-9B01-C5D64A331F93}"/>
          </ac:spMkLst>
        </pc:spChg>
        <pc:spChg chg="del">
          <ac:chgData name="Molchanov, Igor V" userId="92c4b26c-1073-4ed9-be44-1d211dc0daa9" providerId="ADAL" clId="{B6C3D31B-DBED-4C4D-AED6-EF0BD9D30758}" dt="2020-12-07T06:02:07.915" v="4202" actId="478"/>
          <ac:spMkLst>
            <pc:docMk/>
            <pc:sldMk cId="2306247412" sldId="429"/>
            <ac:spMk id="11" creationId="{B304A9E8-3F64-4A62-97D2-30EAAFEE39AB}"/>
          </ac:spMkLst>
        </pc:spChg>
        <pc:spChg chg="mod">
          <ac:chgData name="Molchanov, Igor V" userId="92c4b26c-1073-4ed9-be44-1d211dc0daa9" providerId="ADAL" clId="{B6C3D31B-DBED-4C4D-AED6-EF0BD9D30758}" dt="2020-12-07T08:23:09.951" v="6841" actId="790"/>
          <ac:spMkLst>
            <pc:docMk/>
            <pc:sldMk cId="2306247412" sldId="429"/>
            <ac:spMk id="15" creationId="{2711A43C-FEE9-4EA0-9F9E-FF3E3B373958}"/>
          </ac:spMkLst>
        </pc:spChg>
        <pc:spChg chg="del">
          <ac:chgData name="Molchanov, Igor V" userId="92c4b26c-1073-4ed9-be44-1d211dc0daa9" providerId="ADAL" clId="{B6C3D31B-DBED-4C4D-AED6-EF0BD9D30758}" dt="2020-12-07T06:02:29.067" v="4206" actId="478"/>
          <ac:spMkLst>
            <pc:docMk/>
            <pc:sldMk cId="2306247412" sldId="429"/>
            <ac:spMk id="21" creationId="{BD5575E8-C2BB-4318-AAC2-4FD9DABD98A1}"/>
          </ac:spMkLst>
        </pc:spChg>
        <pc:spChg chg="del topLvl">
          <ac:chgData name="Molchanov, Igor V" userId="92c4b26c-1073-4ed9-be44-1d211dc0daa9" providerId="ADAL" clId="{B6C3D31B-DBED-4C4D-AED6-EF0BD9D30758}" dt="2020-12-07T06:02:39.330" v="4207" actId="478"/>
          <ac:spMkLst>
            <pc:docMk/>
            <pc:sldMk cId="2306247412" sldId="429"/>
            <ac:spMk id="22" creationId="{7F914E34-43A7-4EFC-BA01-8E841AE2738E}"/>
          </ac:spMkLst>
        </pc:spChg>
        <pc:spChg chg="del">
          <ac:chgData name="Molchanov, Igor V" userId="92c4b26c-1073-4ed9-be44-1d211dc0daa9" providerId="ADAL" clId="{B6C3D31B-DBED-4C4D-AED6-EF0BD9D30758}" dt="2020-12-07T06:02:18.892" v="4204" actId="478"/>
          <ac:spMkLst>
            <pc:docMk/>
            <pc:sldMk cId="2306247412" sldId="429"/>
            <ac:spMk id="23" creationId="{C6A275B7-E183-49FC-8AFD-1022D963AC78}"/>
          </ac:spMkLst>
        </pc:spChg>
        <pc:spChg chg="del">
          <ac:chgData name="Molchanov, Igor V" userId="92c4b26c-1073-4ed9-be44-1d211dc0daa9" providerId="ADAL" clId="{B6C3D31B-DBED-4C4D-AED6-EF0BD9D30758}" dt="2020-12-07T06:02:25.612" v="4205" actId="478"/>
          <ac:spMkLst>
            <pc:docMk/>
            <pc:sldMk cId="2306247412" sldId="429"/>
            <ac:spMk id="24" creationId="{47CBB150-8B77-4238-A5B5-6B86E386AEAA}"/>
          </ac:spMkLst>
        </pc:spChg>
        <pc:grpChg chg="del mod">
          <ac:chgData name="Molchanov, Igor V" userId="92c4b26c-1073-4ed9-be44-1d211dc0daa9" providerId="ADAL" clId="{B6C3D31B-DBED-4C4D-AED6-EF0BD9D30758}" dt="2020-12-07T06:02:39.330" v="4207" actId="478"/>
          <ac:grpSpMkLst>
            <pc:docMk/>
            <pc:sldMk cId="2306247412" sldId="429"/>
            <ac:grpSpMk id="18" creationId="{0EFF264B-1EFC-4086-B400-DE859DECA357}"/>
          </ac:grpSpMkLst>
        </pc:grpChg>
        <pc:graphicFrameChg chg="del">
          <ac:chgData name="Molchanov, Igor V" userId="92c4b26c-1073-4ed9-be44-1d211dc0daa9" providerId="ADAL" clId="{B6C3D31B-DBED-4C4D-AED6-EF0BD9D30758}" dt="2020-12-07T05:54:52.854" v="4094" actId="478"/>
          <ac:graphicFrameMkLst>
            <pc:docMk/>
            <pc:sldMk cId="2306247412" sldId="429"/>
            <ac:graphicFrameMk id="5" creationId="{F5DAD6FA-C9B9-4D76-A7D2-D439D0B0A312}"/>
          </ac:graphicFrameMkLst>
        </pc:graphicFrameChg>
        <pc:graphicFrameChg chg="mod">
          <ac:chgData name="Molchanov, Igor V" userId="92c4b26c-1073-4ed9-be44-1d211dc0daa9" providerId="ADAL" clId="{B6C3D31B-DBED-4C4D-AED6-EF0BD9D30758}" dt="2020-12-07T06:14:52.491" v="4383" actId="1076"/>
          <ac:graphicFrameMkLst>
            <pc:docMk/>
            <pc:sldMk cId="2306247412" sldId="429"/>
            <ac:graphicFrameMk id="6" creationId="{2032CF0C-82F7-4EFD-8F13-C14268539B23}"/>
          </ac:graphicFrameMkLst>
        </pc:graphicFrameChg>
      </pc:sldChg>
      <pc:sldChg chg="modSp add">
        <pc:chgData name="Molchanov, Igor V" userId="92c4b26c-1073-4ed9-be44-1d211dc0daa9" providerId="ADAL" clId="{B6C3D31B-DBED-4C4D-AED6-EF0BD9D30758}" dt="2020-12-07T19:53:49.338" v="7422" actId="20577"/>
        <pc:sldMkLst>
          <pc:docMk/>
          <pc:sldMk cId="1561854792" sldId="430"/>
        </pc:sldMkLst>
        <pc:spChg chg="mod">
          <ac:chgData name="Molchanov, Igor V" userId="92c4b26c-1073-4ed9-be44-1d211dc0daa9" providerId="ADAL" clId="{B6C3D31B-DBED-4C4D-AED6-EF0BD9D30758}" dt="2020-12-07T06:16:23.532" v="4412" actId="20577"/>
          <ac:spMkLst>
            <pc:docMk/>
            <pc:sldMk cId="1561854792" sldId="430"/>
            <ac:spMk id="2" creationId="{CC5409D3-6983-4080-98AC-B3FD0F55C6CF}"/>
          </ac:spMkLst>
        </pc:spChg>
        <pc:spChg chg="mod">
          <ac:chgData name="Molchanov, Igor V" userId="92c4b26c-1073-4ed9-be44-1d211dc0daa9" providerId="ADAL" clId="{B6C3D31B-DBED-4C4D-AED6-EF0BD9D30758}" dt="2020-12-07T19:53:49.338" v="7422" actId="20577"/>
          <ac:spMkLst>
            <pc:docMk/>
            <pc:sldMk cId="1561854792" sldId="430"/>
            <ac:spMk id="3" creationId="{9A5C6A38-2407-4B98-99D4-3451A829D21B}"/>
          </ac:spMkLst>
        </pc:spChg>
      </pc:sldChg>
      <pc:sldChg chg="modSp add">
        <pc:chgData name="Molchanov, Igor V" userId="92c4b26c-1073-4ed9-be44-1d211dc0daa9" providerId="ADAL" clId="{B6C3D31B-DBED-4C4D-AED6-EF0BD9D30758}" dt="2020-12-16T23:35:34.672" v="10463" actId="948"/>
        <pc:sldMkLst>
          <pc:docMk/>
          <pc:sldMk cId="1282188045" sldId="431"/>
        </pc:sldMkLst>
        <pc:spChg chg="mod">
          <ac:chgData name="Molchanov, Igor V" userId="92c4b26c-1073-4ed9-be44-1d211dc0daa9" providerId="ADAL" clId="{B6C3D31B-DBED-4C4D-AED6-EF0BD9D30758}" dt="2020-12-07T08:01:43.472" v="6599" actId="20577"/>
          <ac:spMkLst>
            <pc:docMk/>
            <pc:sldMk cId="1282188045" sldId="431"/>
            <ac:spMk id="2" creationId="{9F653CE1-2825-4A40-9216-45EC908A33B9}"/>
          </ac:spMkLst>
        </pc:spChg>
        <pc:spChg chg="mod">
          <ac:chgData name="Molchanov, Igor V" userId="92c4b26c-1073-4ed9-be44-1d211dc0daa9" providerId="ADAL" clId="{B6C3D31B-DBED-4C4D-AED6-EF0BD9D30758}" dt="2020-12-16T23:35:34.672" v="10463" actId="948"/>
          <ac:spMkLst>
            <pc:docMk/>
            <pc:sldMk cId="1282188045" sldId="431"/>
            <ac:spMk id="3" creationId="{1EFB6CB1-92F0-4063-A079-4B0DE7F5872C}"/>
          </ac:spMkLst>
        </pc:spChg>
      </pc:sldChg>
      <pc:sldChg chg="delSp modSp add">
        <pc:chgData name="Molchanov, Igor V" userId="92c4b26c-1073-4ed9-be44-1d211dc0daa9" providerId="ADAL" clId="{B6C3D31B-DBED-4C4D-AED6-EF0BD9D30758}" dt="2020-12-07T08:08:44.797" v="6806" actId="478"/>
        <pc:sldMkLst>
          <pc:docMk/>
          <pc:sldMk cId="1420214085" sldId="432"/>
        </pc:sldMkLst>
        <pc:spChg chg="mod">
          <ac:chgData name="Molchanov, Igor V" userId="92c4b26c-1073-4ed9-be44-1d211dc0daa9" providerId="ADAL" clId="{B6C3D31B-DBED-4C4D-AED6-EF0BD9D30758}" dt="2020-12-07T08:08:28.723" v="6805" actId="122"/>
          <ac:spMkLst>
            <pc:docMk/>
            <pc:sldMk cId="1420214085" sldId="432"/>
            <ac:spMk id="2" creationId="{5F04EA72-1F82-4258-8362-F42994A174A6}"/>
          </ac:spMkLst>
        </pc:spChg>
        <pc:spChg chg="del">
          <ac:chgData name="Molchanov, Igor V" userId="92c4b26c-1073-4ed9-be44-1d211dc0daa9" providerId="ADAL" clId="{B6C3D31B-DBED-4C4D-AED6-EF0BD9D30758}" dt="2020-12-07T08:08:44.797" v="6806" actId="478"/>
          <ac:spMkLst>
            <pc:docMk/>
            <pc:sldMk cId="1420214085" sldId="432"/>
            <ac:spMk id="3" creationId="{9C437F34-0457-4688-BCF2-06BE06BC38D7}"/>
          </ac:spMkLst>
        </pc:spChg>
      </pc:sldChg>
      <pc:sldChg chg="addSp delSp modSp add">
        <pc:chgData name="Molchanov, Igor V" userId="92c4b26c-1073-4ed9-be44-1d211dc0daa9" providerId="ADAL" clId="{B6C3D31B-DBED-4C4D-AED6-EF0BD9D30758}" dt="2020-12-16T20:37:09.301" v="8975" actId="14100"/>
        <pc:sldMkLst>
          <pc:docMk/>
          <pc:sldMk cId="3408655392" sldId="433"/>
        </pc:sldMkLst>
        <pc:spChg chg="mod">
          <ac:chgData name="Molchanov, Igor V" userId="92c4b26c-1073-4ed9-be44-1d211dc0daa9" providerId="ADAL" clId="{B6C3D31B-DBED-4C4D-AED6-EF0BD9D30758}" dt="2020-12-07T06:55:34.132" v="5856" actId="20577"/>
          <ac:spMkLst>
            <pc:docMk/>
            <pc:sldMk cId="3408655392" sldId="433"/>
            <ac:spMk id="2" creationId="{F87ACD3B-649A-4881-BC87-70ECAE8586C8}"/>
          </ac:spMkLst>
        </pc:spChg>
        <pc:spChg chg="mod">
          <ac:chgData name="Molchanov, Igor V" userId="92c4b26c-1073-4ed9-be44-1d211dc0daa9" providerId="ADAL" clId="{B6C3D31B-DBED-4C4D-AED6-EF0BD9D30758}" dt="2020-12-16T20:37:09.301" v="8975" actId="14100"/>
          <ac:spMkLst>
            <pc:docMk/>
            <pc:sldMk cId="3408655392" sldId="433"/>
            <ac:spMk id="3" creationId="{85339AD1-AEC4-4626-A935-3A2679C961E8}"/>
          </ac:spMkLst>
        </pc:spChg>
        <pc:spChg chg="mod topLvl">
          <ac:chgData name="Molchanov, Igor V" userId="92c4b26c-1073-4ed9-be44-1d211dc0daa9" providerId="ADAL" clId="{B6C3D31B-DBED-4C4D-AED6-EF0BD9D30758}" dt="2020-12-16T20:31:21.194" v="8919" actId="1076"/>
          <ac:spMkLst>
            <pc:docMk/>
            <pc:sldMk cId="3408655392" sldId="433"/>
            <ac:spMk id="5" creationId="{25957991-D3A7-4CFE-ABC0-AAB4A604E09B}"/>
          </ac:spMkLst>
        </pc:spChg>
        <pc:spChg chg="mod">
          <ac:chgData name="Molchanov, Igor V" userId="92c4b26c-1073-4ed9-be44-1d211dc0daa9" providerId="ADAL" clId="{B6C3D31B-DBED-4C4D-AED6-EF0BD9D30758}" dt="2020-12-16T20:31:26.921" v="8920" actId="1076"/>
          <ac:spMkLst>
            <pc:docMk/>
            <pc:sldMk cId="3408655392" sldId="433"/>
            <ac:spMk id="6" creationId="{111CBD5C-2D7B-4DEC-8381-B234F63F8CEA}"/>
          </ac:spMkLst>
        </pc:spChg>
        <pc:spChg chg="del topLvl">
          <ac:chgData name="Molchanov, Igor V" userId="92c4b26c-1073-4ed9-be44-1d211dc0daa9" providerId="ADAL" clId="{B6C3D31B-DBED-4C4D-AED6-EF0BD9D30758}" dt="2020-12-07T07:17:32.259" v="6051" actId="478"/>
          <ac:spMkLst>
            <pc:docMk/>
            <pc:sldMk cId="3408655392" sldId="433"/>
            <ac:spMk id="6" creationId="{CCFB3F7D-CEA3-4378-86D2-6F60D075375D}"/>
          </ac:spMkLst>
        </pc:spChg>
        <pc:spChg chg="del">
          <ac:chgData name="Molchanov, Igor V" userId="92c4b26c-1073-4ed9-be44-1d211dc0daa9" providerId="ADAL" clId="{B6C3D31B-DBED-4C4D-AED6-EF0BD9D30758}" dt="2020-12-07T07:16:09.362" v="6021" actId="478"/>
          <ac:spMkLst>
            <pc:docMk/>
            <pc:sldMk cId="3408655392" sldId="433"/>
            <ac:spMk id="7" creationId="{D75F8E65-A3A0-4DA9-B220-9845DC596A29}"/>
          </ac:spMkLst>
        </pc:spChg>
        <pc:spChg chg="del">
          <ac:chgData name="Molchanov, Igor V" userId="92c4b26c-1073-4ed9-be44-1d211dc0daa9" providerId="ADAL" clId="{B6C3D31B-DBED-4C4D-AED6-EF0BD9D30758}" dt="2020-12-07T07:16:04.265" v="6018" actId="478"/>
          <ac:spMkLst>
            <pc:docMk/>
            <pc:sldMk cId="3408655392" sldId="433"/>
            <ac:spMk id="8" creationId="{D815EEEB-ED24-47B7-8839-6C2F21F0E005}"/>
          </ac:spMkLst>
        </pc:spChg>
        <pc:spChg chg="del">
          <ac:chgData name="Molchanov, Igor V" userId="92c4b26c-1073-4ed9-be44-1d211dc0daa9" providerId="ADAL" clId="{B6C3D31B-DBED-4C4D-AED6-EF0BD9D30758}" dt="2020-12-07T07:16:13.976" v="6023" actId="478"/>
          <ac:spMkLst>
            <pc:docMk/>
            <pc:sldMk cId="3408655392" sldId="433"/>
            <ac:spMk id="9" creationId="{E274EA1C-42E9-4972-8AEE-D3B5EBC734F9}"/>
          </ac:spMkLst>
        </pc:spChg>
        <pc:spChg chg="del">
          <ac:chgData name="Molchanov, Igor V" userId="92c4b26c-1073-4ed9-be44-1d211dc0daa9" providerId="ADAL" clId="{B6C3D31B-DBED-4C4D-AED6-EF0BD9D30758}" dt="2020-12-07T07:16:11.072" v="6022" actId="478"/>
          <ac:spMkLst>
            <pc:docMk/>
            <pc:sldMk cId="3408655392" sldId="433"/>
            <ac:spMk id="10" creationId="{0DD87725-65E9-41D4-9038-4E586EECBA46}"/>
          </ac:spMkLst>
        </pc:spChg>
        <pc:grpChg chg="add del mod">
          <ac:chgData name="Molchanov, Igor V" userId="92c4b26c-1073-4ed9-be44-1d211dc0daa9" providerId="ADAL" clId="{B6C3D31B-DBED-4C4D-AED6-EF0BD9D30758}" dt="2020-12-07T07:17:32.259" v="6051" actId="478"/>
          <ac:grpSpMkLst>
            <pc:docMk/>
            <pc:sldMk cId="3408655392" sldId="433"/>
            <ac:grpSpMk id="4" creationId="{D990AE4C-10E8-4990-A5EA-5FEED369BA52}"/>
          </ac:grpSpMkLst>
        </pc:grpChg>
      </pc:sldChg>
      <pc:sldChg chg="modSp add del">
        <pc:chgData name="Molchanov, Igor V" userId="92c4b26c-1073-4ed9-be44-1d211dc0daa9" providerId="ADAL" clId="{B6C3D31B-DBED-4C4D-AED6-EF0BD9D30758}" dt="2020-12-07T07:26:00.910" v="6453" actId="2696"/>
        <pc:sldMkLst>
          <pc:docMk/>
          <pc:sldMk cId="2751718801" sldId="434"/>
        </pc:sldMkLst>
        <pc:spChg chg="mod">
          <ac:chgData name="Molchanov, Igor V" userId="92c4b26c-1073-4ed9-be44-1d211dc0daa9" providerId="ADAL" clId="{B6C3D31B-DBED-4C4D-AED6-EF0BD9D30758}" dt="2020-12-07T06:58:00.049" v="5952" actId="20577"/>
          <ac:spMkLst>
            <pc:docMk/>
            <pc:sldMk cId="2751718801" sldId="434"/>
            <ac:spMk id="2" creationId="{1C74B1D2-6DF6-4820-8A22-33C2C50615A9}"/>
          </ac:spMkLst>
        </pc:spChg>
      </pc:sldChg>
      <pc:sldChg chg="modSp add">
        <pc:chgData name="Molchanov, Igor V" userId="92c4b26c-1073-4ed9-be44-1d211dc0daa9" providerId="ADAL" clId="{B6C3D31B-DBED-4C4D-AED6-EF0BD9D30758}" dt="2020-12-07T08:26:05.979" v="6855" actId="790"/>
        <pc:sldMkLst>
          <pc:docMk/>
          <pc:sldMk cId="3538994539" sldId="435"/>
        </pc:sldMkLst>
        <pc:spChg chg="mod">
          <ac:chgData name="Molchanov, Igor V" userId="92c4b26c-1073-4ed9-be44-1d211dc0daa9" providerId="ADAL" clId="{B6C3D31B-DBED-4C4D-AED6-EF0BD9D30758}" dt="2020-12-07T07:26:19.203" v="6490" actId="20577"/>
          <ac:spMkLst>
            <pc:docMk/>
            <pc:sldMk cId="3538994539" sldId="435"/>
            <ac:spMk id="2" creationId="{F87ACD3B-649A-4881-BC87-70ECAE8586C8}"/>
          </ac:spMkLst>
        </pc:spChg>
        <pc:spChg chg="mod">
          <ac:chgData name="Molchanov, Igor V" userId="92c4b26c-1073-4ed9-be44-1d211dc0daa9" providerId="ADAL" clId="{B6C3D31B-DBED-4C4D-AED6-EF0BD9D30758}" dt="2020-12-07T07:28:58.538" v="6504" actId="14100"/>
          <ac:spMkLst>
            <pc:docMk/>
            <pc:sldMk cId="3538994539" sldId="435"/>
            <ac:spMk id="3" creationId="{85339AD1-AEC4-4626-A935-3A2679C961E8}"/>
          </ac:spMkLst>
        </pc:spChg>
        <pc:spChg chg="mod">
          <ac:chgData name="Molchanov, Igor V" userId="92c4b26c-1073-4ed9-be44-1d211dc0daa9" providerId="ADAL" clId="{B6C3D31B-DBED-4C4D-AED6-EF0BD9D30758}" dt="2020-12-07T08:26:05.979" v="6855" actId="790"/>
          <ac:spMkLst>
            <pc:docMk/>
            <pc:sldMk cId="3538994539" sldId="435"/>
            <ac:spMk id="5" creationId="{25957991-D3A7-4CFE-ABC0-AAB4A604E09B}"/>
          </ac:spMkLst>
        </pc:spChg>
      </pc:sldChg>
      <pc:sldChg chg="modSp">
        <pc:chgData name="Molchanov, Igor V" userId="92c4b26c-1073-4ed9-be44-1d211dc0daa9" providerId="ADAL" clId="{B6C3D31B-DBED-4C4D-AED6-EF0BD9D30758}" dt="2020-12-07T07:58:10.450" v="6569" actId="6549"/>
        <pc:sldMkLst>
          <pc:docMk/>
          <pc:sldMk cId="1460071386" sldId="436"/>
        </pc:sldMkLst>
        <pc:spChg chg="mod">
          <ac:chgData name="Molchanov, Igor V" userId="92c4b26c-1073-4ed9-be44-1d211dc0daa9" providerId="ADAL" clId="{B6C3D31B-DBED-4C4D-AED6-EF0BD9D30758}" dt="2020-12-07T07:58:10.450" v="6569" actId="6549"/>
          <ac:spMkLst>
            <pc:docMk/>
            <pc:sldMk cId="1460071386" sldId="436"/>
            <ac:spMk id="3" creationId="{70F5755E-098A-4DA3-B4DF-0AEEDDD5FF87}"/>
          </ac:spMkLst>
        </pc:spChg>
      </pc:sldChg>
      <pc:sldChg chg="modSp">
        <pc:chgData name="Molchanov, Igor V" userId="92c4b26c-1073-4ed9-be44-1d211dc0daa9" providerId="ADAL" clId="{B6C3D31B-DBED-4C4D-AED6-EF0BD9D30758}" dt="2020-12-07T19:33:12.943" v="6968" actId="1076"/>
        <pc:sldMkLst>
          <pc:docMk/>
          <pc:sldMk cId="1157353949" sldId="437"/>
        </pc:sldMkLst>
        <pc:spChg chg="mod">
          <ac:chgData name="Molchanov, Igor V" userId="92c4b26c-1073-4ed9-be44-1d211dc0daa9" providerId="ADAL" clId="{B6C3D31B-DBED-4C4D-AED6-EF0BD9D30758}" dt="2020-12-07T19:33:00.848" v="6967"/>
          <ac:spMkLst>
            <pc:docMk/>
            <pc:sldMk cId="1157353949" sldId="437"/>
            <ac:spMk id="5" creationId="{00000000-0000-0000-0000-000000000000}"/>
          </ac:spMkLst>
        </pc:spChg>
        <pc:spChg chg="mod">
          <ac:chgData name="Molchanov, Igor V" userId="92c4b26c-1073-4ed9-be44-1d211dc0daa9" providerId="ADAL" clId="{B6C3D31B-DBED-4C4D-AED6-EF0BD9D30758}" dt="2020-12-07T19:31:16.446" v="6953" actId="1076"/>
          <ac:spMkLst>
            <pc:docMk/>
            <pc:sldMk cId="1157353949" sldId="437"/>
            <ac:spMk id="99" creationId="{00000000-0000-0000-0000-000000000000}"/>
          </ac:spMkLst>
        </pc:spChg>
        <pc:grpChg chg="mod">
          <ac:chgData name="Molchanov, Igor V" userId="92c4b26c-1073-4ed9-be44-1d211dc0daa9" providerId="ADAL" clId="{B6C3D31B-DBED-4C4D-AED6-EF0BD9D30758}" dt="2020-12-07T19:33:12.943" v="6968" actId="1076"/>
          <ac:grpSpMkLst>
            <pc:docMk/>
            <pc:sldMk cId="1157353949" sldId="437"/>
            <ac:grpSpMk id="6" creationId="{E08C6504-EEEA-48B8-B539-D5384B6A4293}"/>
          </ac:grpSpMkLst>
        </pc:grpChg>
      </pc:sldChg>
      <pc:sldChg chg="ord">
        <pc:chgData name="Molchanov, Igor V" userId="92c4b26c-1073-4ed9-be44-1d211dc0daa9" providerId="ADAL" clId="{B6C3D31B-DBED-4C4D-AED6-EF0BD9D30758}" dt="2020-12-07T08:09:30.532" v="6808"/>
        <pc:sldMkLst>
          <pc:docMk/>
          <pc:sldMk cId="2269387052" sldId="438"/>
        </pc:sldMkLst>
      </pc:sldChg>
      <pc:sldChg chg="ord">
        <pc:chgData name="Molchanov, Igor V" userId="92c4b26c-1073-4ed9-be44-1d211dc0daa9" providerId="ADAL" clId="{B6C3D31B-DBED-4C4D-AED6-EF0BD9D30758}" dt="2020-12-07T08:09:30.532" v="6808"/>
        <pc:sldMkLst>
          <pc:docMk/>
          <pc:sldMk cId="1780977697" sldId="439"/>
        </pc:sldMkLst>
      </pc:sldChg>
      <pc:sldChg chg="delSp modSp add">
        <pc:chgData name="Molchanov, Igor V" userId="92c4b26c-1073-4ed9-be44-1d211dc0daa9" providerId="ADAL" clId="{B6C3D31B-DBED-4C4D-AED6-EF0BD9D30758}" dt="2020-12-07T08:08:16.016" v="6804" actId="14100"/>
        <pc:sldMkLst>
          <pc:docMk/>
          <pc:sldMk cId="3262930523" sldId="440"/>
        </pc:sldMkLst>
        <pc:spChg chg="mod">
          <ac:chgData name="Molchanov, Igor V" userId="92c4b26c-1073-4ed9-be44-1d211dc0daa9" providerId="ADAL" clId="{B6C3D31B-DBED-4C4D-AED6-EF0BD9D30758}" dt="2020-12-07T08:08:16.016" v="6804" actId="14100"/>
          <ac:spMkLst>
            <pc:docMk/>
            <pc:sldMk cId="3262930523" sldId="440"/>
            <ac:spMk id="2" creationId="{3A3A0C37-D7F5-4EDD-B017-6D4B43618C00}"/>
          </ac:spMkLst>
        </pc:spChg>
        <pc:spChg chg="del">
          <ac:chgData name="Molchanov, Igor V" userId="92c4b26c-1073-4ed9-be44-1d211dc0daa9" providerId="ADAL" clId="{B6C3D31B-DBED-4C4D-AED6-EF0BD9D30758}" dt="2020-12-07T08:08:00.641" v="6790" actId="478"/>
          <ac:spMkLst>
            <pc:docMk/>
            <pc:sldMk cId="3262930523" sldId="440"/>
            <ac:spMk id="3" creationId="{1302F291-2F44-491A-92AC-3ADA0F87F835}"/>
          </ac:spMkLst>
        </pc:spChg>
      </pc:sldChg>
      <pc:sldChg chg="modSp add">
        <pc:chgData name="Molchanov, Igor V" userId="92c4b26c-1073-4ed9-be44-1d211dc0daa9" providerId="ADAL" clId="{B6C3D31B-DBED-4C4D-AED6-EF0BD9D30758}" dt="2020-12-07T20:21:15.348" v="8206" actId="6549"/>
        <pc:sldMkLst>
          <pc:docMk/>
          <pc:sldMk cId="4114466088" sldId="441"/>
        </pc:sldMkLst>
        <pc:spChg chg="mod">
          <ac:chgData name="Molchanov, Igor V" userId="92c4b26c-1073-4ed9-be44-1d211dc0daa9" providerId="ADAL" clId="{B6C3D31B-DBED-4C4D-AED6-EF0BD9D30758}" dt="2020-12-07T19:40:18.272" v="7319" actId="20577"/>
          <ac:spMkLst>
            <pc:docMk/>
            <pc:sldMk cId="4114466088" sldId="441"/>
            <ac:spMk id="2" creationId="{C1D91D87-7110-4BA0-BF2B-31B921A1CA79}"/>
          </ac:spMkLst>
        </pc:spChg>
        <pc:spChg chg="mod">
          <ac:chgData name="Molchanov, Igor V" userId="92c4b26c-1073-4ed9-be44-1d211dc0daa9" providerId="ADAL" clId="{B6C3D31B-DBED-4C4D-AED6-EF0BD9D30758}" dt="2020-12-07T20:21:15.348" v="8206" actId="6549"/>
          <ac:spMkLst>
            <pc:docMk/>
            <pc:sldMk cId="4114466088" sldId="441"/>
            <ac:spMk id="3" creationId="{F1ED7B85-A1F4-4870-9205-8119959A060F}"/>
          </ac:spMkLst>
        </pc:spChg>
      </pc:sldChg>
      <pc:sldChg chg="addSp modSp add">
        <pc:chgData name="Molchanov, Igor V" userId="92c4b26c-1073-4ed9-be44-1d211dc0daa9" providerId="ADAL" clId="{B6C3D31B-DBED-4C4D-AED6-EF0BD9D30758}" dt="2020-12-16T18:42:20.841" v="8553" actId="948"/>
        <pc:sldMkLst>
          <pc:docMk/>
          <pc:sldMk cId="3753218233" sldId="442"/>
        </pc:sldMkLst>
        <pc:spChg chg="mod">
          <ac:chgData name="Molchanov, Igor V" userId="92c4b26c-1073-4ed9-be44-1d211dc0daa9" providerId="ADAL" clId="{B6C3D31B-DBED-4C4D-AED6-EF0BD9D30758}" dt="2020-12-07T20:12:02.594" v="8097" actId="20577"/>
          <ac:spMkLst>
            <pc:docMk/>
            <pc:sldMk cId="3753218233" sldId="442"/>
            <ac:spMk id="2" creationId="{9C656773-02BD-4D51-AA36-CAF13C77B1EB}"/>
          </ac:spMkLst>
        </pc:spChg>
        <pc:spChg chg="mod">
          <ac:chgData name="Molchanov, Igor V" userId="92c4b26c-1073-4ed9-be44-1d211dc0daa9" providerId="ADAL" clId="{B6C3D31B-DBED-4C4D-AED6-EF0BD9D30758}" dt="2020-12-07T20:27:31.068" v="8213" actId="948"/>
          <ac:spMkLst>
            <pc:docMk/>
            <pc:sldMk cId="3753218233" sldId="442"/>
            <ac:spMk id="3" creationId="{F6B04066-646D-4CFE-8194-7E81F8D30DFD}"/>
          </ac:spMkLst>
        </pc:spChg>
        <pc:spChg chg="add mod">
          <ac:chgData name="Molchanov, Igor V" userId="92c4b26c-1073-4ed9-be44-1d211dc0daa9" providerId="ADAL" clId="{B6C3D31B-DBED-4C4D-AED6-EF0BD9D30758}" dt="2020-12-16T18:42:20.841" v="8553" actId="948"/>
          <ac:spMkLst>
            <pc:docMk/>
            <pc:sldMk cId="3753218233" sldId="442"/>
            <ac:spMk id="4" creationId="{0F996DE6-E439-467F-99CC-5ADAC71353BE}"/>
          </ac:spMkLst>
        </pc:spChg>
      </pc:sldChg>
      <pc:sldChg chg="modSp">
        <pc:chgData name="Molchanov, Igor V" userId="92c4b26c-1073-4ed9-be44-1d211dc0daa9" providerId="ADAL" clId="{B6C3D31B-DBED-4C4D-AED6-EF0BD9D30758}" dt="2020-12-16T23:38:57.887" v="10497" actId="948"/>
        <pc:sldMkLst>
          <pc:docMk/>
          <pc:sldMk cId="3786748479" sldId="444"/>
        </pc:sldMkLst>
        <pc:spChg chg="mod">
          <ac:chgData name="Molchanov, Igor V" userId="92c4b26c-1073-4ed9-be44-1d211dc0daa9" providerId="ADAL" clId="{B6C3D31B-DBED-4C4D-AED6-EF0BD9D30758}" dt="2020-12-16T23:38:57.887" v="10497" actId="948"/>
          <ac:spMkLst>
            <pc:docMk/>
            <pc:sldMk cId="3786748479" sldId="444"/>
            <ac:spMk id="3" creationId="{E8F7D677-8143-4043-B705-F92D7833D857}"/>
          </ac:spMkLst>
        </pc:spChg>
      </pc:sldChg>
      <pc:sldChg chg="modSp">
        <pc:chgData name="Molchanov, Igor V" userId="92c4b26c-1073-4ed9-be44-1d211dc0daa9" providerId="ADAL" clId="{B6C3D31B-DBED-4C4D-AED6-EF0BD9D30758}" dt="2020-12-17T00:30:31.560" v="10654" actId="20577"/>
        <pc:sldMkLst>
          <pc:docMk/>
          <pc:sldMk cId="3778632991" sldId="446"/>
        </pc:sldMkLst>
        <pc:spChg chg="mod">
          <ac:chgData name="Molchanov, Igor V" userId="92c4b26c-1073-4ed9-be44-1d211dc0daa9" providerId="ADAL" clId="{B6C3D31B-DBED-4C4D-AED6-EF0BD9D30758}" dt="2020-12-17T00:30:31.560" v="10654" actId="20577"/>
          <ac:spMkLst>
            <pc:docMk/>
            <pc:sldMk cId="3778632991" sldId="446"/>
            <ac:spMk id="3" creationId="{14BACDCF-F995-4036-991D-A907917230B7}"/>
          </ac:spMkLst>
        </pc:spChg>
      </pc:sldChg>
      <pc:sldChg chg="modSp add">
        <pc:chgData name="Molchanov, Igor V" userId="92c4b26c-1073-4ed9-be44-1d211dc0daa9" providerId="ADAL" clId="{B6C3D31B-DBED-4C4D-AED6-EF0BD9D30758}" dt="2020-12-16T23:15:26.200" v="9702" actId="948"/>
        <pc:sldMkLst>
          <pc:docMk/>
          <pc:sldMk cId="2065358753" sldId="448"/>
        </pc:sldMkLst>
        <pc:spChg chg="mod">
          <ac:chgData name="Molchanov, Igor V" userId="92c4b26c-1073-4ed9-be44-1d211dc0daa9" providerId="ADAL" clId="{B6C3D31B-DBED-4C4D-AED6-EF0BD9D30758}" dt="2020-12-16T23:10:28.889" v="9528" actId="114"/>
          <ac:spMkLst>
            <pc:docMk/>
            <pc:sldMk cId="2065358753" sldId="448"/>
            <ac:spMk id="2" creationId="{D131B786-76AC-48DF-A3BF-065ECC57DC6D}"/>
          </ac:spMkLst>
        </pc:spChg>
        <pc:spChg chg="mod">
          <ac:chgData name="Molchanov, Igor V" userId="92c4b26c-1073-4ed9-be44-1d211dc0daa9" providerId="ADAL" clId="{B6C3D31B-DBED-4C4D-AED6-EF0BD9D30758}" dt="2020-12-16T23:15:26.200" v="9702" actId="948"/>
          <ac:spMkLst>
            <pc:docMk/>
            <pc:sldMk cId="2065358753" sldId="448"/>
            <ac:spMk id="3" creationId="{14BACDCF-F995-4036-991D-A907917230B7}"/>
          </ac:spMkLst>
        </pc:spChg>
      </pc:sldChg>
      <pc:sldChg chg="addSp modSp add ord">
        <pc:chgData name="Molchanov, Igor V" userId="92c4b26c-1073-4ed9-be44-1d211dc0daa9" providerId="ADAL" clId="{B6C3D31B-DBED-4C4D-AED6-EF0BD9D30758}" dt="2020-12-16T23:39:53.774" v="10516" actId="113"/>
        <pc:sldMkLst>
          <pc:docMk/>
          <pc:sldMk cId="2360548052" sldId="449"/>
        </pc:sldMkLst>
        <pc:spChg chg="mod">
          <ac:chgData name="Molchanov, Igor V" userId="92c4b26c-1073-4ed9-be44-1d211dc0daa9" providerId="ADAL" clId="{B6C3D31B-DBED-4C4D-AED6-EF0BD9D30758}" dt="2020-12-16T23:17:09.414" v="9762" actId="20577"/>
          <ac:spMkLst>
            <pc:docMk/>
            <pc:sldMk cId="2360548052" sldId="449"/>
            <ac:spMk id="2" creationId="{D131B786-76AC-48DF-A3BF-065ECC57DC6D}"/>
          </ac:spMkLst>
        </pc:spChg>
        <pc:spChg chg="mod">
          <ac:chgData name="Molchanov, Igor V" userId="92c4b26c-1073-4ed9-be44-1d211dc0daa9" providerId="ADAL" clId="{B6C3D31B-DBED-4C4D-AED6-EF0BD9D30758}" dt="2020-12-16T23:39:53.774" v="10516" actId="113"/>
          <ac:spMkLst>
            <pc:docMk/>
            <pc:sldMk cId="2360548052" sldId="449"/>
            <ac:spMk id="3" creationId="{14BACDCF-F995-4036-991D-A907917230B7}"/>
          </ac:spMkLst>
        </pc:spChg>
        <pc:spChg chg="add mod">
          <ac:chgData name="Molchanov, Igor V" userId="92c4b26c-1073-4ed9-be44-1d211dc0daa9" providerId="ADAL" clId="{B6C3D31B-DBED-4C4D-AED6-EF0BD9D30758}" dt="2020-12-16T23:30:05.444" v="10429" actId="14100"/>
          <ac:spMkLst>
            <pc:docMk/>
            <pc:sldMk cId="2360548052" sldId="449"/>
            <ac:spMk id="4" creationId="{1D95F6CE-1C6B-4AA6-9986-0917617D407C}"/>
          </ac:spMkLst>
        </pc:spChg>
      </pc:sldChg>
    </pc:docChg>
  </pc:docChgLst>
  <pc:docChgLst>
    <pc:chgData name="Molchanov, Igor V" userId="92c4b26c-1073-4ed9-be44-1d211dc0daa9" providerId="ADAL" clId="{B76D61A1-A0CC-4565-AE33-16CC47540C7F}"/>
    <pc:docChg chg="undo redo custSel addSld delSld modSld">
      <pc:chgData name="Molchanov, Igor V" userId="92c4b26c-1073-4ed9-be44-1d211dc0daa9" providerId="ADAL" clId="{B76D61A1-A0CC-4565-AE33-16CC47540C7F}" dt="2021-01-26T04:52:07.114" v="2891" actId="20577"/>
      <pc:docMkLst>
        <pc:docMk/>
      </pc:docMkLst>
      <pc:sldChg chg="modSp mod">
        <pc:chgData name="Molchanov, Igor V" userId="92c4b26c-1073-4ed9-be44-1d211dc0daa9" providerId="ADAL" clId="{B76D61A1-A0CC-4565-AE33-16CC47540C7F}" dt="2021-01-25T22:42:19.384" v="20" actId="20577"/>
        <pc:sldMkLst>
          <pc:docMk/>
          <pc:sldMk cId="1860082719" sldId="267"/>
        </pc:sldMkLst>
        <pc:spChg chg="mod">
          <ac:chgData name="Molchanov, Igor V" userId="92c4b26c-1073-4ed9-be44-1d211dc0daa9" providerId="ADAL" clId="{B76D61A1-A0CC-4565-AE33-16CC47540C7F}" dt="2021-01-25T22:42:19.384" v="20" actId="20577"/>
          <ac:spMkLst>
            <pc:docMk/>
            <pc:sldMk cId="1860082719" sldId="267"/>
            <ac:spMk id="4" creationId="{00000000-0000-0000-0000-000000000000}"/>
          </ac:spMkLst>
        </pc:spChg>
        <pc:spChg chg="mod">
          <ac:chgData name="Molchanov, Igor V" userId="92c4b26c-1073-4ed9-be44-1d211dc0daa9" providerId="ADAL" clId="{B76D61A1-A0CC-4565-AE33-16CC47540C7F}" dt="2021-01-25T22:42:05.694" v="8" actId="20577"/>
          <ac:spMkLst>
            <pc:docMk/>
            <pc:sldMk cId="1860082719" sldId="267"/>
            <ac:spMk id="8" creationId="{00000000-0000-0000-0000-000000000000}"/>
          </ac:spMkLst>
        </pc:spChg>
      </pc:sldChg>
      <pc:sldChg chg="modSp mod">
        <pc:chgData name="Molchanov, Igor V" userId="92c4b26c-1073-4ed9-be44-1d211dc0daa9" providerId="ADAL" clId="{B76D61A1-A0CC-4565-AE33-16CC47540C7F}" dt="2021-01-26T04:43:29.053" v="2680" actId="20577"/>
        <pc:sldMkLst>
          <pc:docMk/>
          <pc:sldMk cId="1282188045" sldId="431"/>
        </pc:sldMkLst>
        <pc:spChg chg="mod">
          <ac:chgData name="Molchanov, Igor V" userId="92c4b26c-1073-4ed9-be44-1d211dc0daa9" providerId="ADAL" clId="{B76D61A1-A0CC-4565-AE33-16CC47540C7F}" dt="2021-01-26T04:43:29.053" v="2680" actId="20577"/>
          <ac:spMkLst>
            <pc:docMk/>
            <pc:sldMk cId="1282188045" sldId="431"/>
            <ac:spMk id="3" creationId="{1EFB6CB1-92F0-4063-A079-4B0DE7F5872C}"/>
          </ac:spMkLst>
        </pc:spChg>
      </pc:sldChg>
      <pc:sldChg chg="modSp">
        <pc:chgData name="Molchanov, Igor V" userId="92c4b26c-1073-4ed9-be44-1d211dc0daa9" providerId="ADAL" clId="{B76D61A1-A0CC-4565-AE33-16CC47540C7F}" dt="2021-01-04T20:42:56.789" v="2" actId="20577"/>
        <pc:sldMkLst>
          <pc:docMk/>
          <pc:sldMk cId="3408655392" sldId="433"/>
        </pc:sldMkLst>
        <pc:spChg chg="mod">
          <ac:chgData name="Molchanov, Igor V" userId="92c4b26c-1073-4ed9-be44-1d211dc0daa9" providerId="ADAL" clId="{B76D61A1-A0CC-4565-AE33-16CC47540C7F}" dt="2021-01-04T20:42:56.789" v="2" actId="20577"/>
          <ac:spMkLst>
            <pc:docMk/>
            <pc:sldMk cId="3408655392" sldId="433"/>
            <ac:spMk id="5" creationId="{25957991-D3A7-4CFE-ABC0-AAB4A604E09B}"/>
          </ac:spMkLst>
        </pc:spChg>
      </pc:sldChg>
      <pc:sldChg chg="modSp mod">
        <pc:chgData name="Molchanov, Igor V" userId="92c4b26c-1073-4ed9-be44-1d211dc0daa9" providerId="ADAL" clId="{B76D61A1-A0CC-4565-AE33-16CC47540C7F}" dt="2021-01-26T04:48:15.680" v="2780" actId="948"/>
        <pc:sldMkLst>
          <pc:docMk/>
          <pc:sldMk cId="3778632991" sldId="446"/>
        </pc:sldMkLst>
        <pc:spChg chg="mod">
          <ac:chgData name="Molchanov, Igor V" userId="92c4b26c-1073-4ed9-be44-1d211dc0daa9" providerId="ADAL" clId="{B76D61A1-A0CC-4565-AE33-16CC47540C7F}" dt="2021-01-26T00:08:54.340" v="1706" actId="6549"/>
          <ac:spMkLst>
            <pc:docMk/>
            <pc:sldMk cId="3778632991" sldId="446"/>
            <ac:spMk id="2" creationId="{D131B786-76AC-48DF-A3BF-065ECC57DC6D}"/>
          </ac:spMkLst>
        </pc:spChg>
        <pc:spChg chg="mod">
          <ac:chgData name="Molchanov, Igor V" userId="92c4b26c-1073-4ed9-be44-1d211dc0daa9" providerId="ADAL" clId="{B76D61A1-A0CC-4565-AE33-16CC47540C7F}" dt="2021-01-26T04:48:15.680" v="2780" actId="948"/>
          <ac:spMkLst>
            <pc:docMk/>
            <pc:sldMk cId="3778632991" sldId="446"/>
            <ac:spMk id="3" creationId="{14BACDCF-F995-4036-991D-A907917230B7}"/>
          </ac:spMkLst>
        </pc:spChg>
      </pc:sldChg>
      <pc:sldChg chg="modSp del mod">
        <pc:chgData name="Molchanov, Igor V" userId="92c4b26c-1073-4ed9-be44-1d211dc0daa9" providerId="ADAL" clId="{B76D61A1-A0CC-4565-AE33-16CC47540C7F}" dt="2021-01-26T00:42:08.088" v="2623" actId="2696"/>
        <pc:sldMkLst>
          <pc:docMk/>
          <pc:sldMk cId="2065358753" sldId="448"/>
        </pc:sldMkLst>
        <pc:spChg chg="mod">
          <ac:chgData name="Molchanov, Igor V" userId="92c4b26c-1073-4ed9-be44-1d211dc0daa9" providerId="ADAL" clId="{B76D61A1-A0CC-4565-AE33-16CC47540C7F}" dt="2021-01-26T00:41:48.192" v="2620" actId="21"/>
          <ac:spMkLst>
            <pc:docMk/>
            <pc:sldMk cId="2065358753" sldId="448"/>
            <ac:spMk id="3" creationId="{14BACDCF-F995-4036-991D-A907917230B7}"/>
          </ac:spMkLst>
        </pc:spChg>
      </pc:sldChg>
      <pc:sldChg chg="addSp delSp modSp new mod">
        <pc:chgData name="Molchanov, Igor V" userId="92c4b26c-1073-4ed9-be44-1d211dc0daa9" providerId="ADAL" clId="{B76D61A1-A0CC-4565-AE33-16CC47540C7F}" dt="2021-01-26T04:42:21.499" v="2672" actId="20577"/>
        <pc:sldMkLst>
          <pc:docMk/>
          <pc:sldMk cId="659234897" sldId="450"/>
        </pc:sldMkLst>
        <pc:spChg chg="mod">
          <ac:chgData name="Molchanov, Igor V" userId="92c4b26c-1073-4ed9-be44-1d211dc0daa9" providerId="ADAL" clId="{B76D61A1-A0CC-4565-AE33-16CC47540C7F}" dt="2021-01-25T22:48:11.204" v="82" actId="20577"/>
          <ac:spMkLst>
            <pc:docMk/>
            <pc:sldMk cId="659234897" sldId="450"/>
            <ac:spMk id="2" creationId="{D7F8B43F-079E-40D4-8866-EF6D8C579E2F}"/>
          </ac:spMkLst>
        </pc:spChg>
        <pc:spChg chg="mod">
          <ac:chgData name="Molchanov, Igor V" userId="92c4b26c-1073-4ed9-be44-1d211dc0daa9" providerId="ADAL" clId="{B76D61A1-A0CC-4565-AE33-16CC47540C7F}" dt="2021-01-26T04:42:21.499" v="2672" actId="20577"/>
          <ac:spMkLst>
            <pc:docMk/>
            <pc:sldMk cId="659234897" sldId="450"/>
            <ac:spMk id="3" creationId="{F208AB7D-C1A3-4D5A-B083-9E0A58BAA0A6}"/>
          </ac:spMkLst>
        </pc:spChg>
        <pc:graphicFrameChg chg="mod">
          <ac:chgData name="Molchanov, Igor V" userId="92c4b26c-1073-4ed9-be44-1d211dc0daa9" providerId="ADAL" clId="{B76D61A1-A0CC-4565-AE33-16CC47540C7F}" dt="2021-01-25T22:46:22.945" v="33" actId="1076"/>
          <ac:graphicFrameMkLst>
            <pc:docMk/>
            <pc:sldMk cId="659234897" sldId="450"/>
            <ac:graphicFrameMk id="5" creationId="{0DD5C240-468E-4E00-B4A2-8F5BC24284CE}"/>
          </ac:graphicFrameMkLst>
        </pc:graphicFrameChg>
        <pc:graphicFrameChg chg="mod">
          <ac:chgData name="Molchanov, Igor V" userId="92c4b26c-1073-4ed9-be44-1d211dc0daa9" providerId="ADAL" clId="{B76D61A1-A0CC-4565-AE33-16CC47540C7F}" dt="2021-01-25T22:44:47.615" v="28" actId="1076"/>
          <ac:graphicFrameMkLst>
            <pc:docMk/>
            <pc:sldMk cId="659234897" sldId="450"/>
            <ac:graphicFrameMk id="6" creationId="{FA309916-E41F-449C-9625-BFC06C1A6D88}"/>
          </ac:graphicFrameMkLst>
        </pc:graphicFrameChg>
        <pc:graphicFrameChg chg="mod">
          <ac:chgData name="Molchanov, Igor V" userId="92c4b26c-1073-4ed9-be44-1d211dc0daa9" providerId="ADAL" clId="{B76D61A1-A0CC-4565-AE33-16CC47540C7F}" dt="2021-01-25T22:46:14.102" v="32" actId="1076"/>
          <ac:graphicFrameMkLst>
            <pc:docMk/>
            <pc:sldMk cId="659234897" sldId="450"/>
            <ac:graphicFrameMk id="7" creationId="{8DE11B9C-D5BF-44F8-BE28-50A1F05DD1E9}"/>
          </ac:graphicFrameMkLst>
        </pc:graphicFrameChg>
        <pc:picChg chg="add del mod">
          <ac:chgData name="Molchanov, Igor V" userId="92c4b26c-1073-4ed9-be44-1d211dc0daa9" providerId="ADAL" clId="{B76D61A1-A0CC-4565-AE33-16CC47540C7F}" dt="2021-01-25T22:44:02.910" v="26"/>
          <ac:picMkLst>
            <pc:docMk/>
            <pc:sldMk cId="659234897" sldId="450"/>
            <ac:picMk id="4" creationId="{37CEF15C-1B0D-44F4-9392-223B513128BC}"/>
          </ac:picMkLst>
        </pc:picChg>
      </pc:sldChg>
      <pc:sldChg chg="modSp add mod">
        <pc:chgData name="Molchanov, Igor V" userId="92c4b26c-1073-4ed9-be44-1d211dc0daa9" providerId="ADAL" clId="{B76D61A1-A0CC-4565-AE33-16CC47540C7F}" dt="2021-01-26T04:52:07.114" v="2891" actId="20577"/>
        <pc:sldMkLst>
          <pc:docMk/>
          <pc:sldMk cId="6319163" sldId="451"/>
        </pc:sldMkLst>
        <pc:spChg chg="mod">
          <ac:chgData name="Molchanov, Igor V" userId="92c4b26c-1073-4ed9-be44-1d211dc0daa9" providerId="ADAL" clId="{B76D61A1-A0CC-4565-AE33-16CC47540C7F}" dt="2021-01-26T04:52:07.114" v="2891" actId="20577"/>
          <ac:spMkLst>
            <pc:docMk/>
            <pc:sldMk cId="6319163" sldId="451"/>
            <ac:spMk id="3" creationId="{14BACDCF-F995-4036-991D-A907917230B7}"/>
          </ac:spMkLst>
        </pc:spChg>
      </pc:sldChg>
    </pc:docChg>
  </pc:docChgLst>
  <pc:docChgLst>
    <pc:chgData name="Igor V" userId="92c4b26c-1073-4ed9-be44-1d211dc0daa9" providerId="ADAL" clId="{B6C3D31B-DBED-4C4D-AED6-EF0BD9D30758}"/>
    <pc:docChg chg="undo custSel addSld modSld sldOrd">
      <pc:chgData name="Igor V" userId="92c4b26c-1073-4ed9-be44-1d211dc0daa9" providerId="ADAL" clId="{B6C3D31B-DBED-4C4D-AED6-EF0BD9D30758}" dt="2020-12-10T01:51:38.064" v="5162" actId="20577"/>
      <pc:docMkLst>
        <pc:docMk/>
      </pc:docMkLst>
      <pc:sldChg chg="modSp">
        <pc:chgData name="Igor V" userId="92c4b26c-1073-4ed9-be44-1d211dc0daa9" providerId="ADAL" clId="{B6C3D31B-DBED-4C4D-AED6-EF0BD9D30758}" dt="2020-12-10T00:50:49.404" v="2304" actId="20577"/>
        <pc:sldMkLst>
          <pc:docMk/>
          <pc:sldMk cId="1282188045" sldId="431"/>
        </pc:sldMkLst>
        <pc:spChg chg="mod">
          <ac:chgData name="Igor V" userId="92c4b26c-1073-4ed9-be44-1d211dc0daa9" providerId="ADAL" clId="{B6C3D31B-DBED-4C4D-AED6-EF0BD9D30758}" dt="2020-12-10T00:50:49.404" v="2304" actId="20577"/>
          <ac:spMkLst>
            <pc:docMk/>
            <pc:sldMk cId="1282188045" sldId="431"/>
            <ac:spMk id="3" creationId="{1EFB6CB1-92F0-4063-A079-4B0DE7F5872C}"/>
          </ac:spMkLst>
        </pc:spChg>
      </pc:sldChg>
      <pc:sldChg chg="addSp modSp">
        <pc:chgData name="Igor V" userId="92c4b26c-1073-4ed9-be44-1d211dc0daa9" providerId="ADAL" clId="{B6C3D31B-DBED-4C4D-AED6-EF0BD9D30758}" dt="2020-12-08T19:47:31.899" v="527" actId="207"/>
        <pc:sldMkLst>
          <pc:docMk/>
          <pc:sldMk cId="3408655392" sldId="433"/>
        </pc:sldMkLst>
        <pc:spChg chg="mod">
          <ac:chgData name="Igor V" userId="92c4b26c-1073-4ed9-be44-1d211dc0daa9" providerId="ADAL" clId="{B6C3D31B-DBED-4C4D-AED6-EF0BD9D30758}" dt="2020-12-08T19:46:37.509" v="525" actId="255"/>
          <ac:spMkLst>
            <pc:docMk/>
            <pc:sldMk cId="3408655392" sldId="433"/>
            <ac:spMk id="3" creationId="{85339AD1-AEC4-4626-A935-3A2679C961E8}"/>
          </ac:spMkLst>
        </pc:spChg>
        <pc:spChg chg="mod">
          <ac:chgData name="Igor V" userId="92c4b26c-1073-4ed9-be44-1d211dc0daa9" providerId="ADAL" clId="{B6C3D31B-DBED-4C4D-AED6-EF0BD9D30758}" dt="2020-12-08T19:45:44.468" v="520" actId="1076"/>
          <ac:spMkLst>
            <pc:docMk/>
            <pc:sldMk cId="3408655392" sldId="433"/>
            <ac:spMk id="5" creationId="{25957991-D3A7-4CFE-ABC0-AAB4A604E09B}"/>
          </ac:spMkLst>
        </pc:spChg>
        <pc:spChg chg="add mod">
          <ac:chgData name="Igor V" userId="92c4b26c-1073-4ed9-be44-1d211dc0daa9" providerId="ADAL" clId="{B6C3D31B-DBED-4C4D-AED6-EF0BD9D30758}" dt="2020-12-08T19:47:31.899" v="527" actId="207"/>
          <ac:spMkLst>
            <pc:docMk/>
            <pc:sldMk cId="3408655392" sldId="433"/>
            <ac:spMk id="6" creationId="{111CBD5C-2D7B-4DEC-8381-B234F63F8CEA}"/>
          </ac:spMkLst>
        </pc:spChg>
      </pc:sldChg>
      <pc:sldChg chg="modSp add">
        <pc:chgData name="Igor V" userId="92c4b26c-1073-4ed9-be44-1d211dc0daa9" providerId="ADAL" clId="{B6C3D31B-DBED-4C4D-AED6-EF0BD9D30758}" dt="2020-12-10T00:51:40.566" v="2308" actId="948"/>
        <pc:sldMkLst>
          <pc:docMk/>
          <pc:sldMk cId="4048021095" sldId="443"/>
        </pc:sldMkLst>
        <pc:spChg chg="mod">
          <ac:chgData name="Igor V" userId="92c4b26c-1073-4ed9-be44-1d211dc0daa9" providerId="ADAL" clId="{B6C3D31B-DBED-4C4D-AED6-EF0BD9D30758}" dt="2020-12-10T00:21:36.611" v="1949" actId="20577"/>
          <ac:spMkLst>
            <pc:docMk/>
            <pc:sldMk cId="4048021095" sldId="443"/>
            <ac:spMk id="2" creationId="{20E78797-83A2-4354-834D-E4494BCEA170}"/>
          </ac:spMkLst>
        </pc:spChg>
        <pc:spChg chg="mod">
          <ac:chgData name="Igor V" userId="92c4b26c-1073-4ed9-be44-1d211dc0daa9" providerId="ADAL" clId="{B6C3D31B-DBED-4C4D-AED6-EF0BD9D30758}" dt="2020-12-10T00:51:40.566" v="2308" actId="948"/>
          <ac:spMkLst>
            <pc:docMk/>
            <pc:sldMk cId="4048021095" sldId="443"/>
            <ac:spMk id="3" creationId="{E8F7D677-8143-4043-B705-F92D7833D857}"/>
          </ac:spMkLst>
        </pc:spChg>
      </pc:sldChg>
      <pc:sldChg chg="modSp add">
        <pc:chgData name="Igor V" userId="92c4b26c-1073-4ed9-be44-1d211dc0daa9" providerId="ADAL" clId="{B6C3D31B-DBED-4C4D-AED6-EF0BD9D30758}" dt="2020-12-10T01:47:53.339" v="5144" actId="20577"/>
        <pc:sldMkLst>
          <pc:docMk/>
          <pc:sldMk cId="3786748479" sldId="444"/>
        </pc:sldMkLst>
        <pc:spChg chg="mod">
          <ac:chgData name="Igor V" userId="92c4b26c-1073-4ed9-be44-1d211dc0daa9" providerId="ADAL" clId="{B6C3D31B-DBED-4C4D-AED6-EF0BD9D30758}" dt="2020-12-10T00:32:55.844" v="2106" actId="20577"/>
          <ac:spMkLst>
            <pc:docMk/>
            <pc:sldMk cId="3786748479" sldId="444"/>
            <ac:spMk id="2" creationId="{20E78797-83A2-4354-834D-E4494BCEA170}"/>
          </ac:spMkLst>
        </pc:spChg>
        <pc:spChg chg="mod">
          <ac:chgData name="Igor V" userId="92c4b26c-1073-4ed9-be44-1d211dc0daa9" providerId="ADAL" clId="{B6C3D31B-DBED-4C4D-AED6-EF0BD9D30758}" dt="2020-12-10T01:47:53.339" v="5144" actId="20577"/>
          <ac:spMkLst>
            <pc:docMk/>
            <pc:sldMk cId="3786748479" sldId="444"/>
            <ac:spMk id="3" creationId="{E8F7D677-8143-4043-B705-F92D7833D857}"/>
          </ac:spMkLst>
        </pc:spChg>
      </pc:sldChg>
      <pc:sldChg chg="modSp add ord">
        <pc:chgData name="Igor V" userId="92c4b26c-1073-4ed9-be44-1d211dc0daa9" providerId="ADAL" clId="{B6C3D31B-DBED-4C4D-AED6-EF0BD9D30758}" dt="2020-12-10T01:49:18.182" v="5149" actId="20577"/>
        <pc:sldMkLst>
          <pc:docMk/>
          <pc:sldMk cId="903786966" sldId="445"/>
        </pc:sldMkLst>
        <pc:spChg chg="mod">
          <ac:chgData name="Igor V" userId="92c4b26c-1073-4ed9-be44-1d211dc0daa9" providerId="ADAL" clId="{B6C3D31B-DBED-4C4D-AED6-EF0BD9D30758}" dt="2020-12-10T00:55:11.469" v="2373" actId="20577"/>
          <ac:spMkLst>
            <pc:docMk/>
            <pc:sldMk cId="903786966" sldId="445"/>
            <ac:spMk id="2" creationId="{2996E658-5D14-4A03-98D8-1FF2DC1A67E9}"/>
          </ac:spMkLst>
        </pc:spChg>
        <pc:spChg chg="mod">
          <ac:chgData name="Igor V" userId="92c4b26c-1073-4ed9-be44-1d211dc0daa9" providerId="ADAL" clId="{B6C3D31B-DBED-4C4D-AED6-EF0BD9D30758}" dt="2020-12-10T01:49:18.182" v="5149" actId="20577"/>
          <ac:spMkLst>
            <pc:docMk/>
            <pc:sldMk cId="903786966" sldId="445"/>
            <ac:spMk id="3" creationId="{BAAB4785-C5AD-4CA4-A3A8-57BC512B301B}"/>
          </ac:spMkLst>
        </pc:spChg>
      </pc:sldChg>
      <pc:sldChg chg="modSp add ord">
        <pc:chgData name="Igor V" userId="92c4b26c-1073-4ed9-be44-1d211dc0daa9" providerId="ADAL" clId="{B6C3D31B-DBED-4C4D-AED6-EF0BD9D30758}" dt="2020-12-10T01:51:38.064" v="5162" actId="20577"/>
        <pc:sldMkLst>
          <pc:docMk/>
          <pc:sldMk cId="3778632991" sldId="446"/>
        </pc:sldMkLst>
        <pc:spChg chg="mod">
          <ac:chgData name="Igor V" userId="92c4b26c-1073-4ed9-be44-1d211dc0daa9" providerId="ADAL" clId="{B6C3D31B-DBED-4C4D-AED6-EF0BD9D30758}" dt="2020-12-10T01:38:56.910" v="4896" actId="20577"/>
          <ac:spMkLst>
            <pc:docMk/>
            <pc:sldMk cId="3778632991" sldId="446"/>
            <ac:spMk id="2" creationId="{D131B786-76AC-48DF-A3BF-065ECC57DC6D}"/>
          </ac:spMkLst>
        </pc:spChg>
        <pc:spChg chg="mod">
          <ac:chgData name="Igor V" userId="92c4b26c-1073-4ed9-be44-1d211dc0daa9" providerId="ADAL" clId="{B6C3D31B-DBED-4C4D-AED6-EF0BD9D30758}" dt="2020-12-10T01:51:38.064" v="5162" actId="20577"/>
          <ac:spMkLst>
            <pc:docMk/>
            <pc:sldMk cId="3778632991" sldId="446"/>
            <ac:spMk id="3" creationId="{14BACDCF-F995-4036-991D-A907917230B7}"/>
          </ac:spMkLst>
        </pc:spChg>
      </pc:sldChg>
      <pc:sldChg chg="modSp add">
        <pc:chgData name="Igor V" userId="92c4b26c-1073-4ed9-be44-1d211dc0daa9" providerId="ADAL" clId="{B6C3D31B-DBED-4C4D-AED6-EF0BD9D30758}" dt="2020-12-10T00:57:22.909" v="2591" actId="20577"/>
        <pc:sldMkLst>
          <pc:docMk/>
          <pc:sldMk cId="1752002949" sldId="447"/>
        </pc:sldMkLst>
        <pc:spChg chg="mod">
          <ac:chgData name="Igor V" userId="92c4b26c-1073-4ed9-be44-1d211dc0daa9" providerId="ADAL" clId="{B6C3D31B-DBED-4C4D-AED6-EF0BD9D30758}" dt="2020-12-10T00:56:17.767" v="2451" actId="20577"/>
          <ac:spMkLst>
            <pc:docMk/>
            <pc:sldMk cId="1752002949" sldId="447"/>
            <ac:spMk id="2" creationId="{C6ADA8FB-BBFC-4DBF-A133-7FB2A697BFD7}"/>
          </ac:spMkLst>
        </pc:spChg>
        <pc:spChg chg="mod">
          <ac:chgData name="Igor V" userId="92c4b26c-1073-4ed9-be44-1d211dc0daa9" providerId="ADAL" clId="{B6C3D31B-DBED-4C4D-AED6-EF0BD9D30758}" dt="2020-12-10T00:57:22.909" v="2591" actId="20577"/>
          <ac:spMkLst>
            <pc:docMk/>
            <pc:sldMk cId="1752002949" sldId="447"/>
            <ac:spMk id="3" creationId="{AADD04A6-4DA0-4D9A-8A62-A544A6476B43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32856-83CD-4B41-82A7-DB7C26F95D1F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9A0EA-F4D5-4570-9325-0AD2A8DB2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23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83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73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60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46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38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18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00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683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9A0EA-F4D5-4570-9325-0AD2A8DB2AD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6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9A0EA-F4D5-4570-9325-0AD2A8DB2AD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63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9A0EA-F4D5-4570-9325-0AD2A8DB2A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20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9A0EA-F4D5-4570-9325-0AD2A8DB2AD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04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9A0EA-F4D5-4570-9325-0AD2A8DB2AD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22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notes about </a:t>
            </a:r>
            <a:r>
              <a:rPr lang="en-US" dirty="0" err="1"/>
              <a:t>Nebulon</a:t>
            </a:r>
            <a:r>
              <a:rPr lang="en-US" dirty="0"/>
              <a:t> use model</a:t>
            </a:r>
          </a:p>
          <a:p>
            <a:r>
              <a:rPr lang="en-US" dirty="0"/>
              <a:t>CTT tool replacement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9A0EA-F4D5-4570-9325-0AD2A8DB2AD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01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9A0EA-F4D5-4570-9325-0AD2A8DB2AD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98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759" y="519295"/>
            <a:ext cx="1684652" cy="699692"/>
          </a:xfrm>
          <a:prstGeom prst="rect">
            <a:avLst/>
          </a:prstGeom>
        </p:spPr>
      </p:pic>
      <p:sp>
        <p:nvSpPr>
          <p:cNvPr id="18" name="Rectangle 4"/>
          <p:cNvSpPr>
            <a:spLocks noGrp="1" noChangeArrowheads="1"/>
          </p:cNvSpPr>
          <p:nvPr userDrawn="1">
            <p:ph type="ctrTitle"/>
          </p:nvPr>
        </p:nvSpPr>
        <p:spPr>
          <a:xfrm>
            <a:off x="626329" y="1705663"/>
            <a:ext cx="10803671" cy="2013477"/>
          </a:xfrm>
        </p:spPr>
        <p:txBody>
          <a:bodyPr anchor="b" anchorCtr="0"/>
          <a:lstStyle>
            <a:lvl1pPr algn="l">
              <a:defRPr sz="64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Rectangle 5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626316" y="3984536"/>
            <a:ext cx="10803684" cy="1884801"/>
          </a:xfrm>
        </p:spPr>
        <p:txBody>
          <a:bodyPr anchorCtr="0"/>
          <a:lstStyle>
            <a:lvl1pPr marL="0" indent="0" algn="l">
              <a:spcBef>
                <a:spcPts val="0"/>
              </a:spcBef>
              <a:buFont typeface="Wingdings" pitchFamily="2" charset="2"/>
              <a:buNone/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102361" y="6242223"/>
            <a:ext cx="558206" cy="512782"/>
            <a:chOff x="431870" y="5748665"/>
            <a:chExt cx="558206" cy="512782"/>
          </a:xfrm>
        </p:grpSpPr>
        <p:grpSp>
          <p:nvGrpSpPr>
            <p:cNvPr id="29" name="Group 28"/>
            <p:cNvGrpSpPr/>
            <p:nvPr/>
          </p:nvGrpSpPr>
          <p:grpSpPr>
            <a:xfrm>
              <a:off x="431870" y="5748665"/>
              <a:ext cx="558206" cy="512782"/>
              <a:chOff x="5341939" y="2022325"/>
              <a:chExt cx="4143374" cy="3806204"/>
            </a:xfrm>
          </p:grpSpPr>
          <p:grpSp>
            <p:nvGrpSpPr>
              <p:cNvPr id="33" name="Group 32"/>
              <p:cNvGrpSpPr/>
              <p:nvPr/>
            </p:nvGrpSpPr>
            <p:grpSpPr>
              <a:xfrm rot="449348">
                <a:off x="5740400" y="2022325"/>
                <a:ext cx="1543050" cy="1543050"/>
                <a:chOff x="5108576" y="1892300"/>
                <a:chExt cx="1828800" cy="1828800"/>
              </a:xfrm>
            </p:grpSpPr>
            <p:sp>
              <p:nvSpPr>
                <p:cNvPr id="40" name="AutoShape 5"/>
                <p:cNvSpPr>
                  <a:spLocks noEditPoints="1" noChangeArrowheads="1"/>
                </p:cNvSpPr>
                <p:nvPr/>
              </p:nvSpPr>
              <p:spPr bwMode="auto">
                <a:xfrm>
                  <a:off x="5108576" y="1892300"/>
                  <a:ext cx="1828800" cy="1828800"/>
                </a:xfrm>
                <a:custGeom>
                  <a:avLst/>
                  <a:gdLst>
                    <a:gd name="T0" fmla="*/ 10800 w 21600"/>
                    <a:gd name="T1" fmla="*/ 0 h 21600"/>
                    <a:gd name="T2" fmla="*/ 21600 w 21600"/>
                    <a:gd name="T3" fmla="*/ 10800 h 21600"/>
                    <a:gd name="T4" fmla="*/ 10800 w 21600"/>
                    <a:gd name="T5" fmla="*/ 21600 h 21600"/>
                    <a:gd name="T6" fmla="*/ 0 w 21600"/>
                    <a:gd name="T7" fmla="*/ 10800 h 21600"/>
                    <a:gd name="T8" fmla="*/ 4374 w 21600"/>
                    <a:gd name="T9" fmla="*/ 3964 h 21600"/>
                    <a:gd name="T10" fmla="*/ 17841 w 21600"/>
                    <a:gd name="T11" fmla="*/ 17635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9689" y="1725"/>
                      </a:moveTo>
                      <a:lnTo>
                        <a:pt x="10304" y="85"/>
                      </a:lnTo>
                      <a:lnTo>
                        <a:pt x="11637" y="85"/>
                      </a:lnTo>
                      <a:lnTo>
                        <a:pt x="12303" y="1777"/>
                      </a:lnTo>
                      <a:lnTo>
                        <a:pt x="13072" y="1931"/>
                      </a:lnTo>
                      <a:lnTo>
                        <a:pt x="14303" y="598"/>
                      </a:lnTo>
                      <a:lnTo>
                        <a:pt x="15533" y="1110"/>
                      </a:lnTo>
                      <a:lnTo>
                        <a:pt x="15584" y="2905"/>
                      </a:lnTo>
                      <a:lnTo>
                        <a:pt x="16405" y="3520"/>
                      </a:lnTo>
                      <a:lnTo>
                        <a:pt x="17891" y="2751"/>
                      </a:lnTo>
                      <a:lnTo>
                        <a:pt x="18917" y="3674"/>
                      </a:lnTo>
                      <a:lnTo>
                        <a:pt x="18199" y="5314"/>
                      </a:lnTo>
                      <a:lnTo>
                        <a:pt x="18763" y="6083"/>
                      </a:lnTo>
                      <a:lnTo>
                        <a:pt x="20403" y="6032"/>
                      </a:lnTo>
                      <a:lnTo>
                        <a:pt x="20865" y="7211"/>
                      </a:lnTo>
                      <a:lnTo>
                        <a:pt x="19737" y="8185"/>
                      </a:lnTo>
                      <a:lnTo>
                        <a:pt x="20096" y="9723"/>
                      </a:lnTo>
                      <a:lnTo>
                        <a:pt x="21634" y="10287"/>
                      </a:lnTo>
                      <a:lnTo>
                        <a:pt x="21582" y="11620"/>
                      </a:lnTo>
                      <a:lnTo>
                        <a:pt x="20147" y="12184"/>
                      </a:lnTo>
                      <a:lnTo>
                        <a:pt x="19942" y="13158"/>
                      </a:lnTo>
                      <a:lnTo>
                        <a:pt x="21070" y="14234"/>
                      </a:lnTo>
                      <a:lnTo>
                        <a:pt x="20608" y="15362"/>
                      </a:lnTo>
                      <a:lnTo>
                        <a:pt x="19019" y="15465"/>
                      </a:lnTo>
                      <a:lnTo>
                        <a:pt x="18404" y="16439"/>
                      </a:lnTo>
                      <a:lnTo>
                        <a:pt x="19122" y="17925"/>
                      </a:lnTo>
                      <a:lnTo>
                        <a:pt x="18096" y="18797"/>
                      </a:lnTo>
                      <a:lnTo>
                        <a:pt x="16763" y="18284"/>
                      </a:lnTo>
                      <a:lnTo>
                        <a:pt x="15431" y="19002"/>
                      </a:lnTo>
                      <a:lnTo>
                        <a:pt x="15277" y="20848"/>
                      </a:lnTo>
                      <a:lnTo>
                        <a:pt x="14149" y="21155"/>
                      </a:lnTo>
                      <a:lnTo>
                        <a:pt x="13021" y="19925"/>
                      </a:lnTo>
                      <a:lnTo>
                        <a:pt x="12252" y="20181"/>
                      </a:lnTo>
                      <a:lnTo>
                        <a:pt x="11739" y="21668"/>
                      </a:lnTo>
                      <a:lnTo>
                        <a:pt x="10201" y="21668"/>
                      </a:lnTo>
                      <a:lnTo>
                        <a:pt x="9740" y="20130"/>
                      </a:lnTo>
                      <a:lnTo>
                        <a:pt x="8253" y="19771"/>
                      </a:lnTo>
                      <a:lnTo>
                        <a:pt x="7125" y="21001"/>
                      </a:lnTo>
                      <a:lnTo>
                        <a:pt x="5895" y="20489"/>
                      </a:lnTo>
                      <a:lnTo>
                        <a:pt x="5946" y="18592"/>
                      </a:lnTo>
                      <a:lnTo>
                        <a:pt x="5177" y="18131"/>
                      </a:lnTo>
                      <a:lnTo>
                        <a:pt x="3383" y="18848"/>
                      </a:lnTo>
                      <a:lnTo>
                        <a:pt x="2614" y="17874"/>
                      </a:lnTo>
                      <a:lnTo>
                        <a:pt x="3383" y="16182"/>
                      </a:lnTo>
                      <a:lnTo>
                        <a:pt x="2922" y="15465"/>
                      </a:lnTo>
                      <a:lnTo>
                        <a:pt x="922" y="15516"/>
                      </a:lnTo>
                      <a:lnTo>
                        <a:pt x="512" y="14234"/>
                      </a:lnTo>
                      <a:lnTo>
                        <a:pt x="1948" y="12901"/>
                      </a:lnTo>
                      <a:lnTo>
                        <a:pt x="1896" y="12184"/>
                      </a:lnTo>
                      <a:lnTo>
                        <a:pt x="0" y="11415"/>
                      </a:lnTo>
                      <a:lnTo>
                        <a:pt x="51" y="10031"/>
                      </a:lnTo>
                      <a:lnTo>
                        <a:pt x="1948" y="9313"/>
                      </a:lnTo>
                      <a:lnTo>
                        <a:pt x="2101" y="8595"/>
                      </a:lnTo>
                      <a:lnTo>
                        <a:pt x="615" y="7160"/>
                      </a:lnTo>
                      <a:lnTo>
                        <a:pt x="1127" y="5878"/>
                      </a:lnTo>
                      <a:lnTo>
                        <a:pt x="3178" y="5981"/>
                      </a:lnTo>
                      <a:lnTo>
                        <a:pt x="3588" y="5417"/>
                      </a:lnTo>
                      <a:lnTo>
                        <a:pt x="2819" y="3520"/>
                      </a:lnTo>
                      <a:lnTo>
                        <a:pt x="3742" y="2597"/>
                      </a:lnTo>
                      <a:lnTo>
                        <a:pt x="5536" y="3417"/>
                      </a:lnTo>
                      <a:lnTo>
                        <a:pt x="6049" y="3058"/>
                      </a:lnTo>
                      <a:lnTo>
                        <a:pt x="6100" y="1264"/>
                      </a:lnTo>
                      <a:lnTo>
                        <a:pt x="7228" y="700"/>
                      </a:lnTo>
                      <a:lnTo>
                        <a:pt x="8510" y="2033"/>
                      </a:lnTo>
                      <a:lnTo>
                        <a:pt x="9689" y="1725"/>
                      </a:lnTo>
                      <a:close/>
                      <a:moveTo>
                        <a:pt x="10817" y="14422"/>
                      </a:moveTo>
                      <a:lnTo>
                        <a:pt x="11175" y="14388"/>
                      </a:lnTo>
                      <a:lnTo>
                        <a:pt x="11534" y="14354"/>
                      </a:lnTo>
                      <a:lnTo>
                        <a:pt x="11893" y="14268"/>
                      </a:lnTo>
                      <a:lnTo>
                        <a:pt x="12218" y="14166"/>
                      </a:lnTo>
                      <a:lnTo>
                        <a:pt x="12508" y="13995"/>
                      </a:lnTo>
                      <a:lnTo>
                        <a:pt x="12816" y="13807"/>
                      </a:lnTo>
                      <a:lnTo>
                        <a:pt x="13106" y="13602"/>
                      </a:lnTo>
                      <a:lnTo>
                        <a:pt x="13329" y="13380"/>
                      </a:lnTo>
                      <a:lnTo>
                        <a:pt x="13568" y="13106"/>
                      </a:lnTo>
                      <a:lnTo>
                        <a:pt x="13790" y="12850"/>
                      </a:lnTo>
                      <a:lnTo>
                        <a:pt x="13961" y="12560"/>
                      </a:lnTo>
                      <a:lnTo>
                        <a:pt x="14115" y="12269"/>
                      </a:lnTo>
                      <a:lnTo>
                        <a:pt x="14217" y="11927"/>
                      </a:lnTo>
                      <a:lnTo>
                        <a:pt x="14320" y="11568"/>
                      </a:lnTo>
                      <a:lnTo>
                        <a:pt x="14388" y="11210"/>
                      </a:lnTo>
                      <a:lnTo>
                        <a:pt x="14388" y="10851"/>
                      </a:lnTo>
                      <a:lnTo>
                        <a:pt x="14388" y="10492"/>
                      </a:lnTo>
                      <a:lnTo>
                        <a:pt x="14320" y="10133"/>
                      </a:lnTo>
                      <a:lnTo>
                        <a:pt x="14217" y="9808"/>
                      </a:lnTo>
                      <a:lnTo>
                        <a:pt x="14115" y="9467"/>
                      </a:lnTo>
                      <a:lnTo>
                        <a:pt x="13961" y="9142"/>
                      </a:lnTo>
                      <a:lnTo>
                        <a:pt x="13790" y="8851"/>
                      </a:lnTo>
                      <a:lnTo>
                        <a:pt x="13568" y="8595"/>
                      </a:lnTo>
                      <a:lnTo>
                        <a:pt x="13329" y="8322"/>
                      </a:lnTo>
                      <a:lnTo>
                        <a:pt x="13106" y="8100"/>
                      </a:lnTo>
                      <a:lnTo>
                        <a:pt x="12816" y="7894"/>
                      </a:lnTo>
                      <a:lnTo>
                        <a:pt x="12508" y="7741"/>
                      </a:lnTo>
                      <a:lnTo>
                        <a:pt x="12218" y="7570"/>
                      </a:lnTo>
                      <a:lnTo>
                        <a:pt x="11893" y="7433"/>
                      </a:lnTo>
                      <a:lnTo>
                        <a:pt x="11534" y="7382"/>
                      </a:lnTo>
                      <a:lnTo>
                        <a:pt x="11175" y="7313"/>
                      </a:lnTo>
                      <a:lnTo>
                        <a:pt x="10817" y="7313"/>
                      </a:lnTo>
                      <a:lnTo>
                        <a:pt x="10441" y="7313"/>
                      </a:lnTo>
                      <a:lnTo>
                        <a:pt x="10082" y="7382"/>
                      </a:lnTo>
                      <a:lnTo>
                        <a:pt x="9757" y="7433"/>
                      </a:lnTo>
                      <a:lnTo>
                        <a:pt x="9432" y="7570"/>
                      </a:lnTo>
                      <a:lnTo>
                        <a:pt x="9142" y="7741"/>
                      </a:lnTo>
                      <a:lnTo>
                        <a:pt x="8834" y="7894"/>
                      </a:lnTo>
                      <a:lnTo>
                        <a:pt x="8544" y="8100"/>
                      </a:lnTo>
                      <a:lnTo>
                        <a:pt x="8287" y="8322"/>
                      </a:lnTo>
                      <a:lnTo>
                        <a:pt x="8048" y="8595"/>
                      </a:lnTo>
                      <a:lnTo>
                        <a:pt x="7860" y="8851"/>
                      </a:lnTo>
                      <a:lnTo>
                        <a:pt x="7689" y="9142"/>
                      </a:lnTo>
                      <a:lnTo>
                        <a:pt x="7536" y="9467"/>
                      </a:lnTo>
                      <a:lnTo>
                        <a:pt x="7399" y="9808"/>
                      </a:lnTo>
                      <a:lnTo>
                        <a:pt x="7331" y="10133"/>
                      </a:lnTo>
                      <a:lnTo>
                        <a:pt x="7262" y="10492"/>
                      </a:lnTo>
                      <a:lnTo>
                        <a:pt x="7262" y="10851"/>
                      </a:lnTo>
                      <a:lnTo>
                        <a:pt x="7262" y="11210"/>
                      </a:lnTo>
                      <a:lnTo>
                        <a:pt x="7331" y="11568"/>
                      </a:lnTo>
                      <a:lnTo>
                        <a:pt x="7399" y="11927"/>
                      </a:lnTo>
                      <a:lnTo>
                        <a:pt x="7536" y="12269"/>
                      </a:lnTo>
                      <a:lnTo>
                        <a:pt x="7689" y="12560"/>
                      </a:lnTo>
                      <a:lnTo>
                        <a:pt x="7860" y="12850"/>
                      </a:lnTo>
                      <a:lnTo>
                        <a:pt x="8048" y="13106"/>
                      </a:lnTo>
                      <a:lnTo>
                        <a:pt x="8287" y="13380"/>
                      </a:lnTo>
                      <a:lnTo>
                        <a:pt x="8544" y="13602"/>
                      </a:lnTo>
                      <a:lnTo>
                        <a:pt x="8834" y="13807"/>
                      </a:lnTo>
                      <a:lnTo>
                        <a:pt x="9142" y="13995"/>
                      </a:lnTo>
                      <a:lnTo>
                        <a:pt x="9432" y="14166"/>
                      </a:lnTo>
                      <a:lnTo>
                        <a:pt x="9757" y="14268"/>
                      </a:lnTo>
                      <a:lnTo>
                        <a:pt x="10082" y="14354"/>
                      </a:lnTo>
                      <a:lnTo>
                        <a:pt x="10441" y="14388"/>
                      </a:lnTo>
                      <a:lnTo>
                        <a:pt x="10817" y="14422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9525"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 bwMode="auto">
                <a:xfrm>
                  <a:off x="5627689" y="2411413"/>
                  <a:ext cx="790574" cy="790574"/>
                </a:xfrm>
                <a:prstGeom prst="ellipse">
                  <a:avLst/>
                </a:prstGeom>
                <a:solidFill>
                  <a:srgbClr val="FFFF0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372" tIns="45688" rIns="91372" bIns="45688" numCol="1" rtlCol="0" anchor="t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95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Tx/>
                    <a:buFont typeface="Wingdings" pitchFamily="2" charset="2"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itchFamily="34" charset="0"/>
                    <a:cs typeface="Arial" charset="0"/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5341939" y="3471861"/>
                <a:ext cx="1828800" cy="1828800"/>
                <a:chOff x="5108576" y="1892300"/>
                <a:chExt cx="1828800" cy="1828800"/>
              </a:xfrm>
              <a:solidFill>
                <a:srgbClr val="FFC000"/>
              </a:solidFill>
            </p:grpSpPr>
            <p:sp>
              <p:nvSpPr>
                <p:cNvPr id="38" name="AutoShape 5"/>
                <p:cNvSpPr>
                  <a:spLocks noEditPoints="1" noChangeArrowheads="1"/>
                </p:cNvSpPr>
                <p:nvPr/>
              </p:nvSpPr>
              <p:spPr bwMode="auto">
                <a:xfrm>
                  <a:off x="5108576" y="1892300"/>
                  <a:ext cx="1828800" cy="1828800"/>
                </a:xfrm>
                <a:custGeom>
                  <a:avLst/>
                  <a:gdLst>
                    <a:gd name="T0" fmla="*/ 10800 w 21600"/>
                    <a:gd name="T1" fmla="*/ 0 h 21600"/>
                    <a:gd name="T2" fmla="*/ 21600 w 21600"/>
                    <a:gd name="T3" fmla="*/ 10800 h 21600"/>
                    <a:gd name="T4" fmla="*/ 10800 w 21600"/>
                    <a:gd name="T5" fmla="*/ 21600 h 21600"/>
                    <a:gd name="T6" fmla="*/ 0 w 21600"/>
                    <a:gd name="T7" fmla="*/ 10800 h 21600"/>
                    <a:gd name="T8" fmla="*/ 4374 w 21600"/>
                    <a:gd name="T9" fmla="*/ 3964 h 21600"/>
                    <a:gd name="T10" fmla="*/ 17841 w 21600"/>
                    <a:gd name="T11" fmla="*/ 17635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9689" y="1725"/>
                      </a:moveTo>
                      <a:lnTo>
                        <a:pt x="10304" y="85"/>
                      </a:lnTo>
                      <a:lnTo>
                        <a:pt x="11637" y="85"/>
                      </a:lnTo>
                      <a:lnTo>
                        <a:pt x="12303" y="1777"/>
                      </a:lnTo>
                      <a:lnTo>
                        <a:pt x="13072" y="1931"/>
                      </a:lnTo>
                      <a:lnTo>
                        <a:pt x="14303" y="598"/>
                      </a:lnTo>
                      <a:lnTo>
                        <a:pt x="15533" y="1110"/>
                      </a:lnTo>
                      <a:lnTo>
                        <a:pt x="15584" y="2905"/>
                      </a:lnTo>
                      <a:lnTo>
                        <a:pt x="16405" y="3520"/>
                      </a:lnTo>
                      <a:lnTo>
                        <a:pt x="17891" y="2751"/>
                      </a:lnTo>
                      <a:lnTo>
                        <a:pt x="18917" y="3674"/>
                      </a:lnTo>
                      <a:lnTo>
                        <a:pt x="18199" y="5314"/>
                      </a:lnTo>
                      <a:lnTo>
                        <a:pt x="18763" y="6083"/>
                      </a:lnTo>
                      <a:lnTo>
                        <a:pt x="20403" y="6032"/>
                      </a:lnTo>
                      <a:lnTo>
                        <a:pt x="20865" y="7211"/>
                      </a:lnTo>
                      <a:lnTo>
                        <a:pt x="19737" y="8185"/>
                      </a:lnTo>
                      <a:lnTo>
                        <a:pt x="20096" y="9723"/>
                      </a:lnTo>
                      <a:lnTo>
                        <a:pt x="21634" y="10287"/>
                      </a:lnTo>
                      <a:lnTo>
                        <a:pt x="21582" y="11620"/>
                      </a:lnTo>
                      <a:lnTo>
                        <a:pt x="20147" y="12184"/>
                      </a:lnTo>
                      <a:lnTo>
                        <a:pt x="19942" y="13158"/>
                      </a:lnTo>
                      <a:lnTo>
                        <a:pt x="21070" y="14234"/>
                      </a:lnTo>
                      <a:lnTo>
                        <a:pt x="20608" y="15362"/>
                      </a:lnTo>
                      <a:lnTo>
                        <a:pt x="19019" y="15465"/>
                      </a:lnTo>
                      <a:lnTo>
                        <a:pt x="18404" y="16439"/>
                      </a:lnTo>
                      <a:lnTo>
                        <a:pt x="19122" y="17925"/>
                      </a:lnTo>
                      <a:lnTo>
                        <a:pt x="18096" y="18797"/>
                      </a:lnTo>
                      <a:lnTo>
                        <a:pt x="16763" y="18284"/>
                      </a:lnTo>
                      <a:lnTo>
                        <a:pt x="15431" y="19002"/>
                      </a:lnTo>
                      <a:lnTo>
                        <a:pt x="15277" y="20848"/>
                      </a:lnTo>
                      <a:lnTo>
                        <a:pt x="14149" y="21155"/>
                      </a:lnTo>
                      <a:lnTo>
                        <a:pt x="13021" y="19925"/>
                      </a:lnTo>
                      <a:lnTo>
                        <a:pt x="12252" y="20181"/>
                      </a:lnTo>
                      <a:lnTo>
                        <a:pt x="11739" y="21668"/>
                      </a:lnTo>
                      <a:lnTo>
                        <a:pt x="10201" y="21668"/>
                      </a:lnTo>
                      <a:lnTo>
                        <a:pt x="9740" y="20130"/>
                      </a:lnTo>
                      <a:lnTo>
                        <a:pt x="8253" y="19771"/>
                      </a:lnTo>
                      <a:lnTo>
                        <a:pt x="7125" y="21001"/>
                      </a:lnTo>
                      <a:lnTo>
                        <a:pt x="5895" y="20489"/>
                      </a:lnTo>
                      <a:lnTo>
                        <a:pt x="5946" y="18592"/>
                      </a:lnTo>
                      <a:lnTo>
                        <a:pt x="5177" y="18131"/>
                      </a:lnTo>
                      <a:lnTo>
                        <a:pt x="3383" y="18848"/>
                      </a:lnTo>
                      <a:lnTo>
                        <a:pt x="2614" y="17874"/>
                      </a:lnTo>
                      <a:lnTo>
                        <a:pt x="3383" y="16182"/>
                      </a:lnTo>
                      <a:lnTo>
                        <a:pt x="2922" y="15465"/>
                      </a:lnTo>
                      <a:lnTo>
                        <a:pt x="922" y="15516"/>
                      </a:lnTo>
                      <a:lnTo>
                        <a:pt x="512" y="14234"/>
                      </a:lnTo>
                      <a:lnTo>
                        <a:pt x="1948" y="12901"/>
                      </a:lnTo>
                      <a:lnTo>
                        <a:pt x="1896" y="12184"/>
                      </a:lnTo>
                      <a:lnTo>
                        <a:pt x="0" y="11415"/>
                      </a:lnTo>
                      <a:lnTo>
                        <a:pt x="51" y="10031"/>
                      </a:lnTo>
                      <a:lnTo>
                        <a:pt x="1948" y="9313"/>
                      </a:lnTo>
                      <a:lnTo>
                        <a:pt x="2101" y="8595"/>
                      </a:lnTo>
                      <a:lnTo>
                        <a:pt x="615" y="7160"/>
                      </a:lnTo>
                      <a:lnTo>
                        <a:pt x="1127" y="5878"/>
                      </a:lnTo>
                      <a:lnTo>
                        <a:pt x="3178" y="5981"/>
                      </a:lnTo>
                      <a:lnTo>
                        <a:pt x="3588" y="5417"/>
                      </a:lnTo>
                      <a:lnTo>
                        <a:pt x="2819" y="3520"/>
                      </a:lnTo>
                      <a:lnTo>
                        <a:pt x="3742" y="2597"/>
                      </a:lnTo>
                      <a:lnTo>
                        <a:pt x="5536" y="3417"/>
                      </a:lnTo>
                      <a:lnTo>
                        <a:pt x="6049" y="3058"/>
                      </a:lnTo>
                      <a:lnTo>
                        <a:pt x="6100" y="1264"/>
                      </a:lnTo>
                      <a:lnTo>
                        <a:pt x="7228" y="700"/>
                      </a:lnTo>
                      <a:lnTo>
                        <a:pt x="8510" y="2033"/>
                      </a:lnTo>
                      <a:lnTo>
                        <a:pt x="9689" y="1725"/>
                      </a:lnTo>
                      <a:close/>
                      <a:moveTo>
                        <a:pt x="10817" y="14422"/>
                      </a:moveTo>
                      <a:lnTo>
                        <a:pt x="11175" y="14388"/>
                      </a:lnTo>
                      <a:lnTo>
                        <a:pt x="11534" y="14354"/>
                      </a:lnTo>
                      <a:lnTo>
                        <a:pt x="11893" y="14268"/>
                      </a:lnTo>
                      <a:lnTo>
                        <a:pt x="12218" y="14166"/>
                      </a:lnTo>
                      <a:lnTo>
                        <a:pt x="12508" y="13995"/>
                      </a:lnTo>
                      <a:lnTo>
                        <a:pt x="12816" y="13807"/>
                      </a:lnTo>
                      <a:lnTo>
                        <a:pt x="13106" y="13602"/>
                      </a:lnTo>
                      <a:lnTo>
                        <a:pt x="13329" y="13380"/>
                      </a:lnTo>
                      <a:lnTo>
                        <a:pt x="13568" y="13106"/>
                      </a:lnTo>
                      <a:lnTo>
                        <a:pt x="13790" y="12850"/>
                      </a:lnTo>
                      <a:lnTo>
                        <a:pt x="13961" y="12560"/>
                      </a:lnTo>
                      <a:lnTo>
                        <a:pt x="14115" y="12269"/>
                      </a:lnTo>
                      <a:lnTo>
                        <a:pt x="14217" y="11927"/>
                      </a:lnTo>
                      <a:lnTo>
                        <a:pt x="14320" y="11568"/>
                      </a:lnTo>
                      <a:lnTo>
                        <a:pt x="14388" y="11210"/>
                      </a:lnTo>
                      <a:lnTo>
                        <a:pt x="14388" y="10851"/>
                      </a:lnTo>
                      <a:lnTo>
                        <a:pt x="14388" y="10492"/>
                      </a:lnTo>
                      <a:lnTo>
                        <a:pt x="14320" y="10133"/>
                      </a:lnTo>
                      <a:lnTo>
                        <a:pt x="14217" y="9808"/>
                      </a:lnTo>
                      <a:lnTo>
                        <a:pt x="14115" y="9467"/>
                      </a:lnTo>
                      <a:lnTo>
                        <a:pt x="13961" y="9142"/>
                      </a:lnTo>
                      <a:lnTo>
                        <a:pt x="13790" y="8851"/>
                      </a:lnTo>
                      <a:lnTo>
                        <a:pt x="13568" y="8595"/>
                      </a:lnTo>
                      <a:lnTo>
                        <a:pt x="13329" y="8322"/>
                      </a:lnTo>
                      <a:lnTo>
                        <a:pt x="13106" y="8100"/>
                      </a:lnTo>
                      <a:lnTo>
                        <a:pt x="12816" y="7894"/>
                      </a:lnTo>
                      <a:lnTo>
                        <a:pt x="12508" y="7741"/>
                      </a:lnTo>
                      <a:lnTo>
                        <a:pt x="12218" y="7570"/>
                      </a:lnTo>
                      <a:lnTo>
                        <a:pt x="11893" y="7433"/>
                      </a:lnTo>
                      <a:lnTo>
                        <a:pt x="11534" y="7382"/>
                      </a:lnTo>
                      <a:lnTo>
                        <a:pt x="11175" y="7313"/>
                      </a:lnTo>
                      <a:lnTo>
                        <a:pt x="10817" y="7313"/>
                      </a:lnTo>
                      <a:lnTo>
                        <a:pt x="10441" y="7313"/>
                      </a:lnTo>
                      <a:lnTo>
                        <a:pt x="10082" y="7382"/>
                      </a:lnTo>
                      <a:lnTo>
                        <a:pt x="9757" y="7433"/>
                      </a:lnTo>
                      <a:lnTo>
                        <a:pt x="9432" y="7570"/>
                      </a:lnTo>
                      <a:lnTo>
                        <a:pt x="9142" y="7741"/>
                      </a:lnTo>
                      <a:lnTo>
                        <a:pt x="8834" y="7894"/>
                      </a:lnTo>
                      <a:lnTo>
                        <a:pt x="8544" y="8100"/>
                      </a:lnTo>
                      <a:lnTo>
                        <a:pt x="8287" y="8322"/>
                      </a:lnTo>
                      <a:lnTo>
                        <a:pt x="8048" y="8595"/>
                      </a:lnTo>
                      <a:lnTo>
                        <a:pt x="7860" y="8851"/>
                      </a:lnTo>
                      <a:lnTo>
                        <a:pt x="7689" y="9142"/>
                      </a:lnTo>
                      <a:lnTo>
                        <a:pt x="7536" y="9467"/>
                      </a:lnTo>
                      <a:lnTo>
                        <a:pt x="7399" y="9808"/>
                      </a:lnTo>
                      <a:lnTo>
                        <a:pt x="7331" y="10133"/>
                      </a:lnTo>
                      <a:lnTo>
                        <a:pt x="7262" y="10492"/>
                      </a:lnTo>
                      <a:lnTo>
                        <a:pt x="7262" y="10851"/>
                      </a:lnTo>
                      <a:lnTo>
                        <a:pt x="7262" y="11210"/>
                      </a:lnTo>
                      <a:lnTo>
                        <a:pt x="7331" y="11568"/>
                      </a:lnTo>
                      <a:lnTo>
                        <a:pt x="7399" y="11927"/>
                      </a:lnTo>
                      <a:lnTo>
                        <a:pt x="7536" y="12269"/>
                      </a:lnTo>
                      <a:lnTo>
                        <a:pt x="7689" y="12560"/>
                      </a:lnTo>
                      <a:lnTo>
                        <a:pt x="7860" y="12850"/>
                      </a:lnTo>
                      <a:lnTo>
                        <a:pt x="8048" y="13106"/>
                      </a:lnTo>
                      <a:lnTo>
                        <a:pt x="8287" y="13380"/>
                      </a:lnTo>
                      <a:lnTo>
                        <a:pt x="8544" y="13602"/>
                      </a:lnTo>
                      <a:lnTo>
                        <a:pt x="8834" y="13807"/>
                      </a:lnTo>
                      <a:lnTo>
                        <a:pt x="9142" y="13995"/>
                      </a:lnTo>
                      <a:lnTo>
                        <a:pt x="9432" y="14166"/>
                      </a:lnTo>
                      <a:lnTo>
                        <a:pt x="9757" y="14268"/>
                      </a:lnTo>
                      <a:lnTo>
                        <a:pt x="10082" y="14354"/>
                      </a:lnTo>
                      <a:lnTo>
                        <a:pt x="10441" y="14388"/>
                      </a:lnTo>
                      <a:lnTo>
                        <a:pt x="10817" y="14422"/>
                      </a:lnTo>
                      <a:close/>
                    </a:path>
                  </a:pathLst>
                </a:custGeom>
                <a:grpFill/>
                <a:ln w="9525"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 bwMode="auto">
                <a:xfrm>
                  <a:off x="5627689" y="2411413"/>
                  <a:ext cx="790574" cy="790574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372" tIns="45688" rIns="91372" bIns="45688" numCol="1" rtlCol="0" anchor="t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95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Tx/>
                    <a:buFont typeface="Wingdings" pitchFamily="2" charset="2"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itchFamily="34" charset="0"/>
                    <a:cs typeface="Arial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 rot="1444500">
                <a:off x="7094539" y="3437755"/>
                <a:ext cx="2390774" cy="2390774"/>
                <a:chOff x="5108576" y="1892300"/>
                <a:chExt cx="1828800" cy="1828800"/>
              </a:xfrm>
              <a:solidFill>
                <a:srgbClr val="66FF33"/>
              </a:solidFill>
            </p:grpSpPr>
            <p:sp>
              <p:nvSpPr>
                <p:cNvPr id="36" name="AutoShape 5"/>
                <p:cNvSpPr>
                  <a:spLocks noEditPoints="1" noChangeArrowheads="1"/>
                </p:cNvSpPr>
                <p:nvPr/>
              </p:nvSpPr>
              <p:spPr bwMode="auto">
                <a:xfrm>
                  <a:off x="5108576" y="1892300"/>
                  <a:ext cx="1828800" cy="1828800"/>
                </a:xfrm>
                <a:custGeom>
                  <a:avLst/>
                  <a:gdLst>
                    <a:gd name="T0" fmla="*/ 10800 w 21600"/>
                    <a:gd name="T1" fmla="*/ 0 h 21600"/>
                    <a:gd name="T2" fmla="*/ 21600 w 21600"/>
                    <a:gd name="T3" fmla="*/ 10800 h 21600"/>
                    <a:gd name="T4" fmla="*/ 10800 w 21600"/>
                    <a:gd name="T5" fmla="*/ 21600 h 21600"/>
                    <a:gd name="T6" fmla="*/ 0 w 21600"/>
                    <a:gd name="T7" fmla="*/ 10800 h 21600"/>
                    <a:gd name="T8" fmla="*/ 4374 w 21600"/>
                    <a:gd name="T9" fmla="*/ 3964 h 21600"/>
                    <a:gd name="T10" fmla="*/ 17841 w 21600"/>
                    <a:gd name="T11" fmla="*/ 17635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9689" y="1725"/>
                      </a:moveTo>
                      <a:lnTo>
                        <a:pt x="10304" y="85"/>
                      </a:lnTo>
                      <a:lnTo>
                        <a:pt x="11637" y="85"/>
                      </a:lnTo>
                      <a:lnTo>
                        <a:pt x="12303" y="1777"/>
                      </a:lnTo>
                      <a:lnTo>
                        <a:pt x="13072" y="1931"/>
                      </a:lnTo>
                      <a:lnTo>
                        <a:pt x="14303" y="598"/>
                      </a:lnTo>
                      <a:lnTo>
                        <a:pt x="15533" y="1110"/>
                      </a:lnTo>
                      <a:lnTo>
                        <a:pt x="15584" y="2905"/>
                      </a:lnTo>
                      <a:lnTo>
                        <a:pt x="16405" y="3520"/>
                      </a:lnTo>
                      <a:lnTo>
                        <a:pt x="17891" y="2751"/>
                      </a:lnTo>
                      <a:lnTo>
                        <a:pt x="18917" y="3674"/>
                      </a:lnTo>
                      <a:lnTo>
                        <a:pt x="18199" y="5314"/>
                      </a:lnTo>
                      <a:lnTo>
                        <a:pt x="18763" y="6083"/>
                      </a:lnTo>
                      <a:lnTo>
                        <a:pt x="20403" y="6032"/>
                      </a:lnTo>
                      <a:lnTo>
                        <a:pt x="20865" y="7211"/>
                      </a:lnTo>
                      <a:lnTo>
                        <a:pt x="19737" y="8185"/>
                      </a:lnTo>
                      <a:lnTo>
                        <a:pt x="20096" y="9723"/>
                      </a:lnTo>
                      <a:lnTo>
                        <a:pt x="21634" y="10287"/>
                      </a:lnTo>
                      <a:lnTo>
                        <a:pt x="21582" y="11620"/>
                      </a:lnTo>
                      <a:lnTo>
                        <a:pt x="20147" y="12184"/>
                      </a:lnTo>
                      <a:lnTo>
                        <a:pt x="19942" y="13158"/>
                      </a:lnTo>
                      <a:lnTo>
                        <a:pt x="21070" y="14234"/>
                      </a:lnTo>
                      <a:lnTo>
                        <a:pt x="20608" y="15362"/>
                      </a:lnTo>
                      <a:lnTo>
                        <a:pt x="19019" y="15465"/>
                      </a:lnTo>
                      <a:lnTo>
                        <a:pt x="18404" y="16439"/>
                      </a:lnTo>
                      <a:lnTo>
                        <a:pt x="19122" y="17925"/>
                      </a:lnTo>
                      <a:lnTo>
                        <a:pt x="18096" y="18797"/>
                      </a:lnTo>
                      <a:lnTo>
                        <a:pt x="16763" y="18284"/>
                      </a:lnTo>
                      <a:lnTo>
                        <a:pt x="15431" y="19002"/>
                      </a:lnTo>
                      <a:lnTo>
                        <a:pt x="15277" y="20848"/>
                      </a:lnTo>
                      <a:lnTo>
                        <a:pt x="14149" y="21155"/>
                      </a:lnTo>
                      <a:lnTo>
                        <a:pt x="13021" y="19925"/>
                      </a:lnTo>
                      <a:lnTo>
                        <a:pt x="12252" y="20181"/>
                      </a:lnTo>
                      <a:lnTo>
                        <a:pt x="11739" y="21668"/>
                      </a:lnTo>
                      <a:lnTo>
                        <a:pt x="10201" y="21668"/>
                      </a:lnTo>
                      <a:lnTo>
                        <a:pt x="9740" y="20130"/>
                      </a:lnTo>
                      <a:lnTo>
                        <a:pt x="8253" y="19771"/>
                      </a:lnTo>
                      <a:lnTo>
                        <a:pt x="7125" y="21001"/>
                      </a:lnTo>
                      <a:lnTo>
                        <a:pt x="5895" y="20489"/>
                      </a:lnTo>
                      <a:lnTo>
                        <a:pt x="5946" y="18592"/>
                      </a:lnTo>
                      <a:lnTo>
                        <a:pt x="5177" y="18131"/>
                      </a:lnTo>
                      <a:lnTo>
                        <a:pt x="3383" y="18848"/>
                      </a:lnTo>
                      <a:lnTo>
                        <a:pt x="2614" y="17874"/>
                      </a:lnTo>
                      <a:lnTo>
                        <a:pt x="3383" y="16182"/>
                      </a:lnTo>
                      <a:lnTo>
                        <a:pt x="2922" y="15465"/>
                      </a:lnTo>
                      <a:lnTo>
                        <a:pt x="922" y="15516"/>
                      </a:lnTo>
                      <a:lnTo>
                        <a:pt x="512" y="14234"/>
                      </a:lnTo>
                      <a:lnTo>
                        <a:pt x="1948" y="12901"/>
                      </a:lnTo>
                      <a:lnTo>
                        <a:pt x="1896" y="12184"/>
                      </a:lnTo>
                      <a:lnTo>
                        <a:pt x="0" y="11415"/>
                      </a:lnTo>
                      <a:lnTo>
                        <a:pt x="51" y="10031"/>
                      </a:lnTo>
                      <a:lnTo>
                        <a:pt x="1948" y="9313"/>
                      </a:lnTo>
                      <a:lnTo>
                        <a:pt x="2101" y="8595"/>
                      </a:lnTo>
                      <a:lnTo>
                        <a:pt x="615" y="7160"/>
                      </a:lnTo>
                      <a:lnTo>
                        <a:pt x="1127" y="5878"/>
                      </a:lnTo>
                      <a:lnTo>
                        <a:pt x="3178" y="5981"/>
                      </a:lnTo>
                      <a:lnTo>
                        <a:pt x="3588" y="5417"/>
                      </a:lnTo>
                      <a:lnTo>
                        <a:pt x="2819" y="3520"/>
                      </a:lnTo>
                      <a:lnTo>
                        <a:pt x="3742" y="2597"/>
                      </a:lnTo>
                      <a:lnTo>
                        <a:pt x="5536" y="3417"/>
                      </a:lnTo>
                      <a:lnTo>
                        <a:pt x="6049" y="3058"/>
                      </a:lnTo>
                      <a:lnTo>
                        <a:pt x="6100" y="1264"/>
                      </a:lnTo>
                      <a:lnTo>
                        <a:pt x="7228" y="700"/>
                      </a:lnTo>
                      <a:lnTo>
                        <a:pt x="8510" y="2033"/>
                      </a:lnTo>
                      <a:lnTo>
                        <a:pt x="9689" y="1725"/>
                      </a:lnTo>
                      <a:close/>
                      <a:moveTo>
                        <a:pt x="10817" y="14422"/>
                      </a:moveTo>
                      <a:lnTo>
                        <a:pt x="11175" y="14388"/>
                      </a:lnTo>
                      <a:lnTo>
                        <a:pt x="11534" y="14354"/>
                      </a:lnTo>
                      <a:lnTo>
                        <a:pt x="11893" y="14268"/>
                      </a:lnTo>
                      <a:lnTo>
                        <a:pt x="12218" y="14166"/>
                      </a:lnTo>
                      <a:lnTo>
                        <a:pt x="12508" y="13995"/>
                      </a:lnTo>
                      <a:lnTo>
                        <a:pt x="12816" y="13807"/>
                      </a:lnTo>
                      <a:lnTo>
                        <a:pt x="13106" y="13602"/>
                      </a:lnTo>
                      <a:lnTo>
                        <a:pt x="13329" y="13380"/>
                      </a:lnTo>
                      <a:lnTo>
                        <a:pt x="13568" y="13106"/>
                      </a:lnTo>
                      <a:lnTo>
                        <a:pt x="13790" y="12850"/>
                      </a:lnTo>
                      <a:lnTo>
                        <a:pt x="13961" y="12560"/>
                      </a:lnTo>
                      <a:lnTo>
                        <a:pt x="14115" y="12269"/>
                      </a:lnTo>
                      <a:lnTo>
                        <a:pt x="14217" y="11927"/>
                      </a:lnTo>
                      <a:lnTo>
                        <a:pt x="14320" y="11568"/>
                      </a:lnTo>
                      <a:lnTo>
                        <a:pt x="14388" y="11210"/>
                      </a:lnTo>
                      <a:lnTo>
                        <a:pt x="14388" y="10851"/>
                      </a:lnTo>
                      <a:lnTo>
                        <a:pt x="14388" y="10492"/>
                      </a:lnTo>
                      <a:lnTo>
                        <a:pt x="14320" y="10133"/>
                      </a:lnTo>
                      <a:lnTo>
                        <a:pt x="14217" y="9808"/>
                      </a:lnTo>
                      <a:lnTo>
                        <a:pt x="14115" y="9467"/>
                      </a:lnTo>
                      <a:lnTo>
                        <a:pt x="13961" y="9142"/>
                      </a:lnTo>
                      <a:lnTo>
                        <a:pt x="13790" y="8851"/>
                      </a:lnTo>
                      <a:lnTo>
                        <a:pt x="13568" y="8595"/>
                      </a:lnTo>
                      <a:lnTo>
                        <a:pt x="13329" y="8322"/>
                      </a:lnTo>
                      <a:lnTo>
                        <a:pt x="13106" y="8100"/>
                      </a:lnTo>
                      <a:lnTo>
                        <a:pt x="12816" y="7894"/>
                      </a:lnTo>
                      <a:lnTo>
                        <a:pt x="12508" y="7741"/>
                      </a:lnTo>
                      <a:lnTo>
                        <a:pt x="12218" y="7570"/>
                      </a:lnTo>
                      <a:lnTo>
                        <a:pt x="11893" y="7433"/>
                      </a:lnTo>
                      <a:lnTo>
                        <a:pt x="11534" y="7382"/>
                      </a:lnTo>
                      <a:lnTo>
                        <a:pt x="11175" y="7313"/>
                      </a:lnTo>
                      <a:lnTo>
                        <a:pt x="10817" y="7313"/>
                      </a:lnTo>
                      <a:lnTo>
                        <a:pt x="10441" y="7313"/>
                      </a:lnTo>
                      <a:lnTo>
                        <a:pt x="10082" y="7382"/>
                      </a:lnTo>
                      <a:lnTo>
                        <a:pt x="9757" y="7433"/>
                      </a:lnTo>
                      <a:lnTo>
                        <a:pt x="9432" y="7570"/>
                      </a:lnTo>
                      <a:lnTo>
                        <a:pt x="9142" y="7741"/>
                      </a:lnTo>
                      <a:lnTo>
                        <a:pt x="8834" y="7894"/>
                      </a:lnTo>
                      <a:lnTo>
                        <a:pt x="8544" y="8100"/>
                      </a:lnTo>
                      <a:lnTo>
                        <a:pt x="8287" y="8322"/>
                      </a:lnTo>
                      <a:lnTo>
                        <a:pt x="8048" y="8595"/>
                      </a:lnTo>
                      <a:lnTo>
                        <a:pt x="7860" y="8851"/>
                      </a:lnTo>
                      <a:lnTo>
                        <a:pt x="7689" y="9142"/>
                      </a:lnTo>
                      <a:lnTo>
                        <a:pt x="7536" y="9467"/>
                      </a:lnTo>
                      <a:lnTo>
                        <a:pt x="7399" y="9808"/>
                      </a:lnTo>
                      <a:lnTo>
                        <a:pt x="7331" y="10133"/>
                      </a:lnTo>
                      <a:lnTo>
                        <a:pt x="7262" y="10492"/>
                      </a:lnTo>
                      <a:lnTo>
                        <a:pt x="7262" y="10851"/>
                      </a:lnTo>
                      <a:lnTo>
                        <a:pt x="7262" y="11210"/>
                      </a:lnTo>
                      <a:lnTo>
                        <a:pt x="7331" y="11568"/>
                      </a:lnTo>
                      <a:lnTo>
                        <a:pt x="7399" y="11927"/>
                      </a:lnTo>
                      <a:lnTo>
                        <a:pt x="7536" y="12269"/>
                      </a:lnTo>
                      <a:lnTo>
                        <a:pt x="7689" y="12560"/>
                      </a:lnTo>
                      <a:lnTo>
                        <a:pt x="7860" y="12850"/>
                      </a:lnTo>
                      <a:lnTo>
                        <a:pt x="8048" y="13106"/>
                      </a:lnTo>
                      <a:lnTo>
                        <a:pt x="8287" y="13380"/>
                      </a:lnTo>
                      <a:lnTo>
                        <a:pt x="8544" y="13602"/>
                      </a:lnTo>
                      <a:lnTo>
                        <a:pt x="8834" y="13807"/>
                      </a:lnTo>
                      <a:lnTo>
                        <a:pt x="9142" y="13995"/>
                      </a:lnTo>
                      <a:lnTo>
                        <a:pt x="9432" y="14166"/>
                      </a:lnTo>
                      <a:lnTo>
                        <a:pt x="9757" y="14268"/>
                      </a:lnTo>
                      <a:lnTo>
                        <a:pt x="10082" y="14354"/>
                      </a:lnTo>
                      <a:lnTo>
                        <a:pt x="10441" y="14388"/>
                      </a:lnTo>
                      <a:lnTo>
                        <a:pt x="10817" y="14422"/>
                      </a:lnTo>
                      <a:close/>
                    </a:path>
                  </a:pathLst>
                </a:custGeom>
                <a:grpFill/>
                <a:ln w="9525"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 bwMode="auto">
                <a:xfrm>
                  <a:off x="5627689" y="2411413"/>
                  <a:ext cx="790574" cy="790574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372" tIns="45688" rIns="91372" bIns="45688" numCol="1" rtlCol="0" anchor="t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95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Tx/>
                    <a:buFont typeface="Wingdings" pitchFamily="2" charset="2"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itchFamily="34" charset="0"/>
                    <a:cs typeface="Arial" charset="0"/>
                  </a:endParaRPr>
                </a:p>
              </p:txBody>
            </p:sp>
          </p:grpSp>
        </p:grpSp>
        <p:sp>
          <p:nvSpPr>
            <p:cNvPr id="30" name="TextBox 29"/>
            <p:cNvSpPr txBox="1"/>
            <p:nvPr/>
          </p:nvSpPr>
          <p:spPr>
            <a:xfrm>
              <a:off x="543808" y="5764864"/>
              <a:ext cx="9137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200" dirty="0">
                  <a:solidFill>
                    <a:schemeClr val="bg2"/>
                  </a:solidFill>
                </a:rPr>
                <a:t>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1518" y="5974925"/>
              <a:ext cx="12477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200" dirty="0">
                  <a:solidFill>
                    <a:schemeClr val="bg2"/>
                  </a:solidFill>
                </a:rPr>
                <a:t>M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3301" y="6011971"/>
              <a:ext cx="23872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200" dirty="0">
                  <a:solidFill>
                    <a:schemeClr val="bg2"/>
                  </a:solidFill>
                </a:rPr>
                <a:t>QT</a:t>
              </a:r>
            </a:p>
          </p:txBody>
        </p:sp>
      </p:grpSp>
      <p:sp>
        <p:nvSpPr>
          <p:cNvPr id="42" name="TextBox 41"/>
          <p:cNvSpPr txBox="1"/>
          <p:nvPr userDrawn="1"/>
        </p:nvSpPr>
        <p:spPr>
          <a:xfrm>
            <a:off x="4595492" y="6383559"/>
            <a:ext cx="2996787" cy="354278"/>
          </a:xfrm>
          <a:prstGeom prst="rect">
            <a:avLst/>
          </a:prstGeom>
          <a:noFill/>
        </p:spPr>
        <p:txBody>
          <a:bodyPr wrap="square" lIns="121890" tIns="60945" rIns="121890" bIns="60945" rtlCol="0">
            <a:noAutofit/>
          </a:bodyPr>
          <a:lstStyle/>
          <a:p>
            <a:pPr algn="ctr" defTabSz="668082"/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Intel Confidential</a:t>
            </a:r>
          </a:p>
        </p:txBody>
      </p:sp>
      <p:sp>
        <p:nvSpPr>
          <p:cNvPr id="43" name="TextBox 42"/>
          <p:cNvSpPr txBox="1"/>
          <p:nvPr userDrawn="1"/>
        </p:nvSpPr>
        <p:spPr>
          <a:xfrm>
            <a:off x="778279" y="6389082"/>
            <a:ext cx="3641321" cy="353913"/>
          </a:xfrm>
          <a:prstGeom prst="rect">
            <a:avLst/>
          </a:prstGeom>
          <a:noFill/>
        </p:spPr>
        <p:txBody>
          <a:bodyPr wrap="none" lIns="121890" tIns="60945" rIns="121890" bIns="60945" rtlCol="0">
            <a:noAutofit/>
          </a:bodyPr>
          <a:lstStyle/>
          <a:p>
            <a:pPr defTabSz="668082"/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PEG Design for Test Engineering Group</a:t>
            </a:r>
          </a:p>
        </p:txBody>
      </p:sp>
      <p:sp>
        <p:nvSpPr>
          <p:cNvPr id="44" name="TextBox 43"/>
          <p:cNvSpPr txBox="1"/>
          <p:nvPr userDrawn="1"/>
        </p:nvSpPr>
        <p:spPr>
          <a:xfrm>
            <a:off x="334421" y="6169622"/>
            <a:ext cx="63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latin typeface="Calibri" panose="020F0502020204030204" pitchFamily="34" charset="0"/>
              </a:rPr>
              <a:t>DTEG</a:t>
            </a:r>
          </a:p>
        </p:txBody>
      </p:sp>
    </p:spTree>
    <p:extLst>
      <p:ext uri="{BB962C8B-B14F-4D97-AF65-F5344CB8AC3E}">
        <p14:creationId xmlns:p14="http://schemas.microsoft.com/office/powerpoint/2010/main" val="31018474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t" anchorCtr="0"/>
          <a:lstStyle>
            <a:lvl1pPr algn="l">
              <a:defRPr/>
            </a:lvl1pPr>
            <a:lvl2pPr>
              <a:defRPr/>
            </a:lvl2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46613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5386917" cy="609600"/>
          </a:xfrm>
        </p:spPr>
        <p:txBody>
          <a:bodyPr anchor="b"/>
          <a:lstStyle>
            <a:lvl1pPr marL="0" indent="0">
              <a:buNone/>
              <a:defRPr sz="2300" b="0"/>
            </a:lvl1pPr>
            <a:lvl2pPr marL="334008" indent="0">
              <a:buNone/>
              <a:defRPr sz="1500" b="1"/>
            </a:lvl2pPr>
            <a:lvl3pPr marL="668014" indent="0">
              <a:buNone/>
              <a:defRPr sz="1300" b="1"/>
            </a:lvl3pPr>
            <a:lvl4pPr marL="1002022" indent="0">
              <a:buNone/>
              <a:defRPr sz="1200" b="1"/>
            </a:lvl4pPr>
            <a:lvl5pPr marL="1336015" indent="0">
              <a:buNone/>
              <a:defRPr sz="1200" b="1"/>
            </a:lvl5pPr>
            <a:lvl6pPr marL="1670022" indent="0">
              <a:buNone/>
              <a:defRPr sz="1200" b="1"/>
            </a:lvl6pPr>
            <a:lvl7pPr marL="2004021" indent="0">
              <a:buNone/>
              <a:defRPr sz="1200" b="1"/>
            </a:lvl7pPr>
            <a:lvl8pPr marL="2338028" indent="0">
              <a:buNone/>
              <a:defRPr sz="1200" b="1"/>
            </a:lvl8pPr>
            <a:lvl9pPr marL="2672028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300"/>
            </a:lvl1pPr>
            <a:lvl2pPr>
              <a:defRPr sz="1700"/>
            </a:lvl2pPr>
            <a:lvl3pPr>
              <a:defRPr sz="17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371600"/>
            <a:ext cx="5389035" cy="609599"/>
          </a:xfrm>
        </p:spPr>
        <p:txBody>
          <a:bodyPr anchor="b"/>
          <a:lstStyle>
            <a:lvl1pPr marL="0" indent="0">
              <a:buNone/>
              <a:defRPr sz="2300" b="0"/>
            </a:lvl1pPr>
            <a:lvl2pPr marL="334008" indent="0">
              <a:buNone/>
              <a:defRPr sz="1500" b="1"/>
            </a:lvl2pPr>
            <a:lvl3pPr marL="668014" indent="0">
              <a:buNone/>
              <a:defRPr sz="1300" b="1"/>
            </a:lvl3pPr>
            <a:lvl4pPr marL="1002022" indent="0">
              <a:buNone/>
              <a:defRPr sz="1200" b="1"/>
            </a:lvl4pPr>
            <a:lvl5pPr marL="1336015" indent="0">
              <a:buNone/>
              <a:defRPr sz="1200" b="1"/>
            </a:lvl5pPr>
            <a:lvl6pPr marL="1670022" indent="0">
              <a:buNone/>
              <a:defRPr sz="1200" b="1"/>
            </a:lvl6pPr>
            <a:lvl7pPr marL="2004021" indent="0">
              <a:buNone/>
              <a:defRPr sz="1200" b="1"/>
            </a:lvl7pPr>
            <a:lvl8pPr marL="2338028" indent="0">
              <a:buNone/>
              <a:defRPr sz="1200" b="1"/>
            </a:lvl8pPr>
            <a:lvl9pPr marL="26720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5" cy="3951288"/>
          </a:xfrm>
        </p:spPr>
        <p:txBody>
          <a:bodyPr/>
          <a:lstStyle>
            <a:lvl1pPr>
              <a:defRPr sz="2300"/>
            </a:lvl1pPr>
            <a:lvl2pPr>
              <a:defRPr sz="1700"/>
            </a:lvl2pPr>
            <a:lvl3pPr>
              <a:defRPr sz="17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9837593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915160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160158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-3992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50000"/>
                  <a:alpha val="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00" tIns="60902" rIns="121800" bIns="60902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1218840" fontAlgn="base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prstClr val="white"/>
              </a:buClr>
              <a:buFont typeface="Wingdings" pitchFamily="2" charset="2"/>
              <a:buNone/>
            </a:pPr>
            <a:endParaRPr lang="en-US" sz="27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772" y="1482513"/>
            <a:ext cx="3840489" cy="389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0107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 userDrawn="1"/>
        </p:nvSpPr>
        <p:spPr>
          <a:xfrm flipH="1">
            <a:off x="10985502" y="6495521"/>
            <a:ext cx="571500" cy="233900"/>
          </a:xfrm>
          <a:prstGeom prst="rect">
            <a:avLst/>
          </a:prstGeom>
          <a:noFill/>
        </p:spPr>
        <p:txBody>
          <a:bodyPr lIns="63999" tIns="31999" rIns="63999" bIns="31999">
            <a:spAutoFit/>
          </a:bodyPr>
          <a:lstStyle/>
          <a:p>
            <a:pPr algn="r" defTabSz="914218">
              <a:defRPr/>
            </a:pPr>
            <a:fld id="{677E665C-74AC-4B71-8441-9B984EE05D54}" type="slidenum">
              <a:rPr lang="en-US" sz="1100" b="1">
                <a:ln w="3175">
                  <a:noFill/>
                </a:ln>
                <a:solidFill>
                  <a:prstClr val="white"/>
                </a:solidFill>
                <a:cs typeface="Arial" charset="0"/>
              </a:rPr>
              <a:pPr algn="r" defTabSz="914218">
                <a:defRPr/>
              </a:pPr>
              <a:t>‹#›</a:t>
            </a:fld>
            <a:endParaRPr lang="en-US" sz="1800" b="1" dirty="0">
              <a:ln w="3175">
                <a:noFill/>
              </a:ln>
              <a:solidFill>
                <a:prstClr val="white"/>
              </a:solidFill>
              <a:cs typeface="Arial" charset="0"/>
            </a:endParaRPr>
          </a:p>
        </p:txBody>
      </p:sp>
      <p:pic>
        <p:nvPicPr>
          <p:cNvPr id="5" name="Picture 5" descr="Sample Utility Butto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84000" y="6484941"/>
            <a:ext cx="423333" cy="304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3"/>
          <p:cNvSpPr txBox="1">
            <a:spLocks noChangeArrowheads="1"/>
          </p:cNvSpPr>
          <p:nvPr userDrawn="1"/>
        </p:nvSpPr>
        <p:spPr bwMode="auto">
          <a:xfrm flipH="1">
            <a:off x="4953000" y="6479646"/>
            <a:ext cx="2286000" cy="261588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lIns="91417" tIns="45709" rIns="91417" bIns="45709">
            <a:spAutoFit/>
          </a:bodyPr>
          <a:lstStyle/>
          <a:p>
            <a:pPr algn="ctr" defTabSz="914218">
              <a:spcBef>
                <a:spcPct val="0"/>
              </a:spcBef>
              <a:defRPr/>
            </a:pPr>
            <a:r>
              <a:rPr lang="en-GB" sz="1100" b="1" dirty="0">
                <a:ln w="3175">
                  <a:noFill/>
                </a:ln>
                <a:solidFill>
                  <a:prstClr val="white"/>
                </a:solidFill>
                <a:cs typeface="Arial" charset="0"/>
              </a:rPr>
              <a:t>Intel  Confidential</a:t>
            </a:r>
            <a:endParaRPr lang="en-US" sz="1100" b="1" dirty="0">
              <a:ln w="3175">
                <a:noFill/>
              </a:ln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003" y="158750"/>
            <a:ext cx="11683999" cy="603250"/>
          </a:xfrm>
          <a:prstGeom prst="rect">
            <a:avLst/>
          </a:prstGeom>
        </p:spPr>
        <p:txBody>
          <a:bodyPr lIns="63999" tIns="31999" rIns="63999" bIns="31999">
            <a:normAutofit/>
          </a:bodyPr>
          <a:lstStyle>
            <a:lvl1pPr algn="l">
              <a:defRPr sz="3400" b="1">
                <a:solidFill>
                  <a:srgbClr val="02203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4003" y="889000"/>
            <a:ext cx="11683999" cy="5524500"/>
          </a:xfrm>
          <a:prstGeom prst="rect">
            <a:avLst/>
          </a:prstGeom>
        </p:spPr>
        <p:txBody>
          <a:bodyPr lIns="63999" tIns="31999" rIns="63999" bIns="31999"/>
          <a:lstStyle>
            <a:lvl1pPr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§"/>
              <a:defRPr sz="2200" b="1">
                <a:solidFill>
                  <a:srgbClr val="0860A8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0860A8"/>
                </a:solidFill>
                <a:latin typeface="+mn-lt"/>
              </a:defRPr>
            </a:lvl2pPr>
            <a:lvl3pPr>
              <a:lnSpc>
                <a:spcPct val="100000"/>
              </a:lnSpc>
              <a:spcBef>
                <a:spcPts val="0"/>
              </a:spcBef>
              <a:buFont typeface="Calibri" pitchFamily="34" charset="0"/>
              <a:buChar char="–"/>
              <a:defRPr sz="1700">
                <a:solidFill>
                  <a:srgbClr val="0860A8"/>
                </a:solidFill>
                <a:latin typeface="+mn-lt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solidFill>
                  <a:srgbClr val="0860A8"/>
                </a:solidFill>
                <a:latin typeface="+mn-lt"/>
              </a:defRPr>
            </a:lvl4pPr>
            <a:lvl5pPr>
              <a:lnSpc>
                <a:spcPct val="100000"/>
              </a:lnSpc>
              <a:spcBef>
                <a:spcPts val="0"/>
              </a:spcBef>
              <a:buFont typeface="Calibri" pitchFamily="34" charset="0"/>
              <a:buChar char="–"/>
              <a:defRPr sz="1300">
                <a:solidFill>
                  <a:srgbClr val="0860A8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0212270"/>
      </p:ext>
    </p:extLst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102361" y="6242223"/>
            <a:ext cx="558206" cy="512782"/>
            <a:chOff x="431870" y="5748665"/>
            <a:chExt cx="558206" cy="512782"/>
          </a:xfrm>
        </p:grpSpPr>
        <p:grpSp>
          <p:nvGrpSpPr>
            <p:cNvPr id="24" name="Group 23"/>
            <p:cNvGrpSpPr/>
            <p:nvPr/>
          </p:nvGrpSpPr>
          <p:grpSpPr>
            <a:xfrm>
              <a:off x="431870" y="5748665"/>
              <a:ext cx="558206" cy="512782"/>
              <a:chOff x="5341939" y="2022325"/>
              <a:chExt cx="4143374" cy="3806204"/>
            </a:xfrm>
          </p:grpSpPr>
          <p:grpSp>
            <p:nvGrpSpPr>
              <p:cNvPr id="28" name="Group 27"/>
              <p:cNvGrpSpPr/>
              <p:nvPr/>
            </p:nvGrpSpPr>
            <p:grpSpPr>
              <a:xfrm rot="449348">
                <a:off x="5740400" y="2022325"/>
                <a:ext cx="1543050" cy="1543050"/>
                <a:chOff x="5108576" y="1892300"/>
                <a:chExt cx="1828800" cy="1828800"/>
              </a:xfrm>
            </p:grpSpPr>
            <p:sp>
              <p:nvSpPr>
                <p:cNvPr id="35" name="AutoShape 5"/>
                <p:cNvSpPr>
                  <a:spLocks noEditPoints="1" noChangeArrowheads="1"/>
                </p:cNvSpPr>
                <p:nvPr/>
              </p:nvSpPr>
              <p:spPr bwMode="auto">
                <a:xfrm>
                  <a:off x="5108576" y="1892300"/>
                  <a:ext cx="1828800" cy="1828800"/>
                </a:xfrm>
                <a:custGeom>
                  <a:avLst/>
                  <a:gdLst>
                    <a:gd name="T0" fmla="*/ 10800 w 21600"/>
                    <a:gd name="T1" fmla="*/ 0 h 21600"/>
                    <a:gd name="T2" fmla="*/ 21600 w 21600"/>
                    <a:gd name="T3" fmla="*/ 10800 h 21600"/>
                    <a:gd name="T4" fmla="*/ 10800 w 21600"/>
                    <a:gd name="T5" fmla="*/ 21600 h 21600"/>
                    <a:gd name="T6" fmla="*/ 0 w 21600"/>
                    <a:gd name="T7" fmla="*/ 10800 h 21600"/>
                    <a:gd name="T8" fmla="*/ 4374 w 21600"/>
                    <a:gd name="T9" fmla="*/ 3964 h 21600"/>
                    <a:gd name="T10" fmla="*/ 17841 w 21600"/>
                    <a:gd name="T11" fmla="*/ 17635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9689" y="1725"/>
                      </a:moveTo>
                      <a:lnTo>
                        <a:pt x="10304" y="85"/>
                      </a:lnTo>
                      <a:lnTo>
                        <a:pt x="11637" y="85"/>
                      </a:lnTo>
                      <a:lnTo>
                        <a:pt x="12303" y="1777"/>
                      </a:lnTo>
                      <a:lnTo>
                        <a:pt x="13072" y="1931"/>
                      </a:lnTo>
                      <a:lnTo>
                        <a:pt x="14303" y="598"/>
                      </a:lnTo>
                      <a:lnTo>
                        <a:pt x="15533" y="1110"/>
                      </a:lnTo>
                      <a:lnTo>
                        <a:pt x="15584" y="2905"/>
                      </a:lnTo>
                      <a:lnTo>
                        <a:pt x="16405" y="3520"/>
                      </a:lnTo>
                      <a:lnTo>
                        <a:pt x="17891" y="2751"/>
                      </a:lnTo>
                      <a:lnTo>
                        <a:pt x="18917" y="3674"/>
                      </a:lnTo>
                      <a:lnTo>
                        <a:pt x="18199" y="5314"/>
                      </a:lnTo>
                      <a:lnTo>
                        <a:pt x="18763" y="6083"/>
                      </a:lnTo>
                      <a:lnTo>
                        <a:pt x="20403" y="6032"/>
                      </a:lnTo>
                      <a:lnTo>
                        <a:pt x="20865" y="7211"/>
                      </a:lnTo>
                      <a:lnTo>
                        <a:pt x="19737" y="8185"/>
                      </a:lnTo>
                      <a:lnTo>
                        <a:pt x="20096" y="9723"/>
                      </a:lnTo>
                      <a:lnTo>
                        <a:pt x="21634" y="10287"/>
                      </a:lnTo>
                      <a:lnTo>
                        <a:pt x="21582" y="11620"/>
                      </a:lnTo>
                      <a:lnTo>
                        <a:pt x="20147" y="12184"/>
                      </a:lnTo>
                      <a:lnTo>
                        <a:pt x="19942" y="13158"/>
                      </a:lnTo>
                      <a:lnTo>
                        <a:pt x="21070" y="14234"/>
                      </a:lnTo>
                      <a:lnTo>
                        <a:pt x="20608" y="15362"/>
                      </a:lnTo>
                      <a:lnTo>
                        <a:pt x="19019" y="15465"/>
                      </a:lnTo>
                      <a:lnTo>
                        <a:pt x="18404" y="16439"/>
                      </a:lnTo>
                      <a:lnTo>
                        <a:pt x="19122" y="17925"/>
                      </a:lnTo>
                      <a:lnTo>
                        <a:pt x="18096" y="18797"/>
                      </a:lnTo>
                      <a:lnTo>
                        <a:pt x="16763" y="18284"/>
                      </a:lnTo>
                      <a:lnTo>
                        <a:pt x="15431" y="19002"/>
                      </a:lnTo>
                      <a:lnTo>
                        <a:pt x="15277" y="20848"/>
                      </a:lnTo>
                      <a:lnTo>
                        <a:pt x="14149" y="21155"/>
                      </a:lnTo>
                      <a:lnTo>
                        <a:pt x="13021" y="19925"/>
                      </a:lnTo>
                      <a:lnTo>
                        <a:pt x="12252" y="20181"/>
                      </a:lnTo>
                      <a:lnTo>
                        <a:pt x="11739" y="21668"/>
                      </a:lnTo>
                      <a:lnTo>
                        <a:pt x="10201" y="21668"/>
                      </a:lnTo>
                      <a:lnTo>
                        <a:pt x="9740" y="20130"/>
                      </a:lnTo>
                      <a:lnTo>
                        <a:pt x="8253" y="19771"/>
                      </a:lnTo>
                      <a:lnTo>
                        <a:pt x="7125" y="21001"/>
                      </a:lnTo>
                      <a:lnTo>
                        <a:pt x="5895" y="20489"/>
                      </a:lnTo>
                      <a:lnTo>
                        <a:pt x="5946" y="18592"/>
                      </a:lnTo>
                      <a:lnTo>
                        <a:pt x="5177" y="18131"/>
                      </a:lnTo>
                      <a:lnTo>
                        <a:pt x="3383" y="18848"/>
                      </a:lnTo>
                      <a:lnTo>
                        <a:pt x="2614" y="17874"/>
                      </a:lnTo>
                      <a:lnTo>
                        <a:pt x="3383" y="16182"/>
                      </a:lnTo>
                      <a:lnTo>
                        <a:pt x="2922" y="15465"/>
                      </a:lnTo>
                      <a:lnTo>
                        <a:pt x="922" y="15516"/>
                      </a:lnTo>
                      <a:lnTo>
                        <a:pt x="512" y="14234"/>
                      </a:lnTo>
                      <a:lnTo>
                        <a:pt x="1948" y="12901"/>
                      </a:lnTo>
                      <a:lnTo>
                        <a:pt x="1896" y="12184"/>
                      </a:lnTo>
                      <a:lnTo>
                        <a:pt x="0" y="11415"/>
                      </a:lnTo>
                      <a:lnTo>
                        <a:pt x="51" y="10031"/>
                      </a:lnTo>
                      <a:lnTo>
                        <a:pt x="1948" y="9313"/>
                      </a:lnTo>
                      <a:lnTo>
                        <a:pt x="2101" y="8595"/>
                      </a:lnTo>
                      <a:lnTo>
                        <a:pt x="615" y="7160"/>
                      </a:lnTo>
                      <a:lnTo>
                        <a:pt x="1127" y="5878"/>
                      </a:lnTo>
                      <a:lnTo>
                        <a:pt x="3178" y="5981"/>
                      </a:lnTo>
                      <a:lnTo>
                        <a:pt x="3588" y="5417"/>
                      </a:lnTo>
                      <a:lnTo>
                        <a:pt x="2819" y="3520"/>
                      </a:lnTo>
                      <a:lnTo>
                        <a:pt x="3742" y="2597"/>
                      </a:lnTo>
                      <a:lnTo>
                        <a:pt x="5536" y="3417"/>
                      </a:lnTo>
                      <a:lnTo>
                        <a:pt x="6049" y="3058"/>
                      </a:lnTo>
                      <a:lnTo>
                        <a:pt x="6100" y="1264"/>
                      </a:lnTo>
                      <a:lnTo>
                        <a:pt x="7228" y="700"/>
                      </a:lnTo>
                      <a:lnTo>
                        <a:pt x="8510" y="2033"/>
                      </a:lnTo>
                      <a:lnTo>
                        <a:pt x="9689" y="1725"/>
                      </a:lnTo>
                      <a:close/>
                      <a:moveTo>
                        <a:pt x="10817" y="14422"/>
                      </a:moveTo>
                      <a:lnTo>
                        <a:pt x="11175" y="14388"/>
                      </a:lnTo>
                      <a:lnTo>
                        <a:pt x="11534" y="14354"/>
                      </a:lnTo>
                      <a:lnTo>
                        <a:pt x="11893" y="14268"/>
                      </a:lnTo>
                      <a:lnTo>
                        <a:pt x="12218" y="14166"/>
                      </a:lnTo>
                      <a:lnTo>
                        <a:pt x="12508" y="13995"/>
                      </a:lnTo>
                      <a:lnTo>
                        <a:pt x="12816" y="13807"/>
                      </a:lnTo>
                      <a:lnTo>
                        <a:pt x="13106" y="13602"/>
                      </a:lnTo>
                      <a:lnTo>
                        <a:pt x="13329" y="13380"/>
                      </a:lnTo>
                      <a:lnTo>
                        <a:pt x="13568" y="13106"/>
                      </a:lnTo>
                      <a:lnTo>
                        <a:pt x="13790" y="12850"/>
                      </a:lnTo>
                      <a:lnTo>
                        <a:pt x="13961" y="12560"/>
                      </a:lnTo>
                      <a:lnTo>
                        <a:pt x="14115" y="12269"/>
                      </a:lnTo>
                      <a:lnTo>
                        <a:pt x="14217" y="11927"/>
                      </a:lnTo>
                      <a:lnTo>
                        <a:pt x="14320" y="11568"/>
                      </a:lnTo>
                      <a:lnTo>
                        <a:pt x="14388" y="11210"/>
                      </a:lnTo>
                      <a:lnTo>
                        <a:pt x="14388" y="10851"/>
                      </a:lnTo>
                      <a:lnTo>
                        <a:pt x="14388" y="10492"/>
                      </a:lnTo>
                      <a:lnTo>
                        <a:pt x="14320" y="10133"/>
                      </a:lnTo>
                      <a:lnTo>
                        <a:pt x="14217" y="9808"/>
                      </a:lnTo>
                      <a:lnTo>
                        <a:pt x="14115" y="9467"/>
                      </a:lnTo>
                      <a:lnTo>
                        <a:pt x="13961" y="9142"/>
                      </a:lnTo>
                      <a:lnTo>
                        <a:pt x="13790" y="8851"/>
                      </a:lnTo>
                      <a:lnTo>
                        <a:pt x="13568" y="8595"/>
                      </a:lnTo>
                      <a:lnTo>
                        <a:pt x="13329" y="8322"/>
                      </a:lnTo>
                      <a:lnTo>
                        <a:pt x="13106" y="8100"/>
                      </a:lnTo>
                      <a:lnTo>
                        <a:pt x="12816" y="7894"/>
                      </a:lnTo>
                      <a:lnTo>
                        <a:pt x="12508" y="7741"/>
                      </a:lnTo>
                      <a:lnTo>
                        <a:pt x="12218" y="7570"/>
                      </a:lnTo>
                      <a:lnTo>
                        <a:pt x="11893" y="7433"/>
                      </a:lnTo>
                      <a:lnTo>
                        <a:pt x="11534" y="7382"/>
                      </a:lnTo>
                      <a:lnTo>
                        <a:pt x="11175" y="7313"/>
                      </a:lnTo>
                      <a:lnTo>
                        <a:pt x="10817" y="7313"/>
                      </a:lnTo>
                      <a:lnTo>
                        <a:pt x="10441" y="7313"/>
                      </a:lnTo>
                      <a:lnTo>
                        <a:pt x="10082" y="7382"/>
                      </a:lnTo>
                      <a:lnTo>
                        <a:pt x="9757" y="7433"/>
                      </a:lnTo>
                      <a:lnTo>
                        <a:pt x="9432" y="7570"/>
                      </a:lnTo>
                      <a:lnTo>
                        <a:pt x="9142" y="7741"/>
                      </a:lnTo>
                      <a:lnTo>
                        <a:pt x="8834" y="7894"/>
                      </a:lnTo>
                      <a:lnTo>
                        <a:pt x="8544" y="8100"/>
                      </a:lnTo>
                      <a:lnTo>
                        <a:pt x="8287" y="8322"/>
                      </a:lnTo>
                      <a:lnTo>
                        <a:pt x="8048" y="8595"/>
                      </a:lnTo>
                      <a:lnTo>
                        <a:pt x="7860" y="8851"/>
                      </a:lnTo>
                      <a:lnTo>
                        <a:pt x="7689" y="9142"/>
                      </a:lnTo>
                      <a:lnTo>
                        <a:pt x="7536" y="9467"/>
                      </a:lnTo>
                      <a:lnTo>
                        <a:pt x="7399" y="9808"/>
                      </a:lnTo>
                      <a:lnTo>
                        <a:pt x="7331" y="10133"/>
                      </a:lnTo>
                      <a:lnTo>
                        <a:pt x="7262" y="10492"/>
                      </a:lnTo>
                      <a:lnTo>
                        <a:pt x="7262" y="10851"/>
                      </a:lnTo>
                      <a:lnTo>
                        <a:pt x="7262" y="11210"/>
                      </a:lnTo>
                      <a:lnTo>
                        <a:pt x="7331" y="11568"/>
                      </a:lnTo>
                      <a:lnTo>
                        <a:pt x="7399" y="11927"/>
                      </a:lnTo>
                      <a:lnTo>
                        <a:pt x="7536" y="12269"/>
                      </a:lnTo>
                      <a:lnTo>
                        <a:pt x="7689" y="12560"/>
                      </a:lnTo>
                      <a:lnTo>
                        <a:pt x="7860" y="12850"/>
                      </a:lnTo>
                      <a:lnTo>
                        <a:pt x="8048" y="13106"/>
                      </a:lnTo>
                      <a:lnTo>
                        <a:pt x="8287" y="13380"/>
                      </a:lnTo>
                      <a:lnTo>
                        <a:pt x="8544" y="13602"/>
                      </a:lnTo>
                      <a:lnTo>
                        <a:pt x="8834" y="13807"/>
                      </a:lnTo>
                      <a:lnTo>
                        <a:pt x="9142" y="13995"/>
                      </a:lnTo>
                      <a:lnTo>
                        <a:pt x="9432" y="14166"/>
                      </a:lnTo>
                      <a:lnTo>
                        <a:pt x="9757" y="14268"/>
                      </a:lnTo>
                      <a:lnTo>
                        <a:pt x="10082" y="14354"/>
                      </a:lnTo>
                      <a:lnTo>
                        <a:pt x="10441" y="14388"/>
                      </a:lnTo>
                      <a:lnTo>
                        <a:pt x="10817" y="14422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9525"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 bwMode="auto">
                <a:xfrm>
                  <a:off x="5627689" y="2411413"/>
                  <a:ext cx="790574" cy="790574"/>
                </a:xfrm>
                <a:prstGeom prst="ellipse">
                  <a:avLst/>
                </a:prstGeom>
                <a:solidFill>
                  <a:srgbClr val="FFFF0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372" tIns="45688" rIns="91372" bIns="45688" numCol="1" rtlCol="0" anchor="t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95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Tx/>
                    <a:buFont typeface="Wingdings" pitchFamily="2" charset="2"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itchFamily="34" charset="0"/>
                    <a:cs typeface="Arial" charset="0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5341939" y="3471861"/>
                <a:ext cx="1828800" cy="1828800"/>
                <a:chOff x="5108576" y="1892300"/>
                <a:chExt cx="1828800" cy="1828800"/>
              </a:xfrm>
              <a:solidFill>
                <a:srgbClr val="FFC000"/>
              </a:solidFill>
            </p:grpSpPr>
            <p:sp>
              <p:nvSpPr>
                <p:cNvPr id="33" name="AutoShape 5"/>
                <p:cNvSpPr>
                  <a:spLocks noEditPoints="1" noChangeArrowheads="1"/>
                </p:cNvSpPr>
                <p:nvPr/>
              </p:nvSpPr>
              <p:spPr bwMode="auto">
                <a:xfrm>
                  <a:off x="5108576" y="1892300"/>
                  <a:ext cx="1828800" cy="1828800"/>
                </a:xfrm>
                <a:custGeom>
                  <a:avLst/>
                  <a:gdLst>
                    <a:gd name="T0" fmla="*/ 10800 w 21600"/>
                    <a:gd name="T1" fmla="*/ 0 h 21600"/>
                    <a:gd name="T2" fmla="*/ 21600 w 21600"/>
                    <a:gd name="T3" fmla="*/ 10800 h 21600"/>
                    <a:gd name="T4" fmla="*/ 10800 w 21600"/>
                    <a:gd name="T5" fmla="*/ 21600 h 21600"/>
                    <a:gd name="T6" fmla="*/ 0 w 21600"/>
                    <a:gd name="T7" fmla="*/ 10800 h 21600"/>
                    <a:gd name="T8" fmla="*/ 4374 w 21600"/>
                    <a:gd name="T9" fmla="*/ 3964 h 21600"/>
                    <a:gd name="T10" fmla="*/ 17841 w 21600"/>
                    <a:gd name="T11" fmla="*/ 17635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9689" y="1725"/>
                      </a:moveTo>
                      <a:lnTo>
                        <a:pt x="10304" y="85"/>
                      </a:lnTo>
                      <a:lnTo>
                        <a:pt x="11637" y="85"/>
                      </a:lnTo>
                      <a:lnTo>
                        <a:pt x="12303" y="1777"/>
                      </a:lnTo>
                      <a:lnTo>
                        <a:pt x="13072" y="1931"/>
                      </a:lnTo>
                      <a:lnTo>
                        <a:pt x="14303" y="598"/>
                      </a:lnTo>
                      <a:lnTo>
                        <a:pt x="15533" y="1110"/>
                      </a:lnTo>
                      <a:lnTo>
                        <a:pt x="15584" y="2905"/>
                      </a:lnTo>
                      <a:lnTo>
                        <a:pt x="16405" y="3520"/>
                      </a:lnTo>
                      <a:lnTo>
                        <a:pt x="17891" y="2751"/>
                      </a:lnTo>
                      <a:lnTo>
                        <a:pt x="18917" y="3674"/>
                      </a:lnTo>
                      <a:lnTo>
                        <a:pt x="18199" y="5314"/>
                      </a:lnTo>
                      <a:lnTo>
                        <a:pt x="18763" y="6083"/>
                      </a:lnTo>
                      <a:lnTo>
                        <a:pt x="20403" y="6032"/>
                      </a:lnTo>
                      <a:lnTo>
                        <a:pt x="20865" y="7211"/>
                      </a:lnTo>
                      <a:lnTo>
                        <a:pt x="19737" y="8185"/>
                      </a:lnTo>
                      <a:lnTo>
                        <a:pt x="20096" y="9723"/>
                      </a:lnTo>
                      <a:lnTo>
                        <a:pt x="21634" y="10287"/>
                      </a:lnTo>
                      <a:lnTo>
                        <a:pt x="21582" y="11620"/>
                      </a:lnTo>
                      <a:lnTo>
                        <a:pt x="20147" y="12184"/>
                      </a:lnTo>
                      <a:lnTo>
                        <a:pt x="19942" y="13158"/>
                      </a:lnTo>
                      <a:lnTo>
                        <a:pt x="21070" y="14234"/>
                      </a:lnTo>
                      <a:lnTo>
                        <a:pt x="20608" y="15362"/>
                      </a:lnTo>
                      <a:lnTo>
                        <a:pt x="19019" y="15465"/>
                      </a:lnTo>
                      <a:lnTo>
                        <a:pt x="18404" y="16439"/>
                      </a:lnTo>
                      <a:lnTo>
                        <a:pt x="19122" y="17925"/>
                      </a:lnTo>
                      <a:lnTo>
                        <a:pt x="18096" y="18797"/>
                      </a:lnTo>
                      <a:lnTo>
                        <a:pt x="16763" y="18284"/>
                      </a:lnTo>
                      <a:lnTo>
                        <a:pt x="15431" y="19002"/>
                      </a:lnTo>
                      <a:lnTo>
                        <a:pt x="15277" y="20848"/>
                      </a:lnTo>
                      <a:lnTo>
                        <a:pt x="14149" y="21155"/>
                      </a:lnTo>
                      <a:lnTo>
                        <a:pt x="13021" y="19925"/>
                      </a:lnTo>
                      <a:lnTo>
                        <a:pt x="12252" y="20181"/>
                      </a:lnTo>
                      <a:lnTo>
                        <a:pt x="11739" y="21668"/>
                      </a:lnTo>
                      <a:lnTo>
                        <a:pt x="10201" y="21668"/>
                      </a:lnTo>
                      <a:lnTo>
                        <a:pt x="9740" y="20130"/>
                      </a:lnTo>
                      <a:lnTo>
                        <a:pt x="8253" y="19771"/>
                      </a:lnTo>
                      <a:lnTo>
                        <a:pt x="7125" y="21001"/>
                      </a:lnTo>
                      <a:lnTo>
                        <a:pt x="5895" y="20489"/>
                      </a:lnTo>
                      <a:lnTo>
                        <a:pt x="5946" y="18592"/>
                      </a:lnTo>
                      <a:lnTo>
                        <a:pt x="5177" y="18131"/>
                      </a:lnTo>
                      <a:lnTo>
                        <a:pt x="3383" y="18848"/>
                      </a:lnTo>
                      <a:lnTo>
                        <a:pt x="2614" y="17874"/>
                      </a:lnTo>
                      <a:lnTo>
                        <a:pt x="3383" y="16182"/>
                      </a:lnTo>
                      <a:lnTo>
                        <a:pt x="2922" y="15465"/>
                      </a:lnTo>
                      <a:lnTo>
                        <a:pt x="922" y="15516"/>
                      </a:lnTo>
                      <a:lnTo>
                        <a:pt x="512" y="14234"/>
                      </a:lnTo>
                      <a:lnTo>
                        <a:pt x="1948" y="12901"/>
                      </a:lnTo>
                      <a:lnTo>
                        <a:pt x="1896" y="12184"/>
                      </a:lnTo>
                      <a:lnTo>
                        <a:pt x="0" y="11415"/>
                      </a:lnTo>
                      <a:lnTo>
                        <a:pt x="51" y="10031"/>
                      </a:lnTo>
                      <a:lnTo>
                        <a:pt x="1948" y="9313"/>
                      </a:lnTo>
                      <a:lnTo>
                        <a:pt x="2101" y="8595"/>
                      </a:lnTo>
                      <a:lnTo>
                        <a:pt x="615" y="7160"/>
                      </a:lnTo>
                      <a:lnTo>
                        <a:pt x="1127" y="5878"/>
                      </a:lnTo>
                      <a:lnTo>
                        <a:pt x="3178" y="5981"/>
                      </a:lnTo>
                      <a:lnTo>
                        <a:pt x="3588" y="5417"/>
                      </a:lnTo>
                      <a:lnTo>
                        <a:pt x="2819" y="3520"/>
                      </a:lnTo>
                      <a:lnTo>
                        <a:pt x="3742" y="2597"/>
                      </a:lnTo>
                      <a:lnTo>
                        <a:pt x="5536" y="3417"/>
                      </a:lnTo>
                      <a:lnTo>
                        <a:pt x="6049" y="3058"/>
                      </a:lnTo>
                      <a:lnTo>
                        <a:pt x="6100" y="1264"/>
                      </a:lnTo>
                      <a:lnTo>
                        <a:pt x="7228" y="700"/>
                      </a:lnTo>
                      <a:lnTo>
                        <a:pt x="8510" y="2033"/>
                      </a:lnTo>
                      <a:lnTo>
                        <a:pt x="9689" y="1725"/>
                      </a:lnTo>
                      <a:close/>
                      <a:moveTo>
                        <a:pt x="10817" y="14422"/>
                      </a:moveTo>
                      <a:lnTo>
                        <a:pt x="11175" y="14388"/>
                      </a:lnTo>
                      <a:lnTo>
                        <a:pt x="11534" y="14354"/>
                      </a:lnTo>
                      <a:lnTo>
                        <a:pt x="11893" y="14268"/>
                      </a:lnTo>
                      <a:lnTo>
                        <a:pt x="12218" y="14166"/>
                      </a:lnTo>
                      <a:lnTo>
                        <a:pt x="12508" y="13995"/>
                      </a:lnTo>
                      <a:lnTo>
                        <a:pt x="12816" y="13807"/>
                      </a:lnTo>
                      <a:lnTo>
                        <a:pt x="13106" y="13602"/>
                      </a:lnTo>
                      <a:lnTo>
                        <a:pt x="13329" y="13380"/>
                      </a:lnTo>
                      <a:lnTo>
                        <a:pt x="13568" y="13106"/>
                      </a:lnTo>
                      <a:lnTo>
                        <a:pt x="13790" y="12850"/>
                      </a:lnTo>
                      <a:lnTo>
                        <a:pt x="13961" y="12560"/>
                      </a:lnTo>
                      <a:lnTo>
                        <a:pt x="14115" y="12269"/>
                      </a:lnTo>
                      <a:lnTo>
                        <a:pt x="14217" y="11927"/>
                      </a:lnTo>
                      <a:lnTo>
                        <a:pt x="14320" y="11568"/>
                      </a:lnTo>
                      <a:lnTo>
                        <a:pt x="14388" y="11210"/>
                      </a:lnTo>
                      <a:lnTo>
                        <a:pt x="14388" y="10851"/>
                      </a:lnTo>
                      <a:lnTo>
                        <a:pt x="14388" y="10492"/>
                      </a:lnTo>
                      <a:lnTo>
                        <a:pt x="14320" y="10133"/>
                      </a:lnTo>
                      <a:lnTo>
                        <a:pt x="14217" y="9808"/>
                      </a:lnTo>
                      <a:lnTo>
                        <a:pt x="14115" y="9467"/>
                      </a:lnTo>
                      <a:lnTo>
                        <a:pt x="13961" y="9142"/>
                      </a:lnTo>
                      <a:lnTo>
                        <a:pt x="13790" y="8851"/>
                      </a:lnTo>
                      <a:lnTo>
                        <a:pt x="13568" y="8595"/>
                      </a:lnTo>
                      <a:lnTo>
                        <a:pt x="13329" y="8322"/>
                      </a:lnTo>
                      <a:lnTo>
                        <a:pt x="13106" y="8100"/>
                      </a:lnTo>
                      <a:lnTo>
                        <a:pt x="12816" y="7894"/>
                      </a:lnTo>
                      <a:lnTo>
                        <a:pt x="12508" y="7741"/>
                      </a:lnTo>
                      <a:lnTo>
                        <a:pt x="12218" y="7570"/>
                      </a:lnTo>
                      <a:lnTo>
                        <a:pt x="11893" y="7433"/>
                      </a:lnTo>
                      <a:lnTo>
                        <a:pt x="11534" y="7382"/>
                      </a:lnTo>
                      <a:lnTo>
                        <a:pt x="11175" y="7313"/>
                      </a:lnTo>
                      <a:lnTo>
                        <a:pt x="10817" y="7313"/>
                      </a:lnTo>
                      <a:lnTo>
                        <a:pt x="10441" y="7313"/>
                      </a:lnTo>
                      <a:lnTo>
                        <a:pt x="10082" y="7382"/>
                      </a:lnTo>
                      <a:lnTo>
                        <a:pt x="9757" y="7433"/>
                      </a:lnTo>
                      <a:lnTo>
                        <a:pt x="9432" y="7570"/>
                      </a:lnTo>
                      <a:lnTo>
                        <a:pt x="9142" y="7741"/>
                      </a:lnTo>
                      <a:lnTo>
                        <a:pt x="8834" y="7894"/>
                      </a:lnTo>
                      <a:lnTo>
                        <a:pt x="8544" y="8100"/>
                      </a:lnTo>
                      <a:lnTo>
                        <a:pt x="8287" y="8322"/>
                      </a:lnTo>
                      <a:lnTo>
                        <a:pt x="8048" y="8595"/>
                      </a:lnTo>
                      <a:lnTo>
                        <a:pt x="7860" y="8851"/>
                      </a:lnTo>
                      <a:lnTo>
                        <a:pt x="7689" y="9142"/>
                      </a:lnTo>
                      <a:lnTo>
                        <a:pt x="7536" y="9467"/>
                      </a:lnTo>
                      <a:lnTo>
                        <a:pt x="7399" y="9808"/>
                      </a:lnTo>
                      <a:lnTo>
                        <a:pt x="7331" y="10133"/>
                      </a:lnTo>
                      <a:lnTo>
                        <a:pt x="7262" y="10492"/>
                      </a:lnTo>
                      <a:lnTo>
                        <a:pt x="7262" y="10851"/>
                      </a:lnTo>
                      <a:lnTo>
                        <a:pt x="7262" y="11210"/>
                      </a:lnTo>
                      <a:lnTo>
                        <a:pt x="7331" y="11568"/>
                      </a:lnTo>
                      <a:lnTo>
                        <a:pt x="7399" y="11927"/>
                      </a:lnTo>
                      <a:lnTo>
                        <a:pt x="7536" y="12269"/>
                      </a:lnTo>
                      <a:lnTo>
                        <a:pt x="7689" y="12560"/>
                      </a:lnTo>
                      <a:lnTo>
                        <a:pt x="7860" y="12850"/>
                      </a:lnTo>
                      <a:lnTo>
                        <a:pt x="8048" y="13106"/>
                      </a:lnTo>
                      <a:lnTo>
                        <a:pt x="8287" y="13380"/>
                      </a:lnTo>
                      <a:lnTo>
                        <a:pt x="8544" y="13602"/>
                      </a:lnTo>
                      <a:lnTo>
                        <a:pt x="8834" y="13807"/>
                      </a:lnTo>
                      <a:lnTo>
                        <a:pt x="9142" y="13995"/>
                      </a:lnTo>
                      <a:lnTo>
                        <a:pt x="9432" y="14166"/>
                      </a:lnTo>
                      <a:lnTo>
                        <a:pt x="9757" y="14268"/>
                      </a:lnTo>
                      <a:lnTo>
                        <a:pt x="10082" y="14354"/>
                      </a:lnTo>
                      <a:lnTo>
                        <a:pt x="10441" y="14388"/>
                      </a:lnTo>
                      <a:lnTo>
                        <a:pt x="10817" y="14422"/>
                      </a:lnTo>
                      <a:close/>
                    </a:path>
                  </a:pathLst>
                </a:custGeom>
                <a:grpFill/>
                <a:ln w="9525"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 bwMode="auto">
                <a:xfrm>
                  <a:off x="5627689" y="2411413"/>
                  <a:ext cx="790574" cy="790574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372" tIns="45688" rIns="91372" bIns="45688" numCol="1" rtlCol="0" anchor="t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95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Tx/>
                    <a:buFont typeface="Wingdings" pitchFamily="2" charset="2"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itchFamily="34" charset="0"/>
                    <a:cs typeface="Arial" charset="0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 rot="1444500">
                <a:off x="7094539" y="3437755"/>
                <a:ext cx="2390774" cy="2390774"/>
                <a:chOff x="5108576" y="1892300"/>
                <a:chExt cx="1828800" cy="1828800"/>
              </a:xfrm>
              <a:solidFill>
                <a:srgbClr val="66FF33"/>
              </a:solidFill>
            </p:grpSpPr>
            <p:sp>
              <p:nvSpPr>
                <p:cNvPr id="31" name="AutoShape 5"/>
                <p:cNvSpPr>
                  <a:spLocks noEditPoints="1" noChangeArrowheads="1"/>
                </p:cNvSpPr>
                <p:nvPr/>
              </p:nvSpPr>
              <p:spPr bwMode="auto">
                <a:xfrm>
                  <a:off x="5108576" y="1892300"/>
                  <a:ext cx="1828800" cy="1828800"/>
                </a:xfrm>
                <a:custGeom>
                  <a:avLst/>
                  <a:gdLst>
                    <a:gd name="T0" fmla="*/ 10800 w 21600"/>
                    <a:gd name="T1" fmla="*/ 0 h 21600"/>
                    <a:gd name="T2" fmla="*/ 21600 w 21600"/>
                    <a:gd name="T3" fmla="*/ 10800 h 21600"/>
                    <a:gd name="T4" fmla="*/ 10800 w 21600"/>
                    <a:gd name="T5" fmla="*/ 21600 h 21600"/>
                    <a:gd name="T6" fmla="*/ 0 w 21600"/>
                    <a:gd name="T7" fmla="*/ 10800 h 21600"/>
                    <a:gd name="T8" fmla="*/ 4374 w 21600"/>
                    <a:gd name="T9" fmla="*/ 3964 h 21600"/>
                    <a:gd name="T10" fmla="*/ 17841 w 21600"/>
                    <a:gd name="T11" fmla="*/ 17635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9689" y="1725"/>
                      </a:moveTo>
                      <a:lnTo>
                        <a:pt x="10304" y="85"/>
                      </a:lnTo>
                      <a:lnTo>
                        <a:pt x="11637" y="85"/>
                      </a:lnTo>
                      <a:lnTo>
                        <a:pt x="12303" y="1777"/>
                      </a:lnTo>
                      <a:lnTo>
                        <a:pt x="13072" y="1931"/>
                      </a:lnTo>
                      <a:lnTo>
                        <a:pt x="14303" y="598"/>
                      </a:lnTo>
                      <a:lnTo>
                        <a:pt x="15533" y="1110"/>
                      </a:lnTo>
                      <a:lnTo>
                        <a:pt x="15584" y="2905"/>
                      </a:lnTo>
                      <a:lnTo>
                        <a:pt x="16405" y="3520"/>
                      </a:lnTo>
                      <a:lnTo>
                        <a:pt x="17891" y="2751"/>
                      </a:lnTo>
                      <a:lnTo>
                        <a:pt x="18917" y="3674"/>
                      </a:lnTo>
                      <a:lnTo>
                        <a:pt x="18199" y="5314"/>
                      </a:lnTo>
                      <a:lnTo>
                        <a:pt x="18763" y="6083"/>
                      </a:lnTo>
                      <a:lnTo>
                        <a:pt x="20403" y="6032"/>
                      </a:lnTo>
                      <a:lnTo>
                        <a:pt x="20865" y="7211"/>
                      </a:lnTo>
                      <a:lnTo>
                        <a:pt x="19737" y="8185"/>
                      </a:lnTo>
                      <a:lnTo>
                        <a:pt x="20096" y="9723"/>
                      </a:lnTo>
                      <a:lnTo>
                        <a:pt x="21634" y="10287"/>
                      </a:lnTo>
                      <a:lnTo>
                        <a:pt x="21582" y="11620"/>
                      </a:lnTo>
                      <a:lnTo>
                        <a:pt x="20147" y="12184"/>
                      </a:lnTo>
                      <a:lnTo>
                        <a:pt x="19942" y="13158"/>
                      </a:lnTo>
                      <a:lnTo>
                        <a:pt x="21070" y="14234"/>
                      </a:lnTo>
                      <a:lnTo>
                        <a:pt x="20608" y="15362"/>
                      </a:lnTo>
                      <a:lnTo>
                        <a:pt x="19019" y="15465"/>
                      </a:lnTo>
                      <a:lnTo>
                        <a:pt x="18404" y="16439"/>
                      </a:lnTo>
                      <a:lnTo>
                        <a:pt x="19122" y="17925"/>
                      </a:lnTo>
                      <a:lnTo>
                        <a:pt x="18096" y="18797"/>
                      </a:lnTo>
                      <a:lnTo>
                        <a:pt x="16763" y="18284"/>
                      </a:lnTo>
                      <a:lnTo>
                        <a:pt x="15431" y="19002"/>
                      </a:lnTo>
                      <a:lnTo>
                        <a:pt x="15277" y="20848"/>
                      </a:lnTo>
                      <a:lnTo>
                        <a:pt x="14149" y="21155"/>
                      </a:lnTo>
                      <a:lnTo>
                        <a:pt x="13021" y="19925"/>
                      </a:lnTo>
                      <a:lnTo>
                        <a:pt x="12252" y="20181"/>
                      </a:lnTo>
                      <a:lnTo>
                        <a:pt x="11739" y="21668"/>
                      </a:lnTo>
                      <a:lnTo>
                        <a:pt x="10201" y="21668"/>
                      </a:lnTo>
                      <a:lnTo>
                        <a:pt x="9740" y="20130"/>
                      </a:lnTo>
                      <a:lnTo>
                        <a:pt x="8253" y="19771"/>
                      </a:lnTo>
                      <a:lnTo>
                        <a:pt x="7125" y="21001"/>
                      </a:lnTo>
                      <a:lnTo>
                        <a:pt x="5895" y="20489"/>
                      </a:lnTo>
                      <a:lnTo>
                        <a:pt x="5946" y="18592"/>
                      </a:lnTo>
                      <a:lnTo>
                        <a:pt x="5177" y="18131"/>
                      </a:lnTo>
                      <a:lnTo>
                        <a:pt x="3383" y="18848"/>
                      </a:lnTo>
                      <a:lnTo>
                        <a:pt x="2614" y="17874"/>
                      </a:lnTo>
                      <a:lnTo>
                        <a:pt x="3383" y="16182"/>
                      </a:lnTo>
                      <a:lnTo>
                        <a:pt x="2922" y="15465"/>
                      </a:lnTo>
                      <a:lnTo>
                        <a:pt x="922" y="15516"/>
                      </a:lnTo>
                      <a:lnTo>
                        <a:pt x="512" y="14234"/>
                      </a:lnTo>
                      <a:lnTo>
                        <a:pt x="1948" y="12901"/>
                      </a:lnTo>
                      <a:lnTo>
                        <a:pt x="1896" y="12184"/>
                      </a:lnTo>
                      <a:lnTo>
                        <a:pt x="0" y="11415"/>
                      </a:lnTo>
                      <a:lnTo>
                        <a:pt x="51" y="10031"/>
                      </a:lnTo>
                      <a:lnTo>
                        <a:pt x="1948" y="9313"/>
                      </a:lnTo>
                      <a:lnTo>
                        <a:pt x="2101" y="8595"/>
                      </a:lnTo>
                      <a:lnTo>
                        <a:pt x="615" y="7160"/>
                      </a:lnTo>
                      <a:lnTo>
                        <a:pt x="1127" y="5878"/>
                      </a:lnTo>
                      <a:lnTo>
                        <a:pt x="3178" y="5981"/>
                      </a:lnTo>
                      <a:lnTo>
                        <a:pt x="3588" y="5417"/>
                      </a:lnTo>
                      <a:lnTo>
                        <a:pt x="2819" y="3520"/>
                      </a:lnTo>
                      <a:lnTo>
                        <a:pt x="3742" y="2597"/>
                      </a:lnTo>
                      <a:lnTo>
                        <a:pt x="5536" y="3417"/>
                      </a:lnTo>
                      <a:lnTo>
                        <a:pt x="6049" y="3058"/>
                      </a:lnTo>
                      <a:lnTo>
                        <a:pt x="6100" y="1264"/>
                      </a:lnTo>
                      <a:lnTo>
                        <a:pt x="7228" y="700"/>
                      </a:lnTo>
                      <a:lnTo>
                        <a:pt x="8510" y="2033"/>
                      </a:lnTo>
                      <a:lnTo>
                        <a:pt x="9689" y="1725"/>
                      </a:lnTo>
                      <a:close/>
                      <a:moveTo>
                        <a:pt x="10817" y="14422"/>
                      </a:moveTo>
                      <a:lnTo>
                        <a:pt x="11175" y="14388"/>
                      </a:lnTo>
                      <a:lnTo>
                        <a:pt x="11534" y="14354"/>
                      </a:lnTo>
                      <a:lnTo>
                        <a:pt x="11893" y="14268"/>
                      </a:lnTo>
                      <a:lnTo>
                        <a:pt x="12218" y="14166"/>
                      </a:lnTo>
                      <a:lnTo>
                        <a:pt x="12508" y="13995"/>
                      </a:lnTo>
                      <a:lnTo>
                        <a:pt x="12816" y="13807"/>
                      </a:lnTo>
                      <a:lnTo>
                        <a:pt x="13106" y="13602"/>
                      </a:lnTo>
                      <a:lnTo>
                        <a:pt x="13329" y="13380"/>
                      </a:lnTo>
                      <a:lnTo>
                        <a:pt x="13568" y="13106"/>
                      </a:lnTo>
                      <a:lnTo>
                        <a:pt x="13790" y="12850"/>
                      </a:lnTo>
                      <a:lnTo>
                        <a:pt x="13961" y="12560"/>
                      </a:lnTo>
                      <a:lnTo>
                        <a:pt x="14115" y="12269"/>
                      </a:lnTo>
                      <a:lnTo>
                        <a:pt x="14217" y="11927"/>
                      </a:lnTo>
                      <a:lnTo>
                        <a:pt x="14320" y="11568"/>
                      </a:lnTo>
                      <a:lnTo>
                        <a:pt x="14388" y="11210"/>
                      </a:lnTo>
                      <a:lnTo>
                        <a:pt x="14388" y="10851"/>
                      </a:lnTo>
                      <a:lnTo>
                        <a:pt x="14388" y="10492"/>
                      </a:lnTo>
                      <a:lnTo>
                        <a:pt x="14320" y="10133"/>
                      </a:lnTo>
                      <a:lnTo>
                        <a:pt x="14217" y="9808"/>
                      </a:lnTo>
                      <a:lnTo>
                        <a:pt x="14115" y="9467"/>
                      </a:lnTo>
                      <a:lnTo>
                        <a:pt x="13961" y="9142"/>
                      </a:lnTo>
                      <a:lnTo>
                        <a:pt x="13790" y="8851"/>
                      </a:lnTo>
                      <a:lnTo>
                        <a:pt x="13568" y="8595"/>
                      </a:lnTo>
                      <a:lnTo>
                        <a:pt x="13329" y="8322"/>
                      </a:lnTo>
                      <a:lnTo>
                        <a:pt x="13106" y="8100"/>
                      </a:lnTo>
                      <a:lnTo>
                        <a:pt x="12816" y="7894"/>
                      </a:lnTo>
                      <a:lnTo>
                        <a:pt x="12508" y="7741"/>
                      </a:lnTo>
                      <a:lnTo>
                        <a:pt x="12218" y="7570"/>
                      </a:lnTo>
                      <a:lnTo>
                        <a:pt x="11893" y="7433"/>
                      </a:lnTo>
                      <a:lnTo>
                        <a:pt x="11534" y="7382"/>
                      </a:lnTo>
                      <a:lnTo>
                        <a:pt x="11175" y="7313"/>
                      </a:lnTo>
                      <a:lnTo>
                        <a:pt x="10817" y="7313"/>
                      </a:lnTo>
                      <a:lnTo>
                        <a:pt x="10441" y="7313"/>
                      </a:lnTo>
                      <a:lnTo>
                        <a:pt x="10082" y="7382"/>
                      </a:lnTo>
                      <a:lnTo>
                        <a:pt x="9757" y="7433"/>
                      </a:lnTo>
                      <a:lnTo>
                        <a:pt x="9432" y="7570"/>
                      </a:lnTo>
                      <a:lnTo>
                        <a:pt x="9142" y="7741"/>
                      </a:lnTo>
                      <a:lnTo>
                        <a:pt x="8834" y="7894"/>
                      </a:lnTo>
                      <a:lnTo>
                        <a:pt x="8544" y="8100"/>
                      </a:lnTo>
                      <a:lnTo>
                        <a:pt x="8287" y="8322"/>
                      </a:lnTo>
                      <a:lnTo>
                        <a:pt x="8048" y="8595"/>
                      </a:lnTo>
                      <a:lnTo>
                        <a:pt x="7860" y="8851"/>
                      </a:lnTo>
                      <a:lnTo>
                        <a:pt x="7689" y="9142"/>
                      </a:lnTo>
                      <a:lnTo>
                        <a:pt x="7536" y="9467"/>
                      </a:lnTo>
                      <a:lnTo>
                        <a:pt x="7399" y="9808"/>
                      </a:lnTo>
                      <a:lnTo>
                        <a:pt x="7331" y="10133"/>
                      </a:lnTo>
                      <a:lnTo>
                        <a:pt x="7262" y="10492"/>
                      </a:lnTo>
                      <a:lnTo>
                        <a:pt x="7262" y="10851"/>
                      </a:lnTo>
                      <a:lnTo>
                        <a:pt x="7262" y="11210"/>
                      </a:lnTo>
                      <a:lnTo>
                        <a:pt x="7331" y="11568"/>
                      </a:lnTo>
                      <a:lnTo>
                        <a:pt x="7399" y="11927"/>
                      </a:lnTo>
                      <a:lnTo>
                        <a:pt x="7536" y="12269"/>
                      </a:lnTo>
                      <a:lnTo>
                        <a:pt x="7689" y="12560"/>
                      </a:lnTo>
                      <a:lnTo>
                        <a:pt x="7860" y="12850"/>
                      </a:lnTo>
                      <a:lnTo>
                        <a:pt x="8048" y="13106"/>
                      </a:lnTo>
                      <a:lnTo>
                        <a:pt x="8287" y="13380"/>
                      </a:lnTo>
                      <a:lnTo>
                        <a:pt x="8544" y="13602"/>
                      </a:lnTo>
                      <a:lnTo>
                        <a:pt x="8834" y="13807"/>
                      </a:lnTo>
                      <a:lnTo>
                        <a:pt x="9142" y="13995"/>
                      </a:lnTo>
                      <a:lnTo>
                        <a:pt x="9432" y="14166"/>
                      </a:lnTo>
                      <a:lnTo>
                        <a:pt x="9757" y="14268"/>
                      </a:lnTo>
                      <a:lnTo>
                        <a:pt x="10082" y="14354"/>
                      </a:lnTo>
                      <a:lnTo>
                        <a:pt x="10441" y="14388"/>
                      </a:lnTo>
                      <a:lnTo>
                        <a:pt x="10817" y="14422"/>
                      </a:lnTo>
                      <a:close/>
                    </a:path>
                  </a:pathLst>
                </a:custGeom>
                <a:grpFill/>
                <a:ln w="9525"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 bwMode="auto">
                <a:xfrm>
                  <a:off x="5627689" y="2411413"/>
                  <a:ext cx="790574" cy="790574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372" tIns="45688" rIns="91372" bIns="45688" numCol="1" rtlCol="0" anchor="t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95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Tx/>
                    <a:buFont typeface="Wingdings" pitchFamily="2" charset="2"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itchFamily="34" charset="0"/>
                    <a:cs typeface="Arial" charset="0"/>
                  </a:endParaRPr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543808" y="5764864"/>
              <a:ext cx="9137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200" dirty="0">
                  <a:solidFill>
                    <a:schemeClr val="bg2"/>
                  </a:solidFill>
                </a:rPr>
                <a:t>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1518" y="5974925"/>
              <a:ext cx="12477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200" dirty="0">
                  <a:solidFill>
                    <a:schemeClr val="bg2"/>
                  </a:solidFill>
                </a:rPr>
                <a:t>M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3301" y="6011971"/>
              <a:ext cx="23872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200" dirty="0">
                  <a:solidFill>
                    <a:schemeClr val="bg2"/>
                  </a:solidFill>
                </a:rPr>
                <a:t>QT</a:t>
              </a:r>
            </a:p>
          </p:txBody>
        </p:sp>
      </p:grp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86836" y="381018"/>
            <a:ext cx="11214101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7220" tIns="33618" rIns="67220" bIns="33618" anchor="ctr" anchorCtr="1"/>
          <a:lstStyle/>
          <a:p>
            <a:pPr defTabSz="668082">
              <a:lnSpc>
                <a:spcPct val="90000"/>
              </a:lnSpc>
              <a:spcBef>
                <a:spcPct val="0"/>
              </a:spcBef>
            </a:pPr>
            <a:endParaRPr lang="en-US" sz="23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488953" y="1793895"/>
            <a:ext cx="11209867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756" tIns="33386" rIns="66756" bIns="33386" anchorCtr="1"/>
          <a:lstStyle/>
          <a:p>
            <a:pPr marL="164684" indent="-164684" defTabSz="668082">
              <a:buFont typeface="Wingdings" pitchFamily="2" charset="2"/>
              <a:buChar char=""/>
            </a:pPr>
            <a:endParaRPr lang="en-US" sz="19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 pitchFamily="34" charset="0"/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40"/>
            <a:ext cx="10972800" cy="88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63" tIns="40090" rIns="80163" bIns="400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82698"/>
            <a:ext cx="10972800" cy="474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63" tIns="40090" rIns="80163" bIns="400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040" y="6267543"/>
            <a:ext cx="662725" cy="45450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595492" y="6383559"/>
            <a:ext cx="2996787" cy="354278"/>
          </a:xfrm>
          <a:prstGeom prst="rect">
            <a:avLst/>
          </a:prstGeom>
          <a:noFill/>
        </p:spPr>
        <p:txBody>
          <a:bodyPr wrap="square" lIns="121890" tIns="60945" rIns="121890" bIns="60945" rtlCol="0">
            <a:noAutofit/>
          </a:bodyPr>
          <a:lstStyle/>
          <a:p>
            <a:pPr algn="ctr" defTabSz="668082"/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Intel Confidential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78279" y="6389082"/>
            <a:ext cx="3641321" cy="353913"/>
          </a:xfrm>
          <a:prstGeom prst="rect">
            <a:avLst/>
          </a:prstGeom>
          <a:noFill/>
        </p:spPr>
        <p:txBody>
          <a:bodyPr wrap="none" lIns="121890" tIns="60945" rIns="121890" bIns="60945" rtlCol="0">
            <a:noAutofit/>
          </a:bodyPr>
          <a:lstStyle/>
          <a:p>
            <a:pPr defTabSz="668082"/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PEG Design for Test Engineering Group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34421" y="6169622"/>
            <a:ext cx="63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latin typeface="Calibri" panose="020F0502020204030204" pitchFamily="34" charset="0"/>
              </a:rPr>
              <a:t>DTEG</a:t>
            </a:r>
          </a:p>
        </p:txBody>
      </p:sp>
    </p:spTree>
    <p:extLst>
      <p:ext uri="{BB962C8B-B14F-4D97-AF65-F5344CB8AC3E}">
        <p14:creationId xmlns:p14="http://schemas.microsoft.com/office/powerpoint/2010/main" val="33005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2060"/>
          </a:solidFill>
          <a:effectLst/>
          <a:latin typeface="+mn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33400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66801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00202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336015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231775" indent="-23177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700">
          <a:solidFill>
            <a:srgbClr val="002060"/>
          </a:solidFill>
          <a:effectLst/>
          <a:latin typeface="+mn-lt"/>
          <a:ea typeface="+mn-ea"/>
          <a:cs typeface="+mn-cs"/>
        </a:defRPr>
      </a:lvl1pPr>
      <a:lvl2pPr marL="568325" indent="-284163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300">
          <a:solidFill>
            <a:srgbClr val="002060"/>
          </a:solidFill>
          <a:effectLst/>
          <a:latin typeface="+mn-lt"/>
          <a:cs typeface="+mn-cs"/>
        </a:defRPr>
      </a:lvl2pPr>
      <a:lvl3pPr marL="798513" indent="-23018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002060"/>
          </a:solidFill>
          <a:effectLst/>
          <a:latin typeface="+mn-lt"/>
          <a:cs typeface="+mn-cs"/>
        </a:defRPr>
      </a:lvl3pPr>
      <a:lvl4pPr marL="1010128" indent="-175125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261787" indent="-168165" algn="l" rtl="0" eaLnBrk="1" fontAlgn="base" hangingPunct="1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1595793" indent="-168165" algn="l" rtl="0" eaLnBrk="1" fontAlgn="base" hangingPunct="1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1929801" indent="-168165" algn="l" rtl="0" eaLnBrk="1" fontAlgn="base" hangingPunct="1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2263806" indent="-168165" algn="l" rtl="0" eaLnBrk="1" fontAlgn="base" hangingPunct="1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2597814" indent="-168165" algn="l" rtl="0" eaLnBrk="1" fontAlgn="base" hangingPunct="1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66801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4008" algn="l" defTabSz="66801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8014" algn="l" defTabSz="66801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2022" algn="l" defTabSz="66801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36015" algn="l" defTabSz="66801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70022" algn="l" defTabSz="66801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04021" algn="l" defTabSz="66801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38028" algn="l" defTabSz="66801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72028" algn="l" defTabSz="66801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6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shivaprashant.bulusu@intel.com" TargetMode="External"/><Relationship Id="rId2" Type="http://schemas.openxmlformats.org/officeDocument/2006/relationships/hyperlink" Target="https://hsdes.intel.com/appstore/carbon/overview/16011240521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sw.siemens.com/" TargetMode="External"/><Relationship Id="rId7" Type="http://schemas.openxmlformats.org/officeDocument/2006/relationships/hyperlink" Target="https://videoportal.intel.com/media/0_s0989mi3" TargetMode="External"/><Relationship Id="rId2" Type="http://schemas.openxmlformats.org/officeDocument/2006/relationships/hyperlink" Target="https://wiki.ith.intel.com/download/attachments/1422105758/IEEE%20Std%201687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deoportal.intel.com/media/0_d4jfc9gs" TargetMode="External"/><Relationship Id="rId5" Type="http://schemas.openxmlformats.org/officeDocument/2006/relationships/hyperlink" Target="https://videoportal.intel.com/media/0_tnzg9h9v" TargetMode="External"/><Relationship Id="rId4" Type="http://schemas.openxmlformats.org/officeDocument/2006/relationships/hyperlink" Target="https://videoportal.intel.com/media/0_tg1gk8hv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package" Target="../embeddings/Microsoft_Visio_Drawing.vsdx"/><Relationship Id="rId7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Visio_Drawing1.vsdx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1" y="1386260"/>
            <a:ext cx="11430000" cy="2728540"/>
          </a:xfrm>
        </p:spPr>
        <p:txBody>
          <a:bodyPr/>
          <a:lstStyle/>
          <a:p>
            <a:pPr algn="ctr">
              <a:spcBef>
                <a:spcPts val="3000"/>
              </a:spcBef>
            </a:pPr>
            <a:r>
              <a:rPr lang="en-US" sz="4800" dirty="0"/>
              <a:t>DTEG RDL2ICL TFM</a:t>
            </a:r>
            <a:br>
              <a:rPr lang="en-US" sz="4800" dirty="0"/>
            </a:br>
            <a:br>
              <a:rPr lang="en-US" sz="4800" dirty="0"/>
            </a:br>
            <a:r>
              <a:rPr lang="en-US" sz="3200" dirty="0"/>
              <a:t>DUVE-M version 1.0 (ww05)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Igor Molchanov</a:t>
            </a:r>
          </a:p>
          <a:p>
            <a:r>
              <a:rPr lang="en-US" dirty="0"/>
              <a:t> WW05, 2021</a:t>
            </a:r>
          </a:p>
        </p:txBody>
      </p:sp>
    </p:spTree>
    <p:extLst>
      <p:ext uri="{BB962C8B-B14F-4D97-AF65-F5344CB8AC3E}">
        <p14:creationId xmlns:p14="http://schemas.microsoft.com/office/powerpoint/2010/main" val="186008271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C00A-33A6-45F8-9FA0-3BADA646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0"/>
            <a:ext cx="11430000" cy="888598"/>
          </a:xfrm>
        </p:spPr>
        <p:txBody>
          <a:bodyPr/>
          <a:lstStyle/>
          <a:p>
            <a:r>
              <a:rPr lang="en-US" dirty="0"/>
              <a:t>IP: Individual RTDRs, separate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C7F05-B37A-40E8-B936-E27980457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420234"/>
            <a:ext cx="6172200" cy="1705933"/>
          </a:xfrm>
        </p:spPr>
        <p:txBody>
          <a:bodyPr/>
          <a:lstStyle/>
          <a:p>
            <a:r>
              <a:rPr lang="en-US" sz="2000" dirty="0"/>
              <a:t>Collateral example</a:t>
            </a:r>
          </a:p>
          <a:p>
            <a:pPr lvl="1"/>
            <a:r>
              <a:rPr lang="en-US" sz="1800" dirty="0"/>
              <a:t> </a:t>
            </a:r>
            <a:r>
              <a:rPr lang="en-US" sz="1800" noProof="1"/>
              <a:t>$DUVE_M_HOME/icl_gen/examples/rtdr_separate/</a:t>
            </a:r>
          </a:p>
          <a:p>
            <a:r>
              <a:rPr lang="en-US" sz="2000" dirty="0"/>
              <a:t>Notes:</a:t>
            </a:r>
          </a:p>
          <a:p>
            <a:pPr lvl="1"/>
            <a:r>
              <a:rPr lang="en-US" sz="1800" dirty="0"/>
              <a:t>Mapping of ports/interfaces is done based on ScanInterface naming convention </a:t>
            </a:r>
            <a:r>
              <a:rPr lang="en-US" sz="1800" noProof="1"/>
              <a:t>‘c_</a:t>
            </a:r>
            <a:r>
              <a:rPr lang="en-US" sz="1800" noProof="1">
                <a:solidFill>
                  <a:srgbClr val="C00000"/>
                </a:solidFill>
              </a:rPr>
              <a:t>&lt;tdr_instance&gt;</a:t>
            </a:r>
            <a:r>
              <a:rPr lang="en-US" sz="1800" noProof="1"/>
              <a:t>’</a:t>
            </a:r>
          </a:p>
          <a:p>
            <a:pPr lvl="1"/>
            <a:endParaRPr lang="en-US" sz="16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11466DD-26E5-49E0-B4D6-082DF74A8D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713721"/>
              </p:ext>
            </p:extLst>
          </p:nvPr>
        </p:nvGraphicFramePr>
        <p:xfrm>
          <a:off x="741363" y="1316175"/>
          <a:ext cx="2535237" cy="2792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3" imgW="2164056" imgH="2385060" progId="Visio.Drawing.15">
                  <p:embed/>
                </p:oleObj>
              </mc:Choice>
              <mc:Fallback>
                <p:oleObj name="Visio" r:id="rId3" imgW="2164056" imgH="2385060" progId="Visio.Drawing.15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11466DD-26E5-49E0-B4D6-082DF74A8D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1363" y="1316175"/>
                        <a:ext cx="2535237" cy="2792781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0BCBB5A0-CE2E-47EC-85FD-02EC4787D7C7}"/>
              </a:ext>
            </a:extLst>
          </p:cNvPr>
          <p:cNvGrpSpPr/>
          <p:nvPr/>
        </p:nvGrpSpPr>
        <p:grpSpPr>
          <a:xfrm>
            <a:off x="3668520" y="1315756"/>
            <a:ext cx="2721360" cy="1723549"/>
            <a:chOff x="3714557" y="1316175"/>
            <a:chExt cx="2721360" cy="172354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11A43C-FEE9-4EA0-9F9E-FF3E3B373958}"/>
                </a:ext>
              </a:extLst>
            </p:cNvPr>
            <p:cNvSpPr txBox="1"/>
            <p:nvPr/>
          </p:nvSpPr>
          <p:spPr>
            <a:xfrm>
              <a:off x="3714557" y="1316175"/>
              <a:ext cx="2721360" cy="172354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u="sng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TAP RDL</a:t>
              </a:r>
            </a:p>
            <a:p>
              <a:endParaRPr lang="en-US" sz="1400" noProof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addrmap ip_def {</a:t>
              </a:r>
            </a:p>
            <a:p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TapType = “reg_only”;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...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regA_def </a:t>
              </a:r>
              <a:r>
                <a:rPr lang="en-US" sz="1200" b="1" noProof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regA</a:t>
              </a:r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regB_def </a:t>
              </a:r>
              <a:r>
                <a:rPr lang="en-US" sz="1200" b="1" noProof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regB</a:t>
              </a:r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CF01581-2A20-4AB9-82B4-F747EF573EBA}"/>
                </a:ext>
              </a:extLst>
            </p:cNvPr>
            <p:cNvSpPr/>
            <p:nvPr/>
          </p:nvSpPr>
          <p:spPr bwMode="auto">
            <a:xfrm>
              <a:off x="4870021" y="2386647"/>
              <a:ext cx="471391" cy="443866"/>
            </a:xfrm>
            <a:prstGeom prst="rect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7695D80-F000-4385-9B25-CC22009D40FC}"/>
                </a:ext>
              </a:extLst>
            </p:cNvPr>
            <p:cNvSpPr/>
            <p:nvPr/>
          </p:nvSpPr>
          <p:spPr bwMode="auto">
            <a:xfrm>
              <a:off x="4038600" y="2034541"/>
              <a:ext cx="1981200" cy="251460"/>
            </a:xfrm>
            <a:prstGeom prst="rect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EFF264B-1EFC-4086-B400-DE859DECA357}"/>
              </a:ext>
            </a:extLst>
          </p:cNvPr>
          <p:cNvGrpSpPr/>
          <p:nvPr/>
        </p:nvGrpSpPr>
        <p:grpSpPr>
          <a:xfrm>
            <a:off x="6781800" y="1094971"/>
            <a:ext cx="4926349" cy="5601533"/>
            <a:chOff x="6781800" y="1094971"/>
            <a:chExt cx="4926349" cy="560153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05B4BF9-6CB5-4788-9B01-C5D64A331F93}"/>
                </a:ext>
              </a:extLst>
            </p:cNvPr>
            <p:cNvSpPr txBox="1"/>
            <p:nvPr/>
          </p:nvSpPr>
          <p:spPr>
            <a:xfrm>
              <a:off x="6781800" y="1094971"/>
              <a:ext cx="4926349" cy="560153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Module </a:t>
              </a:r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ip</a:t>
              </a:r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{ // ICL header file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TCKPort</a:t>
              </a:r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   Tclk;</a:t>
              </a:r>
            </a:p>
            <a:p>
              <a:endParaRPr lang="en-US" sz="400" noProof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// DFx powergood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ResetPort</a:t>
              </a:r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 fdfx_powergood {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ActivePolarity 0 ; 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Attribute intel_signal_type </a:t>
              </a:r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= "</a:t>
              </a:r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powergood</a:t>
              </a:r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";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endParaRPr lang="en-US" sz="400" noProof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// Ports/Interface of </a:t>
              </a:r>
              <a:r>
                <a:rPr lang="en-US" sz="1200" b="1" noProof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regA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ScanInPort</a:t>
              </a:r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si[0:0];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ScanOutPort</a:t>
              </a:r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so[0:0]   { Source NOT_IMPORTANT;}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SelectPort</a:t>
              </a:r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sel[0:0];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CaptureEnPort</a:t>
              </a:r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capture[0:0];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ShiftEnPort</a:t>
              </a:r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shift[0:0];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UpdateEnPort</a:t>
              </a:r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update[0:0];</a:t>
              </a:r>
            </a:p>
            <a:p>
              <a:endParaRPr lang="en-US" sz="400" noProof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ScanInterface</a:t>
              </a:r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c_</a:t>
              </a:r>
              <a:r>
                <a:rPr lang="en-US" sz="1200" b="1" noProof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regA</a:t>
              </a:r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{ 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Port si[0:0]; 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Port so[0:0]; 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Port sel[0:0];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Port capture[0:0];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Port shift[0:0];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Port update[0:0];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endParaRPr lang="en-US" sz="400" noProof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// Ports/Interface of </a:t>
              </a:r>
              <a:r>
                <a:rPr lang="en-US" sz="1200" b="1" noProof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regB</a:t>
              </a:r>
            </a:p>
            <a:p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...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ScanInterface</a:t>
              </a:r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c_</a:t>
              </a:r>
              <a:r>
                <a:rPr lang="en-US" sz="1200" b="1" noProof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regB</a:t>
              </a:r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{ </a:t>
              </a:r>
            </a:p>
            <a:p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...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8576FA-1EA6-4191-8D46-514702134B6D}"/>
                </a:ext>
              </a:extLst>
            </p:cNvPr>
            <p:cNvSpPr/>
            <p:nvPr/>
          </p:nvSpPr>
          <p:spPr bwMode="auto">
            <a:xfrm>
              <a:off x="8305800" y="3864084"/>
              <a:ext cx="609600" cy="217944"/>
            </a:xfrm>
            <a:prstGeom prst="rect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04A9E8-3F64-4A62-97D2-30EAAFEE39AB}"/>
                </a:ext>
              </a:extLst>
            </p:cNvPr>
            <p:cNvSpPr/>
            <p:nvPr/>
          </p:nvSpPr>
          <p:spPr bwMode="auto">
            <a:xfrm>
              <a:off x="7467600" y="1174431"/>
              <a:ext cx="304800" cy="141744"/>
            </a:xfrm>
            <a:prstGeom prst="rect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4CB60B7-86E7-4D64-9DD8-04516BC251FF}"/>
                </a:ext>
              </a:extLst>
            </p:cNvPr>
            <p:cNvSpPr/>
            <p:nvPr/>
          </p:nvSpPr>
          <p:spPr bwMode="auto">
            <a:xfrm>
              <a:off x="8305800" y="5763029"/>
              <a:ext cx="609600" cy="217944"/>
            </a:xfrm>
            <a:prstGeom prst="rect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799007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C00A-33A6-45F8-9FA0-3BADA646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IP: Individual RTDRs, shared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C7F05-B37A-40E8-B936-E27980457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969119"/>
            <a:ext cx="6172200" cy="2157049"/>
          </a:xfrm>
        </p:spPr>
        <p:txBody>
          <a:bodyPr/>
          <a:lstStyle/>
          <a:p>
            <a:r>
              <a:rPr lang="en-US" sz="2000" dirty="0"/>
              <a:t>Collateral example</a:t>
            </a:r>
          </a:p>
          <a:p>
            <a:pPr lvl="1"/>
            <a:r>
              <a:rPr lang="en-US" sz="1800" noProof="1"/>
              <a:t> $DUVE_M_HOME/icl_gen/examples/rtdr_shared/</a:t>
            </a:r>
          </a:p>
          <a:p>
            <a:r>
              <a:rPr lang="en-US" sz="2000" dirty="0"/>
              <a:t>Notes:</a:t>
            </a:r>
          </a:p>
          <a:p>
            <a:pPr lvl="1"/>
            <a:r>
              <a:rPr lang="en-US" sz="1600" dirty="0"/>
              <a:t>Single scan interface with shared </a:t>
            </a:r>
            <a:r>
              <a:rPr lang="en-US" sz="1600" noProof="1"/>
              <a:t>si/so </a:t>
            </a:r>
            <a:r>
              <a:rPr lang="en-US" sz="1600" dirty="0"/>
              <a:t>and control signals</a:t>
            </a:r>
          </a:p>
          <a:p>
            <a:pPr lvl="1"/>
            <a:r>
              <a:rPr lang="en-US" sz="1600" b="1" dirty="0"/>
              <a:t>Selects are NOT included into the ScanInterface</a:t>
            </a:r>
          </a:p>
          <a:p>
            <a:pPr lvl="1"/>
            <a:r>
              <a:rPr lang="en-US" sz="1600" dirty="0"/>
              <a:t>RDL-&gt;ICL mapping is based on </a:t>
            </a:r>
            <a:r>
              <a:rPr lang="en-US" sz="1600" b="1" dirty="0"/>
              <a:t>Attribute </a:t>
            </a:r>
            <a:r>
              <a:rPr lang="en-US" sz="1600" b="1" noProof="1"/>
              <a:t>intel_tdr_dest</a:t>
            </a:r>
          </a:p>
          <a:p>
            <a:pPr lvl="1"/>
            <a:r>
              <a:rPr lang="en-US" sz="1600" dirty="0"/>
              <a:t>Encoded selects example: </a:t>
            </a:r>
            <a:r>
              <a:rPr lang="en-US" sz="1600" noProof="1"/>
              <a:t>rtdr_shared_encoded_sel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BCBB5A0-CE2E-47EC-85FD-02EC4787D7C7}"/>
              </a:ext>
            </a:extLst>
          </p:cNvPr>
          <p:cNvGrpSpPr/>
          <p:nvPr/>
        </p:nvGrpSpPr>
        <p:grpSpPr>
          <a:xfrm>
            <a:off x="3657600" y="1310157"/>
            <a:ext cx="2721360" cy="1723549"/>
            <a:chOff x="3714557" y="1316175"/>
            <a:chExt cx="2721360" cy="172354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11A43C-FEE9-4EA0-9F9E-FF3E3B373958}"/>
                </a:ext>
              </a:extLst>
            </p:cNvPr>
            <p:cNvSpPr txBox="1"/>
            <p:nvPr/>
          </p:nvSpPr>
          <p:spPr>
            <a:xfrm>
              <a:off x="3714557" y="1316175"/>
              <a:ext cx="2721360" cy="172354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600" noProof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u="sng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TAP RDL</a:t>
              </a:r>
            </a:p>
            <a:p>
              <a:endParaRPr lang="en-US" sz="1400" noProof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addrmap ip_def {</a:t>
              </a:r>
            </a:p>
            <a:p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TapType = “reg_only”;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...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regA_def </a:t>
              </a:r>
              <a:r>
                <a:rPr lang="en-US" sz="1200" b="1" noProof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regA</a:t>
              </a:r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regB_def </a:t>
              </a:r>
              <a:r>
                <a:rPr lang="en-US" sz="1200" b="1" noProof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regB</a:t>
              </a:r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CF01581-2A20-4AB9-82B4-F747EF573EBA}"/>
                </a:ext>
              </a:extLst>
            </p:cNvPr>
            <p:cNvSpPr/>
            <p:nvPr/>
          </p:nvSpPr>
          <p:spPr bwMode="auto">
            <a:xfrm>
              <a:off x="4870021" y="2386647"/>
              <a:ext cx="471391" cy="443866"/>
            </a:xfrm>
            <a:prstGeom prst="rect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7695D80-F000-4385-9B25-CC22009D40FC}"/>
                </a:ext>
              </a:extLst>
            </p:cNvPr>
            <p:cNvSpPr/>
            <p:nvPr/>
          </p:nvSpPr>
          <p:spPr bwMode="auto">
            <a:xfrm>
              <a:off x="4038600" y="2034541"/>
              <a:ext cx="1981200" cy="251460"/>
            </a:xfrm>
            <a:prstGeom prst="rect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EFF264B-1EFC-4086-B400-DE859DECA357}"/>
              </a:ext>
            </a:extLst>
          </p:cNvPr>
          <p:cNvGrpSpPr/>
          <p:nvPr/>
        </p:nvGrpSpPr>
        <p:grpSpPr>
          <a:xfrm>
            <a:off x="6781800" y="1094971"/>
            <a:ext cx="5019323" cy="5447645"/>
            <a:chOff x="6781800" y="1094971"/>
            <a:chExt cx="5019323" cy="544764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05B4BF9-6CB5-4788-9B01-C5D64A331F93}"/>
                </a:ext>
              </a:extLst>
            </p:cNvPr>
            <p:cNvSpPr txBox="1"/>
            <p:nvPr/>
          </p:nvSpPr>
          <p:spPr>
            <a:xfrm>
              <a:off x="6781800" y="1094971"/>
              <a:ext cx="5019323" cy="544764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Module ip { // ICL header file</a:t>
              </a:r>
            </a:p>
            <a:p>
              <a:endParaRPr lang="en-US" sz="600" noProof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TCKPort        Tclk;</a:t>
              </a:r>
            </a:p>
            <a:p>
              <a:endParaRPr lang="en-US" sz="600" noProof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CaptureEnPort  capture;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ShiftEnPort    shift;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UpdateEnPort   update;</a:t>
              </a:r>
            </a:p>
            <a:p>
              <a:endParaRPr lang="en-US" sz="600" noProof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// DFx powergood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ResetPort      fdfx_powergood {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ActivePolarity 0 ; 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Attribute intel_TapRegResetType = "powergood" ;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endParaRPr lang="en-US" sz="600" noProof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ScanInPort     si_AB;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ScanOutPort    so_AB  { Source NOT_IMPORTANT;}</a:t>
              </a:r>
            </a:p>
            <a:p>
              <a:r>
                <a:rPr lang="en-US" sz="6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SelectPort</a:t>
              </a:r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sel_A { </a:t>
              </a:r>
            </a:p>
            <a:p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Attribute intel_tdr_dest = "</a:t>
              </a:r>
              <a:r>
                <a:rPr lang="en-US" sz="1200" b="1" noProof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regA</a:t>
              </a:r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"; 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SelectPort</a:t>
              </a:r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sel_B { </a:t>
              </a:r>
            </a:p>
            <a:p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Attribute intel_tdr_dest = "</a:t>
              </a:r>
              <a:r>
                <a:rPr lang="en-US" sz="1200" b="1" noProof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regB</a:t>
              </a:r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"; 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endParaRPr lang="en-US" sz="600" noProof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ScanInterface c_ip { 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Port si_AB; 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Port so_AB; 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Port capture;</a:t>
              </a:r>
            </a:p>
            <a:p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Port shift;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Port update;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8576FA-1EA6-4191-8D46-514702134B6D}"/>
                </a:ext>
              </a:extLst>
            </p:cNvPr>
            <p:cNvSpPr/>
            <p:nvPr/>
          </p:nvSpPr>
          <p:spPr bwMode="auto">
            <a:xfrm>
              <a:off x="7315200" y="3969119"/>
              <a:ext cx="3200400" cy="217944"/>
            </a:xfrm>
            <a:prstGeom prst="rect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04A9E8-3F64-4A62-97D2-30EAAFEE39AB}"/>
                </a:ext>
              </a:extLst>
            </p:cNvPr>
            <p:cNvSpPr/>
            <p:nvPr/>
          </p:nvSpPr>
          <p:spPr bwMode="auto">
            <a:xfrm>
              <a:off x="7467600" y="1174431"/>
              <a:ext cx="304800" cy="141744"/>
            </a:xfrm>
            <a:prstGeom prst="rect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4CB60B7-86E7-4D64-9DD8-04516BC251FF}"/>
                </a:ext>
              </a:extLst>
            </p:cNvPr>
            <p:cNvSpPr/>
            <p:nvPr/>
          </p:nvSpPr>
          <p:spPr bwMode="auto">
            <a:xfrm>
              <a:off x="7308272" y="4495800"/>
              <a:ext cx="3207327" cy="217944"/>
            </a:xfrm>
            <a:prstGeom prst="rect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D5575E8-C2BB-4318-AAC2-4FD9DABD98A1}"/>
                </a:ext>
              </a:extLst>
            </p:cNvPr>
            <p:cNvSpPr/>
            <p:nvPr/>
          </p:nvSpPr>
          <p:spPr bwMode="auto">
            <a:xfrm>
              <a:off x="8305800" y="5022481"/>
              <a:ext cx="457200" cy="193756"/>
            </a:xfrm>
            <a:prstGeom prst="rect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F914E34-43A7-4EFC-BA01-8E841AE2738E}"/>
                </a:ext>
              </a:extLst>
            </p:cNvPr>
            <p:cNvSpPr/>
            <p:nvPr/>
          </p:nvSpPr>
          <p:spPr bwMode="auto">
            <a:xfrm>
              <a:off x="7280564" y="5686976"/>
              <a:ext cx="1101436" cy="217944"/>
            </a:xfrm>
            <a:prstGeom prst="rect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</a:endParaRPr>
            </a:p>
          </p:txBody>
        </p:sp>
      </p:grp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0E81CF2-850E-4A81-865F-CE16FBDF9A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943054"/>
              </p:ext>
            </p:extLst>
          </p:nvPr>
        </p:nvGraphicFramePr>
        <p:xfrm>
          <a:off x="549275" y="1310157"/>
          <a:ext cx="2803525" cy="2601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3" imgW="2537442" imgH="2354580" progId="Visio.Drawing.15">
                  <p:embed/>
                </p:oleObj>
              </mc:Choice>
              <mc:Fallback>
                <p:oleObj name="Visio" r:id="rId3" imgW="2537442" imgH="2354580" progId="Visio.Drawing.15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0E81CF2-850E-4A81-865F-CE16FBDF9A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9275" y="1310157"/>
                        <a:ext cx="2803525" cy="2601768"/>
                      </a:xfrm>
                      <a:prstGeom prst="rect">
                        <a:avLst/>
                      </a:prstGeom>
                      <a:ln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31032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C00A-33A6-45F8-9FA0-3BADA646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IP: Multiple TAPs &amp; Individual RTDRs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C7F05-B37A-40E8-B936-E27980457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3975895"/>
            <a:ext cx="6172200" cy="2105056"/>
          </a:xfrm>
        </p:spPr>
        <p:txBody>
          <a:bodyPr/>
          <a:lstStyle/>
          <a:p>
            <a:r>
              <a:rPr lang="en-US" sz="2000" dirty="0"/>
              <a:t>Collateral example</a:t>
            </a:r>
          </a:p>
          <a:p>
            <a:pPr lvl="1"/>
            <a:r>
              <a:rPr lang="en-US" sz="1800" noProof="1"/>
              <a:t> $DUVE_M_HOME/icl_gen/examples/multi_tap_rtdr/</a:t>
            </a:r>
          </a:p>
          <a:p>
            <a:r>
              <a:rPr lang="en-US" sz="2000" dirty="0"/>
              <a:t>Notes:</a:t>
            </a:r>
          </a:p>
          <a:p>
            <a:pPr lvl="1"/>
            <a:r>
              <a:rPr lang="en-US" sz="1600" dirty="0"/>
              <a:t>No</a:t>
            </a:r>
            <a:r>
              <a:rPr lang="en-US" sz="1600" noProof="1"/>
              <a:t> ‘rtdrs</a:t>
            </a:r>
            <a:r>
              <a:rPr lang="en-US" sz="1600" dirty="0"/>
              <a:t>’ in the </a:t>
            </a:r>
            <a:r>
              <a:rPr lang="en-US" sz="1600" noProof="1"/>
              <a:t>regA/regB </a:t>
            </a:r>
            <a:r>
              <a:rPr lang="en-US" sz="1600" dirty="0"/>
              <a:t>path required for </a:t>
            </a:r>
            <a:r>
              <a:rPr lang="en-US" sz="1600" noProof="1"/>
              <a:t>“reg_only”</a:t>
            </a:r>
            <a:r>
              <a:rPr lang="en-US" sz="1600" dirty="0"/>
              <a:t> addrmap</a:t>
            </a:r>
          </a:p>
          <a:p>
            <a:pPr lvl="1"/>
            <a:r>
              <a:rPr lang="en-US" sz="1600" dirty="0"/>
              <a:t>All individual RTDR implementations are supported based on mapping, shown in the previous examples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11A43C-FEE9-4EA0-9F9E-FF3E3B373958}"/>
              </a:ext>
            </a:extLst>
          </p:cNvPr>
          <p:cNvSpPr txBox="1"/>
          <p:nvPr/>
        </p:nvSpPr>
        <p:spPr>
          <a:xfrm>
            <a:off x="2813212" y="1174431"/>
            <a:ext cx="3663787" cy="19082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6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u="sng" noProof="1">
                <a:latin typeface="Courier New" panose="02070309020205020404" pitchFamily="49" charset="0"/>
                <a:cs typeface="Courier New" panose="02070309020205020404" pitchFamily="49" charset="0"/>
              </a:rPr>
              <a:t>TAP RDL</a:t>
            </a:r>
          </a:p>
          <a:p>
            <a:endParaRPr lang="en-US" sz="14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addrmap ip_top_def {</a:t>
            </a:r>
          </a:p>
          <a:p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   tap0_def </a:t>
            </a:r>
            <a:r>
              <a:rPr lang="en-US" sz="1200" b="1" noProof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tap0</a:t>
            </a:r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   tap1_def </a:t>
            </a:r>
            <a:r>
              <a:rPr lang="en-US" sz="1200" b="1" noProof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tap1</a:t>
            </a:r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   rtdr_def </a:t>
            </a:r>
            <a:r>
              <a:rPr lang="en-US" sz="12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rtdrs</a:t>
            </a:r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;//with regA &amp; regB</a:t>
            </a:r>
          </a:p>
          <a:p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EFF264B-1EFC-4086-B400-DE859DECA357}"/>
              </a:ext>
            </a:extLst>
          </p:cNvPr>
          <p:cNvGrpSpPr/>
          <p:nvPr/>
        </p:nvGrpSpPr>
        <p:grpSpPr>
          <a:xfrm>
            <a:off x="6781800" y="1094971"/>
            <a:ext cx="4182555" cy="4985980"/>
            <a:chOff x="6781800" y="1094971"/>
            <a:chExt cx="4182555" cy="498598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05B4BF9-6CB5-4788-9B01-C5D64A331F93}"/>
                </a:ext>
              </a:extLst>
            </p:cNvPr>
            <p:cNvSpPr txBox="1"/>
            <p:nvPr/>
          </p:nvSpPr>
          <p:spPr>
            <a:xfrm>
              <a:off x="6781800" y="1094971"/>
              <a:ext cx="4182555" cy="49859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Module ip { // ICL header file (simplified)</a:t>
              </a:r>
            </a:p>
            <a:p>
              <a:endParaRPr lang="en-US" sz="600" noProof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...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ScanInterface c_</a:t>
              </a:r>
              <a:r>
                <a:rPr lang="en-US" sz="1200" b="1" noProof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tap1</a:t>
              </a:r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Port TdiT731L;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Port TdoT731H;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Port TmsT731L;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...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ScanInterface c_</a:t>
              </a:r>
              <a:r>
                <a:rPr lang="en-US" sz="1200" b="1" noProof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tap2</a:t>
              </a:r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Port Tdi_2;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Port Tdo_2;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Port Tms_2;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... 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ScanInterface c_</a:t>
              </a:r>
              <a:r>
                <a:rPr lang="en-US" sz="1200" b="1" noProof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regA</a:t>
              </a:r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{ 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Port si_A; 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Port so_A; 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Port sel_A;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...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ScanInterface c_</a:t>
              </a:r>
              <a:r>
                <a:rPr lang="en-US" sz="1200" b="1" noProof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regB</a:t>
              </a:r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{ 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Port si_B; 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Port so_B; 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Port sel_B;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04A9E8-3F64-4A62-97D2-30EAAFEE39AB}"/>
                </a:ext>
              </a:extLst>
            </p:cNvPr>
            <p:cNvSpPr/>
            <p:nvPr/>
          </p:nvSpPr>
          <p:spPr bwMode="auto">
            <a:xfrm>
              <a:off x="7467600" y="1174431"/>
              <a:ext cx="304800" cy="141744"/>
            </a:xfrm>
            <a:prstGeom prst="rect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D5575E8-C2BB-4318-AAC2-4FD9DABD98A1}"/>
                </a:ext>
              </a:extLst>
            </p:cNvPr>
            <p:cNvSpPr/>
            <p:nvPr/>
          </p:nvSpPr>
          <p:spPr bwMode="auto">
            <a:xfrm>
              <a:off x="8313699" y="3782012"/>
              <a:ext cx="609599" cy="209488"/>
            </a:xfrm>
            <a:prstGeom prst="rect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F914E34-43A7-4EFC-BA01-8E841AE2738E}"/>
                </a:ext>
              </a:extLst>
            </p:cNvPr>
            <p:cNvSpPr/>
            <p:nvPr/>
          </p:nvSpPr>
          <p:spPr bwMode="auto">
            <a:xfrm>
              <a:off x="8300816" y="4841414"/>
              <a:ext cx="635366" cy="263986"/>
            </a:xfrm>
            <a:prstGeom prst="rect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A275B7-E183-49FC-8AFD-1022D963AC78}"/>
                </a:ext>
              </a:extLst>
            </p:cNvPr>
            <p:cNvSpPr/>
            <p:nvPr/>
          </p:nvSpPr>
          <p:spPr bwMode="auto">
            <a:xfrm>
              <a:off x="8232304" y="1578788"/>
              <a:ext cx="609600" cy="209488"/>
            </a:xfrm>
            <a:prstGeom prst="rect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7CBB150-8B77-4238-A5B5-6B86E386AEAA}"/>
                </a:ext>
              </a:extLst>
            </p:cNvPr>
            <p:cNvSpPr/>
            <p:nvPr/>
          </p:nvSpPr>
          <p:spPr bwMode="auto">
            <a:xfrm>
              <a:off x="8326582" y="2677393"/>
              <a:ext cx="609600" cy="209488"/>
            </a:xfrm>
            <a:prstGeom prst="rect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</a:endParaRPr>
            </a:p>
          </p:txBody>
        </p:sp>
      </p:grp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5DAD6FA-C9B9-4D76-A7D2-D439D0B0A3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655588"/>
              </p:ext>
            </p:extLst>
          </p:nvPr>
        </p:nvGraphicFramePr>
        <p:xfrm>
          <a:off x="838683" y="1245303"/>
          <a:ext cx="1675917" cy="2567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Visio" r:id="rId3" imgW="2049668" imgH="3139440" progId="Visio.Drawing.15">
                  <p:embed/>
                </p:oleObj>
              </mc:Choice>
              <mc:Fallback>
                <p:oleObj name="Visio" r:id="rId3" imgW="2049668" imgH="3139440" progId="Visio.Drawing.15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5DAD6FA-C9B9-4D76-A7D2-D439D0B0A3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683" y="1245303"/>
                        <a:ext cx="1675917" cy="2567749"/>
                      </a:xfrm>
                      <a:prstGeom prst="rect">
                        <a:avLst/>
                      </a:prstGeom>
                      <a:ln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034114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C00A-33A6-45F8-9FA0-3BADA646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IP: Security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C7F05-B37A-40E8-B936-E27980457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94971"/>
            <a:ext cx="6705600" cy="4985980"/>
          </a:xfrm>
        </p:spPr>
        <p:txBody>
          <a:bodyPr/>
          <a:lstStyle/>
          <a:p>
            <a:r>
              <a:rPr lang="en-US" sz="2000" dirty="0"/>
              <a:t>Collateral examples</a:t>
            </a:r>
          </a:p>
          <a:p>
            <a:pPr lvl="1"/>
            <a:r>
              <a:rPr lang="en-US" sz="1500" noProof="1"/>
              <a:t> $DUVE_M_HOME/icl_gen/examples/single_tap/</a:t>
            </a:r>
          </a:p>
          <a:p>
            <a:pPr lvl="1"/>
            <a:r>
              <a:rPr lang="en-US" sz="1500" noProof="1"/>
              <a:t> $DUVE_M_HOME/icl_gen/examples/tap_with_feature_en_security/</a:t>
            </a:r>
          </a:p>
          <a:p>
            <a:r>
              <a:rPr lang="en-US" sz="2000" dirty="0"/>
              <a:t>Notes:</a:t>
            </a:r>
          </a:p>
          <a:p>
            <a:pPr lvl="1"/>
            <a:r>
              <a:rPr lang="en-US" sz="1800" dirty="0"/>
              <a:t>Two types of Intel Security interfaces supported:</a:t>
            </a:r>
          </a:p>
          <a:p>
            <a:pPr lvl="2"/>
            <a:r>
              <a:rPr lang="en-US" sz="1700" dirty="0"/>
              <a:t>DFx Secure Policy interface (4-bit secure policy bus)</a:t>
            </a:r>
          </a:p>
          <a:p>
            <a:pPr lvl="2"/>
            <a:r>
              <a:rPr lang="en-US" sz="1700" dirty="0"/>
              <a:t>Decoded GREEN/ORANGE/RED interface (based on </a:t>
            </a:r>
            <a:r>
              <a:rPr lang="en-US" sz="1700" noProof="1"/>
              <a:t>feature_en</a:t>
            </a:r>
            <a:r>
              <a:rPr lang="en-US" sz="1700" dirty="0"/>
              <a:t> outputs of the DFx Secure Plugin)</a:t>
            </a:r>
          </a:p>
          <a:p>
            <a:pPr lvl="1"/>
            <a:r>
              <a:rPr lang="en-US" sz="1800" dirty="0"/>
              <a:t>3rd parry TAP (no Intel TAP Security): </a:t>
            </a:r>
          </a:p>
          <a:p>
            <a:pPr lvl="2"/>
            <a:r>
              <a:rPr lang="en-US" sz="1700" b="1" dirty="0"/>
              <a:t>no</a:t>
            </a:r>
            <a:r>
              <a:rPr lang="en-US" sz="1700" dirty="0"/>
              <a:t> </a:t>
            </a:r>
            <a:r>
              <a:rPr lang="en-US" sz="1700" b="1" dirty="0"/>
              <a:t>register</a:t>
            </a:r>
            <a:r>
              <a:rPr lang="en-US" sz="1700" dirty="0"/>
              <a:t> level security properties must be specified in RDL (UDP</a:t>
            </a:r>
            <a:r>
              <a:rPr lang="en-US" sz="1700" b="1" dirty="0"/>
              <a:t> </a:t>
            </a:r>
            <a:r>
              <a:rPr lang="en-US" sz="1700" dirty="0"/>
              <a:t>TapOpcodeSecurityLevel)! </a:t>
            </a:r>
            <a:r>
              <a:rPr lang="en-US" sz="1700" b="1" dirty="0"/>
              <a:t>Only Intel TAPs with implemented Security logic must have these attributes! </a:t>
            </a:r>
          </a:p>
          <a:p>
            <a:pPr lvl="2"/>
            <a:r>
              <a:rPr lang="en-US" sz="1700" dirty="0"/>
              <a:t>It</a:t>
            </a:r>
            <a:r>
              <a:rPr lang="en-US" sz="1700" b="1" dirty="0"/>
              <a:t> can</a:t>
            </a:r>
            <a:r>
              <a:rPr lang="en-US" sz="1700" dirty="0"/>
              <a:t> have TAP level security specified in RDL (</a:t>
            </a:r>
            <a:r>
              <a:rPr lang="en-US" sz="1700" b="1" dirty="0"/>
              <a:t>UDP TapSecurityLevel</a:t>
            </a:r>
            <a:r>
              <a:rPr lang="en-US" sz="1700" dirty="0"/>
              <a:t>) - attribute will be used to check security level, assigned to the TAP when it is integrated into the TAP network</a:t>
            </a:r>
          </a:p>
          <a:p>
            <a:pPr lvl="1"/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5B4BF9-6CB5-4788-9B01-C5D64A331F93}"/>
              </a:ext>
            </a:extLst>
          </p:cNvPr>
          <p:cNvSpPr txBox="1"/>
          <p:nvPr/>
        </p:nvSpPr>
        <p:spPr>
          <a:xfrm>
            <a:off x="7315200" y="1094971"/>
            <a:ext cx="4740400" cy="29546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// ICL header file </a:t>
            </a:r>
          </a:p>
          <a:p>
            <a:endParaRPr lang="en-US" sz="6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DataInPort  fdfx_secure_policy[3:0] {</a:t>
            </a:r>
          </a:p>
          <a:p>
            <a:r>
              <a:rPr lang="en-US" sz="1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Attribute intel_signal_type = "secure_policy";</a:t>
            </a:r>
            <a:endParaRPr lang="en-US" sz="12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DataInPort  feature_en[2:2] {</a:t>
            </a:r>
          </a:p>
          <a:p>
            <a:r>
              <a:rPr lang="en-US" sz="1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Attribute intel_signal_type = "secure_red";</a:t>
            </a:r>
            <a:endParaRPr lang="en-US" sz="12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DataInPort  feature_en[1:1] {</a:t>
            </a:r>
          </a:p>
          <a:p>
            <a:r>
              <a:rPr lang="en-US" sz="1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Attribute intel_signal_type = "secure_orange";</a:t>
            </a:r>
            <a:endParaRPr lang="en-US" sz="12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DataInPort  feature_en[0:0] {</a:t>
            </a:r>
          </a:p>
          <a:p>
            <a:r>
              <a:rPr lang="en-US" sz="1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Attribute intel_signal_type = "secure_green";</a:t>
            </a:r>
            <a:endParaRPr lang="en-US" sz="12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058243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C00A-33A6-45F8-9FA0-3BADA646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IP: Multiple Powergood/Resets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C7F05-B37A-40E8-B936-E27980457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09" y="4120665"/>
            <a:ext cx="11362365" cy="2203935"/>
          </a:xfrm>
        </p:spPr>
        <p:txBody>
          <a:bodyPr/>
          <a:lstStyle/>
          <a:p>
            <a:r>
              <a:rPr lang="en-US" sz="2000" dirty="0"/>
              <a:t>Collateral example</a:t>
            </a:r>
          </a:p>
          <a:p>
            <a:pPr lvl="1"/>
            <a:r>
              <a:rPr lang="en-US" sz="1800" noProof="1"/>
              <a:t> $DUVE_M_HOME/icl_gen/examples/multiple_tdr_resets/</a:t>
            </a:r>
          </a:p>
          <a:p>
            <a:r>
              <a:rPr lang="en-US" sz="2000" dirty="0"/>
              <a:t>Notes:</a:t>
            </a:r>
          </a:p>
          <a:p>
            <a:pPr lvl="1"/>
            <a:r>
              <a:rPr lang="en-US" sz="1800" dirty="0"/>
              <a:t>Supported UDP values: </a:t>
            </a:r>
            <a:r>
              <a:rPr lang="en-US" sz="1800" noProof="1"/>
              <a:t>“PWRGOOD”, “PWRGOOD_&lt;id&gt;”, “TLR”</a:t>
            </a:r>
          </a:p>
          <a:p>
            <a:pPr lvl="2">
              <a:spcBef>
                <a:spcPts val="300"/>
              </a:spcBef>
            </a:pPr>
            <a:r>
              <a:rPr lang="en-US" sz="1600" dirty="0"/>
              <a:t>Legacy value </a:t>
            </a:r>
            <a:r>
              <a:rPr lang="en-US" sz="1600" noProof="1"/>
              <a:t>"PWRGOOD, TRST, TLR" </a:t>
            </a:r>
            <a:r>
              <a:rPr lang="en-US" sz="1600" dirty="0"/>
              <a:t>is treated as "TLR".</a:t>
            </a:r>
          </a:p>
          <a:p>
            <a:pPr lvl="2"/>
            <a:r>
              <a:rPr lang="en-US" sz="1600" dirty="0"/>
              <a:t>Tag &lt;id&gt; represents power domain ID, used to link register reset with the corresponding reset port in ICL header file (case insensitive)</a:t>
            </a:r>
          </a:p>
          <a:p>
            <a:pPr lvl="1"/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11A43C-FEE9-4EA0-9F9E-FF3E3B373958}"/>
              </a:ext>
            </a:extLst>
          </p:cNvPr>
          <p:cNvSpPr txBox="1"/>
          <p:nvPr/>
        </p:nvSpPr>
        <p:spPr>
          <a:xfrm>
            <a:off x="2803833" y="1245303"/>
            <a:ext cx="4182556" cy="20928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6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u="sng" noProof="1">
                <a:latin typeface="Courier New" panose="02070309020205020404" pitchFamily="49" charset="0"/>
                <a:cs typeface="Courier New" panose="02070309020205020404" pitchFamily="49" charset="0"/>
              </a:rPr>
              <a:t>TAP RDL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// In the reg definition</a:t>
            </a:r>
          </a:p>
          <a:p>
            <a:r>
              <a:rPr lang="en-US" sz="1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TapRegResetType = "</a:t>
            </a:r>
            <a:r>
              <a:rPr lang="en-US" sz="1200" b="1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PWRGOOD</a:t>
            </a:r>
            <a:r>
              <a:rPr lang="en-US" sz="1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sz="12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TapRegResetType = "PWRGOOD_</a:t>
            </a:r>
            <a:r>
              <a:rPr lang="en-US" sz="1200" b="1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D1</a:t>
            </a:r>
            <a:r>
              <a:rPr lang="en-US" sz="1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sz="12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TapRegResetType = "</a:t>
            </a:r>
            <a:r>
              <a:rPr lang="en-US" sz="1200" b="1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TLR</a:t>
            </a:r>
            <a:r>
              <a:rPr lang="en-US" sz="1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sz="12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// For the reg instance</a:t>
            </a:r>
          </a:p>
          <a:p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regA_def </a:t>
            </a:r>
            <a:r>
              <a:rPr lang="en-US" sz="1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regA</a:t>
            </a:r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regA</a:t>
            </a:r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TapRegResetType = "PWRGOOD_</a:t>
            </a:r>
            <a:r>
              <a:rPr lang="en-US" sz="1200" b="1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D2</a:t>
            </a:r>
            <a:r>
              <a:rPr lang="en-US" sz="1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sz="12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5B4BF9-6CB5-4788-9B01-C5D64A331F93}"/>
              </a:ext>
            </a:extLst>
          </p:cNvPr>
          <p:cNvSpPr txBox="1"/>
          <p:nvPr/>
        </p:nvSpPr>
        <p:spPr>
          <a:xfrm>
            <a:off x="7104349" y="1221058"/>
            <a:ext cx="4647426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// ICL header file (simplified)</a:t>
            </a:r>
          </a:p>
          <a:p>
            <a:endParaRPr lang="en-US" sz="12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 ResetPort   fdfx_powergood {</a:t>
            </a:r>
          </a:p>
          <a:p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   ActivePolarity 0; </a:t>
            </a:r>
          </a:p>
          <a:p>
            <a:r>
              <a:rPr lang="en-US" sz="1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Attribute intel_signal_type = "</a:t>
            </a:r>
            <a:r>
              <a:rPr lang="en-US" sz="1200" b="1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powergood</a:t>
            </a:r>
            <a:r>
              <a:rPr lang="en-US" sz="1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ResetPort   fdfx_powergood_d1 {</a:t>
            </a:r>
          </a:p>
          <a:p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   ActivePolarity 0 ; </a:t>
            </a:r>
          </a:p>
          <a:p>
            <a:r>
              <a:rPr lang="en-US" sz="1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Attribute intel_signal_type = "powergood_</a:t>
            </a:r>
            <a:r>
              <a:rPr lang="en-US" sz="1200" b="1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d1</a:t>
            </a:r>
            <a:r>
              <a:rPr lang="en-US" sz="1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ResetPort   fdfx_powergood_d2 {</a:t>
            </a:r>
          </a:p>
          <a:p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   ActivePolarity 0 ; </a:t>
            </a:r>
          </a:p>
          <a:p>
            <a:r>
              <a:rPr lang="en-US" sz="1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Attribute intel_signal_type = "powergood_</a:t>
            </a:r>
            <a:r>
              <a:rPr lang="en-US" sz="1200" b="1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d2</a:t>
            </a:r>
            <a:r>
              <a:rPr lang="en-US" sz="1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ResetPort   ijtag_reset_b  {</a:t>
            </a:r>
          </a:p>
          <a:p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   ActivePolarity 0;</a:t>
            </a:r>
          </a:p>
          <a:p>
            <a:r>
              <a:rPr lang="en-US" sz="1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Attribute intel_signal_type = "</a:t>
            </a:r>
            <a:r>
              <a:rPr lang="en-US" sz="1200" b="1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tlr</a:t>
            </a:r>
            <a:r>
              <a:rPr lang="en-US" sz="1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032CF0C-82F7-4EFD-8F13-C14268539B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880253"/>
              </p:ext>
            </p:extLst>
          </p:nvPr>
        </p:nvGraphicFramePr>
        <p:xfrm>
          <a:off x="440225" y="1245303"/>
          <a:ext cx="1923082" cy="2793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Visio" r:id="rId3" imgW="2339452" imgH="3398520" progId="Visio.Drawing.15">
                  <p:embed/>
                </p:oleObj>
              </mc:Choice>
              <mc:Fallback>
                <p:oleObj name="Visio" r:id="rId3" imgW="2339452" imgH="3398520" progId="Visio.Drawing.15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032CF0C-82F7-4EFD-8F13-C14268539B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0225" y="1245303"/>
                        <a:ext cx="1923082" cy="2793297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624741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09D3-6983-4080-98AC-B3FD0F55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IP: Other situations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C6A38-2407-4B98-99D4-3451A829D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Tool supports other variations of TAP logic, described in the User Guide and covered in the included examples:</a:t>
            </a:r>
          </a:p>
          <a:p>
            <a:pPr lvl="1"/>
            <a:r>
              <a:rPr lang="en-US" sz="1800" dirty="0"/>
              <a:t>IJTAG chains, specified according to Intel TAP RDL 2.0 (example: </a:t>
            </a:r>
            <a:r>
              <a:rPr lang="en-US" sz="1800" noProof="1"/>
              <a:t>ijtag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Export of parallel TDR in/out interfaces (demonstrated in </a:t>
            </a:r>
            <a:r>
              <a:rPr lang="en-US" sz="1800" noProof="1"/>
              <a:t>single_tap</a:t>
            </a:r>
            <a:r>
              <a:rPr lang="en-US" sz="1800" dirty="0"/>
              <a:t> example, full example: </a:t>
            </a:r>
            <a:r>
              <a:rPr lang="en-US" sz="1800" noProof="1"/>
              <a:t>data_port_export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TAP with host scan ScanInterface  for external RTDR (example</a:t>
            </a:r>
            <a:r>
              <a:rPr lang="en-US" sz="1800" noProof="1"/>
              <a:t>: tap_with_rtdr_interface</a:t>
            </a:r>
            <a:r>
              <a:rPr lang="en-US" sz="1800" dirty="0"/>
              <a:t>)</a:t>
            </a:r>
          </a:p>
          <a:p>
            <a:pPr lvl="1"/>
            <a:r>
              <a:rPr lang="en-US" sz="1800" noProof="1"/>
              <a:t>Blackboxed</a:t>
            </a:r>
            <a:r>
              <a:rPr lang="en-US" sz="1800" dirty="0"/>
              <a:t> RTDR (example: </a:t>
            </a:r>
            <a:r>
              <a:rPr lang="en-US" sz="1800" noProof="1"/>
              <a:t>tap_with_blackbox_tdr</a:t>
            </a:r>
            <a:r>
              <a:rPr lang="en-US" sz="1800" dirty="0"/>
              <a:t>)</a:t>
            </a:r>
          </a:p>
          <a:p>
            <a:pPr>
              <a:spcBef>
                <a:spcPts val="1200"/>
              </a:spcBef>
            </a:pPr>
            <a:r>
              <a:rPr lang="en-US" sz="2000" b="1" dirty="0"/>
              <a:t>Please contact Igor Molchanov if you IP has some non-standard TAP logic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56185479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6773-02BD-4D51-AA36-CAF13C77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ICL Questionnaire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4066-646D-4CFE-8194-7E81F8D30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82698"/>
            <a:ext cx="5562600" cy="4743469"/>
          </a:xfrm>
        </p:spPr>
        <p:txBody>
          <a:bodyPr/>
          <a:lstStyle/>
          <a:p>
            <a:r>
              <a:rPr lang="en-US" sz="2000" b="1" dirty="0"/>
              <a:t>TAP logic implementation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Single TAP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Individual RTDRs</a:t>
            </a:r>
          </a:p>
          <a:p>
            <a:pPr lvl="2">
              <a:spcBef>
                <a:spcPts val="300"/>
              </a:spcBef>
            </a:pPr>
            <a:r>
              <a:rPr lang="en-US" sz="1600" dirty="0"/>
              <a:t>Shared/Separate </a:t>
            </a:r>
            <a:r>
              <a:rPr lang="en-US" sz="1600" dirty="0" err="1"/>
              <a:t>si</a:t>
            </a:r>
            <a:r>
              <a:rPr lang="en-US" sz="1600" dirty="0"/>
              <a:t>/so and control</a:t>
            </a:r>
          </a:p>
          <a:p>
            <a:pPr lvl="2">
              <a:spcBef>
                <a:spcPts val="300"/>
              </a:spcBef>
            </a:pPr>
            <a:r>
              <a:rPr lang="en-US" sz="1600" dirty="0"/>
              <a:t>Select encoding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Multiple TAPs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Multiple TAPs &amp; Individual RTDRs</a:t>
            </a:r>
          </a:p>
          <a:p>
            <a:pPr lvl="2">
              <a:spcBef>
                <a:spcPts val="300"/>
              </a:spcBef>
            </a:pPr>
            <a:r>
              <a:rPr lang="en-US" sz="1600" dirty="0"/>
              <a:t>Same sub-options as for ‘Individua RTDRs’ above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Intel Security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Secure policy interface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Feature enable interface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No Intel security</a:t>
            </a:r>
          </a:p>
          <a:p>
            <a:pPr defTabSz="914400"/>
            <a:r>
              <a:rPr lang="en-US" sz="2000" b="1" dirty="0"/>
              <a:t>Resets</a:t>
            </a:r>
          </a:p>
          <a:p>
            <a:pPr lvl="1" defTabSz="914400">
              <a:spcBef>
                <a:spcPts val="300"/>
              </a:spcBef>
            </a:pPr>
            <a:r>
              <a:rPr lang="en-US" sz="1800" dirty="0"/>
              <a:t>TDRs in single or multiple power domains</a:t>
            </a:r>
          </a:p>
          <a:p>
            <a:pPr lvl="1" defTabSz="914400">
              <a:spcBef>
                <a:spcPts val="300"/>
              </a:spcBef>
            </a:pPr>
            <a:r>
              <a:rPr lang="en-US" sz="1800" dirty="0"/>
              <a:t>Active levels</a:t>
            </a:r>
          </a:p>
          <a:p>
            <a:pPr lvl="1" defTabSz="914400">
              <a:spcBef>
                <a:spcPts val="300"/>
              </a:spcBef>
            </a:pPr>
            <a:r>
              <a:rPr lang="en-US" sz="1800" dirty="0"/>
              <a:t>TLR/TRST</a:t>
            </a:r>
          </a:p>
          <a:p>
            <a:pPr lvl="1"/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996DE6-E439-467F-99CC-5ADAC71353BE}"/>
              </a:ext>
            </a:extLst>
          </p:cNvPr>
          <p:cNvSpPr txBox="1">
            <a:spLocks/>
          </p:cNvSpPr>
          <p:nvPr/>
        </p:nvSpPr>
        <p:spPr bwMode="auto">
          <a:xfrm>
            <a:off x="6324600" y="1353603"/>
            <a:ext cx="5562600" cy="497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63" tIns="40090" rIns="80163" bIns="4009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70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defRPr>
            </a:lvl1pPr>
            <a:lvl2pPr marL="568325" indent="-284163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300">
                <a:solidFill>
                  <a:srgbClr val="002060"/>
                </a:solidFill>
                <a:effectLst/>
                <a:latin typeface="+mn-lt"/>
                <a:cs typeface="+mn-cs"/>
              </a:defRPr>
            </a:lvl2pPr>
            <a:lvl3pPr marL="798513" indent="-23018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002060"/>
                </a:solidFill>
                <a:effectLst/>
                <a:latin typeface="+mn-lt"/>
                <a:cs typeface="+mn-cs"/>
              </a:defRPr>
            </a:lvl3pPr>
            <a:lvl4pPr marL="1010128" indent="-1751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4pPr>
            <a:lvl5pPr marL="1261787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5pPr>
            <a:lvl6pPr marL="1595793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6pPr>
            <a:lvl7pPr marL="1929801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7pPr>
            <a:lvl8pPr marL="2263806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8pPr>
            <a:lvl9pPr marL="2597814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9pPr>
          </a:lstStyle>
          <a:p>
            <a:pPr defTabSz="914400">
              <a:spcBef>
                <a:spcPts val="600"/>
              </a:spcBef>
            </a:pPr>
            <a:r>
              <a:rPr lang="en-US" sz="2000" b="1" kern="0" dirty="0"/>
              <a:t>Inputs </a:t>
            </a:r>
            <a:r>
              <a:rPr lang="en-US" sz="2000" kern="0" dirty="0"/>
              <a:t>(captured by TDRs)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Straps (ports tied to specific constant values when IP is integrated, e.g., SLVIDCODE port)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Chip level input ports (e.g., A0 debug strap)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Ports, expected to be driven by external TDRs if it is desirable to model that behavior in ICL (otherwise, it would be modeled as unknow/X).</a:t>
            </a:r>
            <a:endParaRPr lang="en-US" sz="1800" kern="0" dirty="0"/>
          </a:p>
          <a:p>
            <a:pPr defTabSz="914400">
              <a:spcBef>
                <a:spcPts val="600"/>
              </a:spcBef>
            </a:pPr>
            <a:r>
              <a:rPr lang="en-US" sz="2000" b="1" kern="0" dirty="0"/>
              <a:t>Outputs </a:t>
            </a:r>
            <a:r>
              <a:rPr lang="en-US" sz="2000" kern="0" dirty="0"/>
              <a:t>(driven by TDRs)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Ports which control TAP network topology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Ports which drive inputs of other TDRs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Ports which drive chip level output ports</a:t>
            </a:r>
          </a:p>
          <a:p>
            <a:pPr defTabSz="914400">
              <a:spcBef>
                <a:spcPts val="600"/>
              </a:spcBef>
            </a:pPr>
            <a:r>
              <a:rPr lang="en-US" sz="2000" b="1" kern="0" dirty="0"/>
              <a:t>RDL/ICL parameterization</a:t>
            </a:r>
          </a:p>
          <a:p>
            <a:pPr lvl="1" defTabSz="914400">
              <a:spcBef>
                <a:spcPts val="300"/>
              </a:spcBef>
            </a:pPr>
            <a:r>
              <a:rPr lang="en-US" sz="1800" kern="0" dirty="0"/>
              <a:t>For register/field sizes, register/field existence, TAP/IJTAG/RTDR interface existence</a:t>
            </a:r>
          </a:p>
          <a:p>
            <a:pPr lvl="1" defTabSz="914400">
              <a:spcBef>
                <a:spcPts val="300"/>
              </a:spcBef>
            </a:pPr>
            <a:r>
              <a:rPr lang="en-US" sz="1800" kern="0" dirty="0"/>
              <a:t>Can SoC have multiple IP instances with different TAP configurations (due to different parameterization or different IP versions)?</a:t>
            </a:r>
          </a:p>
          <a:p>
            <a:pPr lvl="1" defTabSz="914400">
              <a:spcBef>
                <a:spcPts val="1200"/>
              </a:spcBef>
            </a:pPr>
            <a:endParaRPr lang="en-US" sz="1800" dirty="0"/>
          </a:p>
          <a:p>
            <a:pPr lvl="1" defTabSz="914400"/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375321823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3CE1-2825-4A40-9216-45EC908A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RDL2ICL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B6CB1-92F0-4063-A079-4B0DE7F5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82698"/>
            <a:ext cx="11582400" cy="4743469"/>
          </a:xfrm>
        </p:spPr>
        <p:txBody>
          <a:bodyPr/>
          <a:lstStyle/>
          <a:p>
            <a:r>
              <a:rPr lang="en-US" sz="2000" dirty="0"/>
              <a:t>Tool is a part of DTEG DUVE-M VIP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Released through IPX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Latest release: ww49 (dteg_verif_ip.duve_m@2.R0)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To download, include DUVE_M into the IP BOM in Carbon (or use alternative method from Release Notes)</a:t>
            </a:r>
          </a:p>
          <a:p>
            <a:pPr marL="568325" lvl="2" indent="0">
              <a:spcBef>
                <a:spcPts val="300"/>
              </a:spcBef>
              <a:buNone/>
            </a:pPr>
            <a:r>
              <a:rPr lang="en-US" sz="1800" dirty="0"/>
              <a:t>	DUVE-M in Carbon: </a:t>
            </a:r>
            <a:r>
              <a:rPr lang="en-US" sz="18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https://hsdes.intel.com/appstore/carbon/overview/16011240521</a:t>
            </a:r>
            <a:endParaRPr lang="en-US" sz="1800" dirty="0">
              <a:solidFill>
                <a:srgbClr val="0070C0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1800" dirty="0"/>
              <a:t>Contact Bulusu, Shivaprashant </a:t>
            </a:r>
            <a:r>
              <a:rPr lang="fr-FR" sz="1800" dirty="0"/>
              <a:t>(</a:t>
            </a:r>
            <a:r>
              <a:rPr lang="fr-FR" sz="1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shivaprashant.bulusu@intel.com</a:t>
            </a:r>
            <a:r>
              <a:rPr lang="fr-FR" sz="1800" dirty="0"/>
              <a:t>)</a:t>
            </a:r>
            <a:r>
              <a:rPr lang="en-US" sz="1800" dirty="0"/>
              <a:t> for any access-related questions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Set ‘</a:t>
            </a:r>
            <a:r>
              <a:rPr lang="en-US" sz="1800" dirty="0" err="1"/>
              <a:t>setenv</a:t>
            </a:r>
            <a:r>
              <a:rPr lang="en-US" sz="1800" dirty="0"/>
              <a:t> DUVE_M_HOME &lt;path to your local DUVE-M repo&gt;’</a:t>
            </a:r>
          </a:p>
          <a:p>
            <a:r>
              <a:rPr lang="en-US" sz="2000" dirty="0"/>
              <a:t>Command line:</a:t>
            </a:r>
          </a:p>
          <a:p>
            <a:pPr marL="284162" lvl="1" indent="0">
              <a:buNone/>
            </a:pPr>
            <a:r>
              <a:rPr lang="en-US" sz="1800" noProof="1">
                <a:solidFill>
                  <a:srgbClr val="0070C0"/>
                </a:solidFill>
              </a:rPr>
              <a:t>&gt; </a:t>
            </a:r>
            <a:r>
              <a:rPr lang="en-US" sz="1800" dirty="0">
                <a:solidFill>
                  <a:srgbClr val="0070C0"/>
                </a:solidFill>
              </a:rPr>
              <a:t>$DUVE_M_HOME/</a:t>
            </a:r>
            <a:r>
              <a:rPr lang="en-US" sz="1800" dirty="0" err="1">
                <a:solidFill>
                  <a:srgbClr val="0070C0"/>
                </a:solidFill>
              </a:rPr>
              <a:t>icl_gen</a:t>
            </a:r>
            <a:r>
              <a:rPr lang="en-US" sz="1800" dirty="0">
                <a:solidFill>
                  <a:srgbClr val="0070C0"/>
                </a:solidFill>
              </a:rPr>
              <a:t>/</a:t>
            </a:r>
            <a:r>
              <a:rPr lang="en-US" sz="1800" noProof="1">
                <a:solidFill>
                  <a:srgbClr val="0070C0"/>
                </a:solidFill>
              </a:rPr>
              <a:t>tap_icl_gen.pl </a:t>
            </a:r>
            <a:r>
              <a:rPr lang="en-US" sz="1800" b="1" noProof="1">
                <a:solidFill>
                  <a:srgbClr val="0070C0"/>
                </a:solidFill>
              </a:rPr>
              <a:t>-inp </a:t>
            </a:r>
            <a:r>
              <a:rPr lang="en-US" sz="1800" noProof="1">
                <a:solidFill>
                  <a:srgbClr val="0070C0"/>
                </a:solidFill>
              </a:rPr>
              <a:t>&lt;ip&gt;.rdl </a:t>
            </a:r>
            <a:r>
              <a:rPr lang="en-US" sz="1800" b="1" noProof="1">
                <a:solidFill>
                  <a:srgbClr val="0070C0"/>
                </a:solidFill>
              </a:rPr>
              <a:t>-icl -hdr </a:t>
            </a:r>
            <a:r>
              <a:rPr lang="en-US" sz="1800" noProof="1">
                <a:solidFill>
                  <a:srgbClr val="0070C0"/>
                </a:solidFill>
              </a:rPr>
              <a:t>&lt;ip&gt;_hdr.icl [other options] &gt; &lt;log&gt;</a:t>
            </a:r>
          </a:p>
          <a:p>
            <a:pPr lvl="1"/>
            <a:r>
              <a:rPr lang="en-US" sz="1800" dirty="0"/>
              <a:t>Some other useful options</a:t>
            </a:r>
          </a:p>
          <a:p>
            <a:pPr marL="284162" lvl="1" indent="0">
              <a:spcBef>
                <a:spcPts val="200"/>
              </a:spcBef>
              <a:buNone/>
            </a:pPr>
            <a:r>
              <a:rPr lang="en-US" sz="1600" b="1" dirty="0"/>
              <a:t>   	</a:t>
            </a:r>
            <a:r>
              <a:rPr lang="en-US" sz="1600" b="1" noProof="1"/>
              <a:t>-out_dir </a:t>
            </a:r>
            <a:r>
              <a:rPr lang="en-US" sz="1600" noProof="1"/>
              <a:t>&lt;dir&gt; </a:t>
            </a:r>
            <a:r>
              <a:rPr lang="en-US" sz="1600" dirty="0"/>
              <a:t>		: output folder name for generated ICL (default: ./output/)</a:t>
            </a:r>
          </a:p>
          <a:p>
            <a:pPr marL="284162" lvl="1" indent="0">
              <a:spcBef>
                <a:spcPts val="200"/>
              </a:spcBef>
              <a:buNone/>
            </a:pPr>
            <a:r>
              <a:rPr lang="en-US" sz="1600" b="1" dirty="0"/>
              <a:t>   	</a:t>
            </a:r>
            <a:r>
              <a:rPr lang="en-US" sz="1600" b="1" noProof="1"/>
              <a:t>-out_file </a:t>
            </a:r>
            <a:r>
              <a:rPr lang="en-US" sz="1600" noProof="1"/>
              <a:t>&lt;file&gt;  </a:t>
            </a:r>
            <a:r>
              <a:rPr lang="en-US" sz="1600" dirty="0"/>
              <a:t>		: output ICL file name (default: based on Module name in header file)</a:t>
            </a:r>
          </a:p>
          <a:p>
            <a:pPr marL="284162" lvl="1" indent="0">
              <a:spcBef>
                <a:spcPts val="200"/>
              </a:spcBef>
              <a:buNone/>
            </a:pPr>
            <a:r>
              <a:rPr lang="en-US" sz="1600" dirty="0"/>
              <a:t>					&lt;file&gt; shouldn’t include file extension!</a:t>
            </a:r>
          </a:p>
          <a:p>
            <a:pPr marL="284162" lvl="1" indent="0">
              <a:spcBef>
                <a:spcPts val="200"/>
              </a:spcBef>
              <a:buNone/>
            </a:pPr>
            <a:r>
              <a:rPr lang="en-US" sz="1600" b="1" dirty="0"/>
              <a:t>   	</a:t>
            </a:r>
            <a:r>
              <a:rPr lang="en-US" sz="1600" b="1" noProof="1"/>
              <a:t>-param "name=value</a:t>
            </a:r>
            <a:r>
              <a:rPr lang="en-US" sz="1600" noProof="1"/>
              <a:t>“ </a:t>
            </a:r>
            <a:r>
              <a:rPr lang="en-US" sz="1600" dirty="0"/>
              <a:t>	: overriding default value of Perl parameter in RDL</a:t>
            </a:r>
          </a:p>
          <a:p>
            <a:pPr marL="284162" lvl="1" indent="0">
              <a:spcBef>
                <a:spcPts val="200"/>
              </a:spcBef>
              <a:buNone/>
            </a:pPr>
            <a:r>
              <a:rPr lang="en-US" sz="1600" b="1" dirty="0"/>
              <a:t> 	</a:t>
            </a:r>
            <a:r>
              <a:rPr lang="en-US" sz="1600" b="1" noProof="1"/>
              <a:t>-icl_param &lt;name&gt;</a:t>
            </a:r>
            <a:r>
              <a:rPr lang="en-US" sz="1600" dirty="0"/>
              <a:t>		: keeping RDL parameters in generated ICL (reg/field size parameters only) </a:t>
            </a:r>
            <a:r>
              <a:rPr lang="en-US" sz="1600" dirty="0">
                <a:solidFill>
                  <a:srgbClr val="FF0000"/>
                </a:solidFill>
              </a:rPr>
              <a:t>NEW!</a:t>
            </a:r>
            <a:endParaRPr lang="en-US" sz="1600" b="1" dirty="0">
              <a:solidFill>
                <a:srgbClr val="FF0000"/>
              </a:solidFill>
            </a:endParaRPr>
          </a:p>
          <a:p>
            <a:pPr marL="284162" lvl="1" indent="0">
              <a:spcBef>
                <a:spcPts val="200"/>
              </a:spcBef>
              <a:buNone/>
            </a:pPr>
            <a:r>
              <a:rPr lang="en-US" sz="1600" b="1" dirty="0"/>
              <a:t>	-prefix &lt;string</a:t>
            </a:r>
            <a:r>
              <a:rPr lang="en-US" sz="1600" dirty="0"/>
              <a:t>&gt;		: uniquification prefix</a:t>
            </a:r>
          </a:p>
          <a:p>
            <a:pPr marL="284162" lvl="1" indent="0">
              <a:spcBef>
                <a:spcPts val="200"/>
              </a:spcBef>
              <a:buNone/>
            </a:pPr>
            <a:r>
              <a:rPr lang="en-US" sz="1600" b="1" dirty="0"/>
              <a:t>   	-suffix &lt;string</a:t>
            </a:r>
            <a:r>
              <a:rPr lang="en-US" sz="1600" dirty="0"/>
              <a:t>&gt; 		: uniquification suffix</a:t>
            </a:r>
          </a:p>
          <a:p>
            <a:pPr lvl="2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28218804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CD3B-649A-4881-BC87-70ECAE85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 of Generated ICL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39AD1-AEC4-4626-A935-3A2679C96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82698"/>
            <a:ext cx="5715000" cy="486570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Using Mentor Tessent shell</a:t>
            </a:r>
          </a:p>
          <a:p>
            <a:pPr lvl="1">
              <a:spcBef>
                <a:spcPts val="200"/>
              </a:spcBef>
            </a:pPr>
            <a:r>
              <a:rPr lang="en-US" sz="1700" b="1" dirty="0"/>
              <a:t>Always use the latest available Tessent version!</a:t>
            </a:r>
            <a:endParaRPr lang="en-US" sz="1400" b="1" dirty="0"/>
          </a:p>
          <a:p>
            <a:pPr lvl="1">
              <a:spcBef>
                <a:spcPts val="200"/>
              </a:spcBef>
            </a:pPr>
            <a:r>
              <a:rPr lang="en-US" sz="1700" dirty="0"/>
              <a:t>Set appropriate ‘</a:t>
            </a:r>
            <a:r>
              <a:rPr lang="en-US" sz="1700" dirty="0" err="1"/>
              <a:t>setenv</a:t>
            </a:r>
            <a:r>
              <a:rPr lang="en-US" sz="1700" dirty="0"/>
              <a:t> MGLS_LICENSE_FILE &lt;..&gt;’</a:t>
            </a:r>
          </a:p>
          <a:p>
            <a:pPr lvl="1">
              <a:spcBef>
                <a:spcPts val="200"/>
              </a:spcBef>
            </a:pPr>
            <a:r>
              <a:rPr lang="en-US" sz="1400" dirty="0"/>
              <a:t>/p/com/</a:t>
            </a:r>
            <a:r>
              <a:rPr lang="en-US" sz="1400" dirty="0" err="1"/>
              <a:t>eda</a:t>
            </a:r>
            <a:r>
              <a:rPr lang="en-US" sz="1400" dirty="0"/>
              <a:t>/mentor/tessent/&lt;version&gt;/bin/tessent -shell [&lt;switches&gt;]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Simplified Tessent dofile (#1)</a:t>
            </a:r>
          </a:p>
          <a:p>
            <a:pPr lvl="1">
              <a:spcBef>
                <a:spcPts val="200"/>
              </a:spcBef>
            </a:pPr>
            <a:r>
              <a:rPr lang="en-US" sz="1700" dirty="0"/>
              <a:t>No IP RTL loaded</a:t>
            </a:r>
          </a:p>
          <a:p>
            <a:pPr lvl="1">
              <a:spcBef>
                <a:spcPts val="200"/>
              </a:spcBef>
            </a:pPr>
            <a:r>
              <a:rPr lang="en-US" sz="1700" dirty="0"/>
              <a:t>Pattern uses Tessent shell command </a:t>
            </a:r>
            <a:r>
              <a:rPr lang="en-US" sz="1700" noProof="1"/>
              <a:t>‘create_icl_verification_pattern’</a:t>
            </a:r>
          </a:p>
          <a:p>
            <a:pPr lvl="1">
              <a:spcBef>
                <a:spcPts val="200"/>
              </a:spcBef>
            </a:pPr>
            <a:r>
              <a:rPr lang="en-US" sz="1700" noProof="1"/>
              <a:t>No Verilog test bench generated for simulation</a:t>
            </a:r>
            <a:endParaRPr lang="en-US" sz="1700" dirty="0"/>
          </a:p>
          <a:p>
            <a:pPr>
              <a:spcBef>
                <a:spcPts val="600"/>
              </a:spcBef>
            </a:pPr>
            <a:r>
              <a:rPr lang="en-US" sz="2000" dirty="0"/>
              <a:t>Dofile with loading of IP RTL (#2)</a:t>
            </a:r>
          </a:p>
          <a:p>
            <a:pPr lvl="1">
              <a:spcBef>
                <a:spcPts val="200"/>
              </a:spcBef>
            </a:pPr>
            <a:r>
              <a:rPr lang="en-US" sz="1700" dirty="0"/>
              <a:t>Additional check of ICL vs. RTL ports</a:t>
            </a:r>
          </a:p>
          <a:p>
            <a:pPr lvl="1">
              <a:spcBef>
                <a:spcPts val="200"/>
              </a:spcBef>
            </a:pPr>
            <a:r>
              <a:rPr lang="en-US" sz="1700" dirty="0"/>
              <a:t>Only </a:t>
            </a:r>
            <a:r>
              <a:rPr lang="en-US" sz="1700" u="sng" dirty="0"/>
              <a:t>top-level</a:t>
            </a:r>
            <a:r>
              <a:rPr lang="en-US" sz="1700" dirty="0"/>
              <a:t> RTL/included files need to be read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If initialization of non-existing in ICL ports is needed, use iForcePort PDL commands (it requires loading of top-level RTL)</a:t>
            </a:r>
          </a:p>
          <a:p>
            <a:pPr lvl="1">
              <a:spcBef>
                <a:spcPts val="200"/>
              </a:spcBef>
            </a:pPr>
            <a:r>
              <a:rPr lang="en-US" sz="1700" dirty="0"/>
              <a:t>Refer to DUVE-M User Guide for more details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57991-D3A7-4CFE-ABC0-AAB4A604E09B}"/>
              </a:ext>
            </a:extLst>
          </p:cNvPr>
          <p:cNvSpPr txBox="1"/>
          <p:nvPr/>
        </p:nvSpPr>
        <p:spPr>
          <a:xfrm>
            <a:off x="6248400" y="1066800"/>
            <a:ext cx="5754013" cy="292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18288" rtlCol="0">
            <a:spAutoFit/>
          </a:bodyPr>
          <a:lstStyle/>
          <a:p>
            <a:r>
              <a:rPr lang="en-US" sz="1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// Tessent dofile #1, no loading of IP RTL</a:t>
            </a:r>
          </a:p>
          <a:p>
            <a:r>
              <a:rPr lang="en-US" sz="1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set_context </a:t>
            </a:r>
            <a:r>
              <a:rPr lang="en-US" sz="1000" noProof="1">
                <a:latin typeface="Courier New" panose="02070309020205020404" pitchFamily="49" charset="0"/>
                <a:cs typeface="Courier New" panose="02070309020205020404" pitchFamily="49" charset="0"/>
              </a:rPr>
              <a:t>patterns –ijtag</a:t>
            </a:r>
          </a:p>
          <a:p>
            <a:pPr>
              <a:spcBef>
                <a:spcPts val="300"/>
              </a:spcBef>
            </a:pPr>
            <a:r>
              <a:rPr lang="en-US" sz="1000" noProof="1">
                <a:latin typeface="Courier New" panose="02070309020205020404" pitchFamily="49" charset="0"/>
                <a:cs typeface="Courier New" panose="02070309020205020404" pitchFamily="49" charset="0"/>
              </a:rPr>
              <a:t>///### loading ICL</a:t>
            </a:r>
          </a:p>
          <a:p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read_icl </a:t>
            </a:r>
            <a:r>
              <a:rPr lang="en-US" sz="1000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$env(DUVE_M_HOME)/icl_gen/icl_src/intel_tap_common.icl</a:t>
            </a:r>
          </a:p>
          <a:p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read_icl </a:t>
            </a:r>
            <a:r>
              <a:rPr lang="en-US" sz="1000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icl/*.icl	</a:t>
            </a:r>
          </a:p>
          <a:p>
            <a:pPr>
              <a:spcBef>
                <a:spcPts val="300"/>
              </a:spcBef>
            </a:pPr>
            <a:r>
              <a:rPr lang="en-US" sz="1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set_current_design 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asf</a:t>
            </a:r>
          </a:p>
          <a:p>
            <a:r>
              <a:rPr lang="en-US" sz="1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add_black_boxes </a:t>
            </a:r>
            <a:r>
              <a:rPr lang="en-US" sz="1000" noProof="1">
                <a:latin typeface="Courier New" panose="02070309020205020404" pitchFamily="49" charset="0"/>
                <a:cs typeface="Courier New" panose="02070309020205020404" pitchFamily="49" charset="0"/>
              </a:rPr>
              <a:t>-auto </a:t>
            </a:r>
          </a:p>
          <a:p>
            <a:pPr>
              <a:spcBef>
                <a:spcPts val="300"/>
              </a:spcBef>
            </a:pPr>
            <a:r>
              <a:rPr lang="en-US" sz="1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set_system_mode </a:t>
            </a:r>
            <a:r>
              <a:rPr lang="en-US" sz="1000" noProof="1">
                <a:latin typeface="Courier New" panose="02070309020205020404" pitchFamily="49" charset="0"/>
                <a:cs typeface="Courier New" panose="02070309020205020404" pitchFamily="49" charset="0"/>
              </a:rPr>
              <a:t>analysis</a:t>
            </a:r>
          </a:p>
          <a:p>
            <a:pPr>
              <a:spcBef>
                <a:spcPts val="300"/>
              </a:spcBef>
            </a:pPr>
            <a:r>
              <a:rPr lang="en-US" sz="1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open_pattern</a:t>
            </a:r>
            <a:r>
              <a:rPr lang="en-US" sz="1000" noProof="1">
                <a:latin typeface="Courier New" panose="02070309020205020404" pitchFamily="49" charset="0"/>
                <a:cs typeface="Courier New" panose="02070309020205020404" pitchFamily="49" charset="0"/>
              </a:rPr>
              <a:t>_set test </a:t>
            </a:r>
          </a:p>
          <a:p>
            <a:pPr>
              <a:spcBef>
                <a:spcPts val="300"/>
              </a:spcBef>
            </a:pPr>
            <a:r>
              <a:rPr lang="en-US" sz="1000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iReset</a:t>
            </a:r>
          </a:p>
          <a:p>
            <a:pPr>
              <a:spcBef>
                <a:spcPts val="300"/>
              </a:spcBef>
            </a:pPr>
            <a:r>
              <a:rPr lang="en-US" sz="1000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iRunLoop 10</a:t>
            </a:r>
          </a:p>
          <a:p>
            <a:pPr>
              <a:spcBef>
                <a:spcPts val="300"/>
              </a:spcBef>
            </a:pPr>
            <a:r>
              <a:rPr lang="en-US" sz="1000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create_icl_verification_patterns  </a:t>
            </a:r>
          </a:p>
          <a:p>
            <a:r>
              <a:rPr lang="en-US" sz="1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close_pattern_set</a:t>
            </a:r>
          </a:p>
          <a:p>
            <a:pPr>
              <a:spcBef>
                <a:spcPts val="300"/>
              </a:spcBef>
            </a:pPr>
            <a:r>
              <a:rPr lang="en-US" sz="1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report_pattern_set</a:t>
            </a:r>
          </a:p>
          <a:p>
            <a:pPr>
              <a:spcBef>
                <a:spcPts val="300"/>
              </a:spcBef>
            </a:pPr>
            <a:r>
              <a:rPr lang="en-US" sz="1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write_patterns </a:t>
            </a:r>
            <a:r>
              <a:rPr lang="en-US" sz="1000" noProof="1">
                <a:latin typeface="Courier New" panose="02070309020205020404" pitchFamily="49" charset="0"/>
                <a:cs typeface="Courier New" panose="02070309020205020404" pitchFamily="49" charset="0"/>
              </a:rPr>
              <a:t>ip_test.pdl -pdl -replace</a:t>
            </a:r>
          </a:p>
          <a:p>
            <a:pPr>
              <a:spcBef>
                <a:spcPts val="300"/>
              </a:spcBef>
            </a:pPr>
            <a:r>
              <a:rPr lang="en-US" sz="1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1CBD5C-2D7B-4DEC-8381-B234F63F8CEA}"/>
              </a:ext>
            </a:extLst>
          </p:cNvPr>
          <p:cNvSpPr txBox="1"/>
          <p:nvPr/>
        </p:nvSpPr>
        <p:spPr>
          <a:xfrm>
            <a:off x="6248400" y="4013200"/>
            <a:ext cx="5754013" cy="2411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18288" rtlCol="0">
            <a:spAutoFit/>
          </a:bodyPr>
          <a:lstStyle/>
          <a:p>
            <a:r>
              <a:rPr lang="en-US" sz="1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// Tessent dofile #2, with loading of IP RTL</a:t>
            </a:r>
          </a:p>
          <a:p>
            <a:r>
              <a:rPr lang="en-US" sz="1000" b="1" noProof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set_context </a:t>
            </a:r>
            <a:r>
              <a:rPr lang="en-US" sz="1000" noProof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dft -rtl</a:t>
            </a:r>
          </a:p>
          <a:p>
            <a:r>
              <a:rPr lang="en-US" sz="1000" noProof="1">
                <a:latin typeface="Courier New" panose="02070309020205020404" pitchFamily="49" charset="0"/>
                <a:cs typeface="Courier New" panose="02070309020205020404" pitchFamily="49" charset="0"/>
              </a:rPr>
              <a:t>set_context patterns –ijtag</a:t>
            </a:r>
          </a:p>
          <a:p>
            <a:pPr>
              <a:spcBef>
                <a:spcPts val="300"/>
              </a:spcBef>
            </a:pPr>
            <a:r>
              <a:rPr lang="en-US" sz="1000" noProof="1">
                <a:latin typeface="Courier New" panose="02070309020205020404" pitchFamily="49" charset="0"/>
                <a:cs typeface="Courier New" panose="02070309020205020404" pitchFamily="49" charset="0"/>
              </a:rPr>
              <a:t>///### loading ICL</a:t>
            </a:r>
          </a:p>
          <a:p>
            <a:r>
              <a:rPr lang="en-US" sz="1000" noProof="1">
                <a:latin typeface="Courier New" panose="02070309020205020404" pitchFamily="49" charset="0"/>
                <a:cs typeface="Courier New" panose="02070309020205020404" pitchFamily="49" charset="0"/>
              </a:rPr>
              <a:t>read_icl $env(DUVE_M_HOME)/icl_gen/icl_src/intel_tap_common.icl</a:t>
            </a:r>
          </a:p>
          <a:p>
            <a:r>
              <a:rPr lang="en-US" sz="1000" noProof="1">
                <a:latin typeface="Courier New" panose="02070309020205020404" pitchFamily="49" charset="0"/>
                <a:cs typeface="Courier New" panose="02070309020205020404" pitchFamily="49" charset="0"/>
              </a:rPr>
              <a:t>read_icl icl/*.icl</a:t>
            </a:r>
            <a:r>
              <a:rPr lang="en-US" sz="1000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sz="1000" noProof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### Loading TOP level IP RTL</a:t>
            </a:r>
          </a:p>
          <a:p>
            <a:r>
              <a:rPr lang="en-US" sz="1000" noProof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sv_args "-force -ignore_synthesis_off_sections On -vcs_compatibility -mfcu -no_duplicate_modules_warnings -verbose -format sv2009"</a:t>
            </a:r>
          </a:p>
          <a:p>
            <a:r>
              <a:rPr lang="en-US" sz="1000" b="1" noProof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set_design_include_directories </a:t>
            </a:r>
            <a:r>
              <a:rPr lang="en-US" sz="1000" noProof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src/rtl/include</a:t>
            </a:r>
          </a:p>
          <a:p>
            <a:r>
              <a:rPr lang="en-US" sz="1000" b="1" noProof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set_design_macros </a:t>
            </a:r>
            <a:r>
              <a:rPr lang="en-US" sz="1000" noProof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INTEL_SVA_OFF</a:t>
            </a:r>
          </a:p>
          <a:p>
            <a:r>
              <a:rPr lang="en-US" sz="1000" b="1" noProof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read_verilog </a:t>
            </a:r>
            <a:r>
              <a:rPr lang="en-US" sz="1000" noProof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src/rtl/</a:t>
            </a:r>
            <a:r>
              <a:rPr lang="en-US" sz="1000" b="1" noProof="1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asf.sv</a:t>
            </a:r>
            <a:r>
              <a:rPr lang="en-US" sz="1000" noProof="1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noProof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-interface_only $sv_args</a:t>
            </a:r>
          </a:p>
          <a:p>
            <a:pPr>
              <a:spcBef>
                <a:spcPts val="300"/>
              </a:spcBef>
            </a:pPr>
            <a:r>
              <a:rPr lang="en-US" sz="1000" noProof="1">
                <a:latin typeface="Courier New" panose="02070309020205020404" pitchFamily="49" charset="0"/>
                <a:cs typeface="Courier New" panose="02070309020205020404" pitchFamily="49" charset="0"/>
              </a:rPr>
              <a:t>set_current_design </a:t>
            </a:r>
            <a:r>
              <a:rPr lang="en-US" sz="10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asf</a:t>
            </a:r>
          </a:p>
          <a:p>
            <a:pPr>
              <a:spcBef>
                <a:spcPts val="300"/>
              </a:spcBef>
            </a:pPr>
            <a:r>
              <a:rPr lang="en-US" sz="1000" noProof="1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340865539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CD3B-649A-4881-BC87-70ECAE85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Tessent Shell run log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39AD1-AEC4-4626-A935-3A2679C96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760407"/>
            <a:ext cx="10591800" cy="41179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57991-D3A7-4CFE-ABC0-AAB4A604E09B}"/>
              </a:ext>
            </a:extLst>
          </p:cNvPr>
          <p:cNvSpPr txBox="1"/>
          <p:nvPr/>
        </p:nvSpPr>
        <p:spPr>
          <a:xfrm>
            <a:off x="342900" y="1097592"/>
            <a:ext cx="11506199" cy="46628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noProof="1">
                <a:latin typeface="Courier New" panose="02070309020205020404" pitchFamily="49" charset="0"/>
                <a:cs typeface="Courier New" panose="02070309020205020404" pitchFamily="49" charset="0"/>
              </a:rPr>
              <a:t>SETUP&gt; dofile asf_pattern_gen.dofile</a:t>
            </a:r>
          </a:p>
          <a:p>
            <a:r>
              <a:rPr lang="en-US" sz="1100" noProof="1">
                <a:latin typeface="Courier New" panose="02070309020205020404" pitchFamily="49" charset="0"/>
                <a:cs typeface="Courier New" panose="02070309020205020404" pitchFamily="49" charset="0"/>
              </a:rPr>
              <a:t>//  command: set_context patterns -ijtag</a:t>
            </a:r>
          </a:p>
          <a:p>
            <a:r>
              <a:rPr lang="en-US" sz="1100" noProof="1">
                <a:latin typeface="Courier New" panose="02070309020205020404" pitchFamily="49" charset="0"/>
                <a:cs typeface="Courier New" panose="02070309020205020404" pitchFamily="49" charset="0"/>
              </a:rPr>
              <a:t>//  command: read_icl $env(DUVE_M_HOME)/icl_gen/icl_src/intel_tap_common.icl</a:t>
            </a:r>
          </a:p>
          <a:p>
            <a:r>
              <a:rPr lang="en-US" sz="1100" noProof="1">
                <a:latin typeface="Courier New" panose="02070309020205020404" pitchFamily="49" charset="0"/>
                <a:cs typeface="Courier New" panose="02070309020205020404" pitchFamily="49" charset="0"/>
              </a:rPr>
              <a:t>//  command: read_icl icl/*.icl</a:t>
            </a:r>
          </a:p>
          <a:p>
            <a:r>
              <a:rPr lang="en-US" sz="1100" noProof="1">
                <a:latin typeface="Courier New" panose="02070309020205020404" pitchFamily="49" charset="0"/>
                <a:cs typeface="Courier New" panose="02070309020205020404" pitchFamily="49" charset="0"/>
              </a:rPr>
              <a:t>//  command: set_current_design asf</a:t>
            </a:r>
          </a:p>
          <a:p>
            <a:r>
              <a:rPr lang="en-US" sz="1100" noProof="1">
                <a:latin typeface="Courier New" panose="02070309020205020404" pitchFamily="49" charset="0"/>
                <a:cs typeface="Courier New" panose="02070309020205020404" pitchFamily="49" charset="0"/>
              </a:rPr>
              <a:t>//  ---------------------------------------------------------------------------</a:t>
            </a:r>
          </a:p>
          <a:p>
            <a:r>
              <a:rPr lang="en-US" sz="1100" noProof="1">
                <a:latin typeface="Courier New" panose="02070309020205020404" pitchFamily="49" charset="0"/>
                <a:cs typeface="Courier New" panose="02070309020205020404" pitchFamily="49" charset="0"/>
              </a:rPr>
              <a:t>//  Begin ICL elaboration and checking.</a:t>
            </a:r>
          </a:p>
          <a:p>
            <a:r>
              <a:rPr lang="en-US" sz="1100" noProof="1">
                <a:latin typeface="Courier New" panose="02070309020205020404" pitchFamily="49" charset="0"/>
                <a:cs typeface="Courier New" panose="02070309020205020404" pitchFamily="49" charset="0"/>
              </a:rPr>
              <a:t>//  -----------------------------------</a:t>
            </a:r>
          </a:p>
          <a:p>
            <a:r>
              <a:rPr lang="en-US" sz="1100" noProof="1">
                <a:latin typeface="Courier New" panose="02070309020205020404" pitchFamily="49" charset="0"/>
                <a:cs typeface="Courier New" panose="02070309020205020404" pitchFamily="49" charset="0"/>
              </a:rPr>
              <a:t>//  ICL elaboration completed, CPU time=0.01 sec.</a:t>
            </a:r>
          </a:p>
          <a:p>
            <a:r>
              <a:rPr lang="en-US" sz="1100" noProof="1">
                <a:latin typeface="Courier New" panose="02070309020205020404" pitchFamily="49" charset="0"/>
                <a:cs typeface="Courier New" panose="02070309020205020404" pitchFamily="49" charset="0"/>
              </a:rPr>
              <a:t>//  ---------------------------------------------------------------------------</a:t>
            </a:r>
          </a:p>
          <a:p>
            <a:r>
              <a:rPr lang="en-US" sz="1100" noProof="1">
                <a:latin typeface="Courier New" panose="02070309020205020404" pitchFamily="49" charset="0"/>
                <a:cs typeface="Courier New" panose="02070309020205020404" pitchFamily="49" charset="0"/>
              </a:rPr>
              <a:t>//  command: add_black_boxes -auto </a:t>
            </a:r>
          </a:p>
          <a:p>
            <a:r>
              <a:rPr lang="en-US" sz="1100" noProof="1">
                <a:latin typeface="Courier New" panose="02070309020205020404" pitchFamily="49" charset="0"/>
                <a:cs typeface="Courier New" panose="02070309020205020404" pitchFamily="49" charset="0"/>
              </a:rPr>
              <a:t>//  command: set_system_mode analysis</a:t>
            </a:r>
          </a:p>
          <a:p>
            <a:r>
              <a:rPr lang="en-US" sz="1100" noProof="1">
                <a:latin typeface="Courier New" panose="02070309020205020404" pitchFamily="49" charset="0"/>
                <a:cs typeface="Courier New" panose="02070309020205020404" pitchFamily="49" charset="0"/>
              </a:rPr>
              <a:t>//  command: open_pattern_set test </a:t>
            </a:r>
          </a:p>
          <a:p>
            <a:r>
              <a:rPr lang="en-US" sz="1100" noProof="1">
                <a:latin typeface="Courier New" panose="02070309020205020404" pitchFamily="49" charset="0"/>
                <a:cs typeface="Courier New" panose="02070309020205020404" pitchFamily="49" charset="0"/>
              </a:rPr>
              <a:t>//  command: iReset </a:t>
            </a:r>
          </a:p>
          <a:p>
            <a:r>
              <a:rPr lang="en-US" sz="1100" noProof="1">
                <a:latin typeface="Courier New" panose="02070309020205020404" pitchFamily="49" charset="0"/>
                <a:cs typeface="Courier New" panose="02070309020205020404" pitchFamily="49" charset="0"/>
              </a:rPr>
              <a:t>//  command: iRunLoop 1</a:t>
            </a:r>
          </a:p>
          <a:p>
            <a:r>
              <a:rPr lang="en-US" sz="1100" noProof="1">
                <a:latin typeface="Courier New" panose="02070309020205020404" pitchFamily="49" charset="0"/>
                <a:cs typeface="Courier New" panose="02070309020205020404" pitchFamily="49" charset="0"/>
              </a:rPr>
              <a:t>//  command: create_icl_verification_patterns </a:t>
            </a:r>
          </a:p>
          <a:p>
            <a:r>
              <a:rPr lang="en-US" sz="1100" noProof="1">
                <a:latin typeface="Courier New" panose="02070309020205020404" pitchFamily="49" charset="0"/>
                <a:cs typeface="Courier New" panose="02070309020205020404" pitchFamily="49" charset="0"/>
              </a:rPr>
              <a:t>//  command: close_pattern_set                                  </a:t>
            </a:r>
          </a:p>
          <a:p>
            <a:r>
              <a:rPr lang="en-US" sz="1100" noProof="1">
                <a:latin typeface="Courier New" panose="02070309020205020404" pitchFamily="49" charset="0"/>
                <a:cs typeface="Courier New" panose="02070309020205020404" pitchFamily="49" charset="0"/>
              </a:rPr>
              <a:t>//  command: report_pattern_sets </a:t>
            </a:r>
          </a:p>
          <a:p>
            <a:endParaRPr lang="en-US" sz="11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noProof="1">
                <a:latin typeface="Courier New" panose="02070309020205020404" pitchFamily="49" charset="0"/>
                <a:cs typeface="Courier New" panose="02070309020205020404" pitchFamily="49" charset="0"/>
              </a:rPr>
              <a:t>//  name | timeplate | tester | tck   | tester | initial | TCK edge after | active scan | network   | TAP start | TAP end | saved</a:t>
            </a:r>
          </a:p>
          <a:p>
            <a:r>
              <a:rPr lang="en-US" sz="1100" noProof="1">
                <a:latin typeface="Courier New" panose="02070309020205020404" pitchFamily="49" charset="0"/>
                <a:cs typeface="Courier New" panose="02070309020205020404" pitchFamily="49" charset="0"/>
              </a:rPr>
              <a:t>//       |           | period | ratio | cycles | iReset  | scanout strobe | interfaces  | end state | state     | state   |      </a:t>
            </a:r>
          </a:p>
          <a:p>
            <a:r>
              <a:rPr lang="en-US" sz="1100" noProof="1">
                <a:latin typeface="Courier New" panose="02070309020205020404" pitchFamily="49" charset="0"/>
                <a:cs typeface="Courier New" panose="02070309020205020404" pitchFamily="49" charset="0"/>
              </a:rPr>
              <a:t>//  -----+-----------+--------+-------+--------+---------+----------------+-------------+-----------+-----------+---------+------</a:t>
            </a:r>
          </a:p>
          <a:p>
            <a:r>
              <a:rPr lang="en-US" sz="1100" noProof="1">
                <a:latin typeface="Courier New" panose="02070309020205020404" pitchFamily="49" charset="0"/>
                <a:cs typeface="Courier New" panose="02070309020205020404" pitchFamily="49" charset="0"/>
              </a:rPr>
              <a:t>//  test | (default) | 100ns  | 1     | </a:t>
            </a:r>
            <a:r>
              <a:rPr lang="en-US" sz="1100" b="1" noProof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325</a:t>
            </a:r>
            <a:r>
              <a:rPr lang="en-US" sz="1100" noProof="1">
                <a:latin typeface="Courier New" panose="02070309020205020404" pitchFamily="49" charset="0"/>
                <a:cs typeface="Courier New" panose="02070309020205020404" pitchFamily="49" charset="0"/>
              </a:rPr>
              <a:t>    | yes     | rising         | (all)       | keep      | any       | IDLE    | no   </a:t>
            </a:r>
          </a:p>
          <a:p>
            <a:endParaRPr lang="en-US" sz="11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noProof="1">
                <a:latin typeface="Courier New" panose="02070309020205020404" pitchFamily="49" charset="0"/>
                <a:cs typeface="Courier New" panose="02070309020205020404" pitchFamily="49" charset="0"/>
              </a:rPr>
              <a:t>//  command: write_patterns asf.pdl -pdl -replace</a:t>
            </a:r>
          </a:p>
          <a:p>
            <a:r>
              <a:rPr lang="en-US" sz="1100" noProof="1">
                <a:latin typeface="Courier New" panose="02070309020205020404" pitchFamily="49" charset="0"/>
                <a:cs typeface="Courier New" panose="02070309020205020404" pitchFamily="49" charset="0"/>
              </a:rPr>
              <a:t>ANALYSIS&gt; exit</a:t>
            </a:r>
          </a:p>
        </p:txBody>
      </p:sp>
    </p:spTree>
    <p:extLst>
      <p:ext uri="{BB962C8B-B14F-4D97-AF65-F5344CB8AC3E}">
        <p14:creationId xmlns:p14="http://schemas.microsoft.com/office/powerpoint/2010/main" val="35389945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5755E-098A-4DA3-B4DF-0AEEDDD5F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3" y="1066800"/>
            <a:ext cx="11683999" cy="53467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002060"/>
                </a:solidFill>
              </a:rPr>
              <a:t>IEEE1687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</a:rPr>
              <a:t>defines hardware architecture and methodology for accessing of  embedded </a:t>
            </a:r>
          </a:p>
          <a:p>
            <a:pPr marL="284162" lvl="1" indent="0">
              <a:spcBef>
                <a:spcPts val="600"/>
              </a:spcBef>
              <a:buNone/>
            </a:pPr>
            <a:r>
              <a:rPr lang="en-US" dirty="0">
                <a:solidFill>
                  <a:srgbClr val="002060"/>
                </a:solidFill>
              </a:rPr>
              <a:t>	instrumentation via IEEE 1149.1 Test Access Port (TAP)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002060"/>
                </a:solidFill>
              </a:rPr>
              <a:t>Three components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</a:rPr>
              <a:t>Architecture: IJTAG (internal JTAG)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</a:rPr>
              <a:t>Design spec: ICL (Instrument Connectivity Language)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</a:rPr>
              <a:t>Procedures: PDL (Procedural Description Language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002060"/>
                </a:solidFill>
              </a:rPr>
              <a:t>IEEE 1687 scope and coverage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</a:rPr>
              <a:t>Architecture: we are only looking at the serial (TAP) fabric aspects for now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</a:rPr>
              <a:t>ICL/PDL: no limitations on Tap Network implementation if it follows IEEE1149.1 protocol</a:t>
            </a:r>
          </a:p>
          <a:p>
            <a:pPr lvl="2">
              <a:spcBef>
                <a:spcPts val="600"/>
              </a:spcBef>
            </a:pPr>
            <a:r>
              <a:rPr lang="en-US" sz="1800" dirty="0">
                <a:solidFill>
                  <a:srgbClr val="002060"/>
                </a:solidFill>
              </a:rPr>
              <a:t>works for Intel HTAP &amp; TapLink TAP fabrics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002060"/>
                </a:solidFill>
              </a:rPr>
              <a:t>Multiple projects at Intel using ICL/PDL already: THB, MTL, DG2, GNR IO, VLC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4C535C-17AA-4B53-813D-F008107D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888598"/>
          </a:xfrm>
        </p:spPr>
        <p:txBody>
          <a:bodyPr>
            <a:normAutofit/>
          </a:bodyPr>
          <a:lstStyle/>
          <a:p>
            <a:r>
              <a:rPr lang="en-US" sz="4800" b="0" dirty="0">
                <a:solidFill>
                  <a:srgbClr val="002060"/>
                </a:solidFill>
              </a:rPr>
              <a:t>IEEE 1687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3BD3A9-3797-4D61-BA0A-E939DB6FA57B}"/>
              </a:ext>
            </a:extLst>
          </p:cNvPr>
          <p:cNvGrpSpPr/>
          <p:nvPr/>
        </p:nvGrpSpPr>
        <p:grpSpPr>
          <a:xfrm>
            <a:off x="9906000" y="1129241"/>
            <a:ext cx="1600200" cy="2494362"/>
            <a:chOff x="10363200" y="1752600"/>
            <a:chExt cx="1143000" cy="21336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19363B-9F32-4334-B4AD-DB5BA8AB3EBF}"/>
                </a:ext>
              </a:extLst>
            </p:cNvPr>
            <p:cNvSpPr/>
            <p:nvPr/>
          </p:nvSpPr>
          <p:spPr bwMode="auto">
            <a:xfrm>
              <a:off x="10363200" y="1752600"/>
              <a:ext cx="1143000" cy="2133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688" rIns="0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  <a:cs typeface="Arial" charset="0"/>
                </a:rPr>
                <a:t>IEEE 1687</a:t>
              </a:r>
            </a:p>
          </p:txBody>
        </p:sp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1AA3DA2-F762-44D5-A4CE-E761B4B0AED2}"/>
                </a:ext>
              </a:extLst>
            </p:cNvPr>
            <p:cNvSpPr/>
            <p:nvPr/>
          </p:nvSpPr>
          <p:spPr>
            <a:xfrm>
              <a:off x="10515600" y="2136273"/>
              <a:ext cx="800481" cy="443369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kern="0" dirty="0">
                  <a:solidFill>
                    <a:srgbClr val="006600"/>
                  </a:solidFill>
                  <a:latin typeface="Tahoma"/>
                </a:rPr>
                <a:t>IJTAG</a:t>
              </a:r>
            </a:p>
          </p:txBody>
        </p:sp>
        <p:sp>
          <p:nvSpPr>
            <p:cNvPr id="10" name="Rounded Rectangle 6">
              <a:extLst>
                <a:ext uri="{FF2B5EF4-FFF2-40B4-BE49-F238E27FC236}">
                  <a16:creationId xmlns:a16="http://schemas.microsoft.com/office/drawing/2014/main" id="{BFD51EA5-562E-4F3A-967B-2D01438901E5}"/>
                </a:ext>
              </a:extLst>
            </p:cNvPr>
            <p:cNvSpPr/>
            <p:nvPr/>
          </p:nvSpPr>
          <p:spPr>
            <a:xfrm>
              <a:off x="10534908" y="2743200"/>
              <a:ext cx="781173" cy="44337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kern="0" dirty="0">
                  <a:solidFill>
                    <a:srgbClr val="006600"/>
                  </a:solidFill>
                  <a:latin typeface="Tahoma"/>
                </a:rPr>
                <a:t>ICL</a:t>
              </a:r>
            </a:p>
          </p:txBody>
        </p:sp>
        <p:sp>
          <p:nvSpPr>
            <p:cNvPr id="11" name="Rounded Rectangle 6">
              <a:extLst>
                <a:ext uri="{FF2B5EF4-FFF2-40B4-BE49-F238E27FC236}">
                  <a16:creationId xmlns:a16="http://schemas.microsoft.com/office/drawing/2014/main" id="{906EA264-F954-4421-BA53-44C469B677A4}"/>
                </a:ext>
              </a:extLst>
            </p:cNvPr>
            <p:cNvSpPr/>
            <p:nvPr/>
          </p:nvSpPr>
          <p:spPr>
            <a:xfrm>
              <a:off x="10534908" y="3295670"/>
              <a:ext cx="781173" cy="44337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kern="0" dirty="0">
                  <a:solidFill>
                    <a:srgbClr val="006600"/>
                  </a:solidFill>
                  <a:latin typeface="Tahoma"/>
                </a:rPr>
                <a:t>PDL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0071386"/>
      </p:ext>
    </p:extLst>
  </p:cSld>
  <p:clrMapOvr>
    <a:masterClrMapping/>
  </p:clrMapOvr>
  <p:transition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8797-83A2-4354-834D-E4494BCE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Collateral location in the IP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7D677-8143-4043-B705-F92D7833D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82698"/>
            <a:ext cx="11430000" cy="474346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Current proposals: </a:t>
            </a:r>
            <a:r>
              <a:rPr lang="en-US" sz="2400" b="1" dirty="0"/>
              <a:t>$IP_REPO/tools/</a:t>
            </a:r>
            <a:r>
              <a:rPr lang="en-US" sz="2400" b="1" dirty="0" err="1"/>
              <a:t>icl</a:t>
            </a:r>
            <a:r>
              <a:rPr lang="en-US" sz="2400" b="1" dirty="0"/>
              <a:t> </a:t>
            </a:r>
          </a:p>
          <a:p>
            <a:pPr lvl="1">
              <a:spcBef>
                <a:spcPts val="800"/>
              </a:spcBef>
            </a:pPr>
            <a:r>
              <a:rPr lang="en-US" sz="2000" dirty="0"/>
              <a:t>ICL header file, generated ICL, README ( how to re-generate ICL), etc.</a:t>
            </a:r>
          </a:p>
          <a:p>
            <a:pPr lvl="1">
              <a:spcBef>
                <a:spcPts val="800"/>
              </a:spcBef>
            </a:pPr>
            <a:r>
              <a:rPr lang="en-US" sz="2000" dirty="0">
                <a:highlight>
                  <a:srgbClr val="FFFF00"/>
                </a:highlight>
              </a:rPr>
              <a:t>Not aligned with CTH2 guidelines  - t</a:t>
            </a:r>
            <a:r>
              <a:rPr lang="en-US" sz="2000" b="1" dirty="0">
                <a:highlight>
                  <a:srgbClr val="FFFF00"/>
                </a:highlight>
              </a:rPr>
              <a:t>o be discussed/finalized</a:t>
            </a:r>
          </a:p>
        </p:txBody>
      </p:sp>
    </p:spTree>
    <p:extLst>
      <p:ext uri="{BB962C8B-B14F-4D97-AF65-F5344CB8AC3E}">
        <p14:creationId xmlns:p14="http://schemas.microsoft.com/office/powerpoint/2010/main" val="404802109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A8FB-BBFC-4DBF-A133-7FB2A697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IP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04A6-4DA0-4D9A-8A62-A544A6476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slides cover special situations found in some Intel IPs</a:t>
            </a:r>
          </a:p>
        </p:txBody>
      </p:sp>
    </p:spTree>
    <p:extLst>
      <p:ext uri="{BB962C8B-B14F-4D97-AF65-F5344CB8AC3E}">
        <p14:creationId xmlns:p14="http://schemas.microsoft.com/office/powerpoint/2010/main" val="175200294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8797-83A2-4354-834D-E4494BCE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IP:TAP logic only in the Sub-IP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7D677-8143-4043-B705-F92D7833D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82698"/>
            <a:ext cx="11353800" cy="486570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Applicable to the IP with no its “own” TAP logic, all TAP logic is inside some sub-IP, which comes with ICL/PDL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Example: IP instantiates Cadence </a:t>
            </a:r>
            <a:r>
              <a:rPr lang="en-US" sz="1800" dirty="0" err="1"/>
              <a:t>Xtensa</a:t>
            </a:r>
            <a:r>
              <a:rPr lang="en-US" sz="1800" dirty="0"/>
              <a:t> </a:t>
            </a:r>
            <a:r>
              <a:rPr lang="en-US" sz="1800" dirty="0" err="1"/>
              <a:t>uC</a:t>
            </a:r>
            <a:r>
              <a:rPr lang="en-US" sz="1800" dirty="0"/>
              <a:t> IP</a:t>
            </a:r>
          </a:p>
          <a:p>
            <a:pPr>
              <a:spcBef>
                <a:spcPts val="600"/>
              </a:spcBef>
            </a:pPr>
            <a:r>
              <a:rPr lang="en-US" sz="2000" b="1" u="sng" dirty="0"/>
              <a:t>Solution for SIP:</a:t>
            </a:r>
          </a:p>
          <a:p>
            <a:pPr lvl="1">
              <a:spcBef>
                <a:spcPts val="300"/>
              </a:spcBef>
            </a:pPr>
            <a:r>
              <a:rPr lang="en-US" sz="1800" b="1" dirty="0"/>
              <a:t>IF</a:t>
            </a:r>
            <a:r>
              <a:rPr lang="en-US" sz="1800" dirty="0"/>
              <a:t> IP implements DIRECT connections between sub-IP TAP interface and IP TOP ports/TAP interface</a:t>
            </a:r>
          </a:p>
          <a:p>
            <a:pPr marL="338137" lvl="1" indent="0">
              <a:spcBef>
                <a:spcPts val="600"/>
              </a:spcBef>
              <a:buNone/>
            </a:pPr>
            <a:r>
              <a:rPr lang="en-US" sz="1800" dirty="0"/>
              <a:t>    </a:t>
            </a:r>
            <a:r>
              <a:rPr lang="en-US" sz="1800" b="1" dirty="0"/>
              <a:t>AND</a:t>
            </a:r>
            <a:r>
              <a:rPr lang="en-US" sz="1800" dirty="0"/>
              <a:t> IP doesn’t deliver additional IP-specific PDL content for IP/sub-IP</a:t>
            </a:r>
          </a:p>
          <a:p>
            <a:pPr marL="338137" lvl="1" indent="0">
              <a:spcBef>
                <a:spcPts val="600"/>
              </a:spcBef>
              <a:buNone/>
            </a:pPr>
            <a:r>
              <a:rPr lang="en-US" sz="1800" dirty="0"/>
              <a:t>    </a:t>
            </a:r>
            <a:r>
              <a:rPr lang="en-US" sz="1800" b="1" dirty="0"/>
              <a:t>THEN</a:t>
            </a:r>
            <a:r>
              <a:rPr lang="en-US" sz="1800" dirty="0"/>
              <a:t> IP </a:t>
            </a:r>
            <a:r>
              <a:rPr lang="en-US" sz="1800" b="1" u="sng" dirty="0"/>
              <a:t>can</a:t>
            </a:r>
            <a:r>
              <a:rPr lang="en-US" sz="1800" b="1" dirty="0"/>
              <a:t> deliver sub-IP ICL/PDL without creating IP-specific collateral versions</a:t>
            </a:r>
          </a:p>
          <a:p>
            <a:pPr lvl="2">
              <a:spcBef>
                <a:spcPts val="600"/>
              </a:spcBef>
            </a:pPr>
            <a:r>
              <a:rPr lang="en-US" sz="1700" dirty="0"/>
              <a:t>Long term, IP should create its top level ICL using </a:t>
            </a:r>
            <a:r>
              <a:rPr lang="en-US" sz="1700" u="sng" dirty="0"/>
              <a:t>ICL extraction (next slide) </a:t>
            </a:r>
            <a:r>
              <a:rPr lang="en-US" sz="1700" dirty="0"/>
              <a:t>and use produced ICL for TAP integration validation</a:t>
            </a:r>
          </a:p>
          <a:p>
            <a:pPr lvl="1">
              <a:spcBef>
                <a:spcPts val="600"/>
              </a:spcBef>
            </a:pPr>
            <a:r>
              <a:rPr lang="en-US" sz="1800" b="1" dirty="0"/>
              <a:t>ELSE</a:t>
            </a:r>
            <a:r>
              <a:rPr lang="en-US" sz="1800" dirty="0"/>
              <a:t> </a:t>
            </a:r>
            <a:r>
              <a:rPr lang="en-US" sz="1800" b="1" dirty="0"/>
              <a:t>IP needs to create/delver top level ICL which instantiates/includes sub-IP ICL</a:t>
            </a:r>
          </a:p>
          <a:p>
            <a:pPr marL="338137" lvl="1" indent="0">
              <a:spcBef>
                <a:spcPts val="600"/>
              </a:spcBef>
              <a:buNone/>
            </a:pPr>
            <a:r>
              <a:rPr lang="en-US" sz="1800" dirty="0"/>
              <a:t>     It can be done using ICL extraction or other approaches</a:t>
            </a:r>
          </a:p>
          <a:p>
            <a:pPr marL="338137" lvl="1" indent="0">
              <a:spcBef>
                <a:spcPts val="600"/>
              </a:spcBef>
              <a:buNone/>
            </a:pPr>
            <a:r>
              <a:rPr lang="en-US" sz="1800" dirty="0">
                <a:highlight>
                  <a:srgbClr val="FFFF00"/>
                </a:highlight>
              </a:rPr>
              <a:t>     Contact Igor Molchanov to review options</a:t>
            </a:r>
          </a:p>
          <a:p>
            <a:pPr>
              <a:spcBef>
                <a:spcPts val="600"/>
              </a:spcBef>
            </a:pPr>
            <a:r>
              <a:rPr lang="en-US" sz="2000" b="1" u="sng" dirty="0"/>
              <a:t>Solution for HIP</a:t>
            </a:r>
          </a:p>
          <a:p>
            <a:pPr lvl="1">
              <a:spcBef>
                <a:spcPts val="300"/>
              </a:spcBef>
            </a:pPr>
            <a:r>
              <a:rPr lang="en-US" sz="1800" b="1" dirty="0"/>
              <a:t>IP needs to create/delver top level ICL which instantiates/includes sub-IP ICL </a:t>
            </a:r>
          </a:p>
          <a:p>
            <a:pPr lvl="2">
              <a:spcBef>
                <a:spcPts val="600"/>
              </a:spcBef>
            </a:pPr>
            <a:r>
              <a:rPr lang="en-US" sz="1700" dirty="0"/>
              <a:t>similar to the last SIP option above</a:t>
            </a:r>
          </a:p>
        </p:txBody>
      </p:sp>
    </p:spTree>
    <p:extLst>
      <p:ext uri="{BB962C8B-B14F-4D97-AF65-F5344CB8AC3E}">
        <p14:creationId xmlns:p14="http://schemas.microsoft.com/office/powerpoint/2010/main" val="378674847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1B786-76AC-48DF-A3BF-065ECC57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IP: ICL Extraction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ACDCF-F995-4036-991D-A9079172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82698"/>
            <a:ext cx="5181600" cy="474346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ICL Extraction used to generate TOP level ICL which instantiates/connects ICL modules of sub-IPs or other IP components with ICL</a:t>
            </a:r>
          </a:p>
          <a:p>
            <a:pPr lvl="1">
              <a:spcBef>
                <a:spcPts val="1200"/>
              </a:spcBef>
            </a:pPr>
            <a:r>
              <a:rPr lang="en-US" sz="1800" b="1" dirty="0"/>
              <a:t>IMPORTANT</a:t>
            </a:r>
            <a:r>
              <a:rPr lang="en-US" sz="1800" dirty="0"/>
              <a:t>: Logic for extraction in RTL can only include </a:t>
            </a:r>
            <a:r>
              <a:rPr lang="en-US" sz="1800" b="1" dirty="0"/>
              <a:t>buffers/inverters </a:t>
            </a:r>
            <a:r>
              <a:rPr lang="en-US" sz="1800" dirty="0"/>
              <a:t>for data/control signals and </a:t>
            </a:r>
            <a:r>
              <a:rPr lang="en-US" sz="1800" b="1" dirty="0"/>
              <a:t>buffers/inverters/</a:t>
            </a:r>
            <a:r>
              <a:rPr lang="en-US" sz="1800" b="1" dirty="0" err="1"/>
              <a:t>muxes</a:t>
            </a:r>
            <a:r>
              <a:rPr lang="en-US" sz="1800" dirty="0"/>
              <a:t> for clocks</a:t>
            </a:r>
          </a:p>
          <a:p>
            <a:pPr lvl="1">
              <a:spcBef>
                <a:spcPts val="1200"/>
              </a:spcBef>
            </a:pPr>
            <a:r>
              <a:rPr lang="en-US" sz="1800" dirty="0"/>
              <a:t>Sub-IP ICL/RTL can be parameterized (using the same parameter names)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On the right - example of Tessent shell dofile for ICL extraction</a:t>
            </a:r>
          </a:p>
          <a:p>
            <a:pPr lvl="1"/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95F6CE-1C6B-4AA6-9986-0917617D407C}"/>
              </a:ext>
            </a:extLst>
          </p:cNvPr>
          <p:cNvSpPr txBox="1"/>
          <p:nvPr/>
        </p:nvSpPr>
        <p:spPr>
          <a:xfrm>
            <a:off x="5867400" y="1382698"/>
            <a:ext cx="6135013" cy="41272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18288" rtlCol="0">
            <a:spAutoFit/>
          </a:bodyPr>
          <a:lstStyle/>
          <a:p>
            <a:r>
              <a:rPr lang="en-US" sz="1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// Tessent dofile for ICL extraction</a:t>
            </a:r>
          </a:p>
          <a:p>
            <a:r>
              <a:rPr lang="en-US" sz="1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set_context dft -rtl</a:t>
            </a:r>
          </a:p>
          <a:p>
            <a:r>
              <a:rPr lang="en-US" sz="1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read_icl </a:t>
            </a:r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$env(DUVE_M_HOME)/icl_gen/icl_src/intel_tap_common.icl</a:t>
            </a:r>
          </a:p>
          <a:p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// Load all sub-IP ICL files</a:t>
            </a:r>
          </a:p>
          <a:p>
            <a:r>
              <a:rPr lang="en-US" sz="1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read_icl </a:t>
            </a:r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icl/sub_ip.icl </a:t>
            </a:r>
          </a:p>
          <a:p>
            <a:endParaRPr lang="en-US" sz="12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# Load IP RTL</a:t>
            </a:r>
          </a:p>
          <a:p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# Note: to load SV files (please update accordingly):</a:t>
            </a:r>
          </a:p>
          <a:p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#set sv_args "-force -ignore_synthesis_off_sections On -vcs_compatibility -mfcu -no_duplicate_modules_warnings -verbose -format sv2009"</a:t>
            </a:r>
          </a:p>
          <a:p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#set_design_include_directories $env(IP_ROOT)/source/rtl/include</a:t>
            </a:r>
          </a:p>
          <a:p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#read_verilog $env(IP_ROOT)/source/rtl/ip_top.sv  $sv_args</a:t>
            </a:r>
          </a:p>
          <a:p>
            <a:endParaRPr lang="en-US" sz="12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read_verilog </a:t>
            </a:r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sub_ip.v</a:t>
            </a:r>
          </a:p>
          <a:p>
            <a:r>
              <a:rPr lang="en-US" sz="1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read_verilog </a:t>
            </a:r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ip_top.v </a:t>
            </a:r>
          </a:p>
          <a:p>
            <a:endParaRPr lang="en-US" sz="12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set_current_design </a:t>
            </a:r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ip_top</a:t>
            </a:r>
          </a:p>
          <a:p>
            <a:r>
              <a:rPr lang="en-US" sz="1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add_black_boxes -auto </a:t>
            </a:r>
          </a:p>
          <a:p>
            <a:endParaRPr lang="en-US" sz="12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extract_icl</a:t>
            </a:r>
          </a:p>
          <a:p>
            <a:r>
              <a:rPr lang="en-US" sz="1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write_icl </a:t>
            </a:r>
            <a:r>
              <a:rPr lang="en-US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ip_top.icl -replace</a:t>
            </a:r>
          </a:p>
        </p:txBody>
      </p:sp>
    </p:spTree>
    <p:extLst>
      <p:ext uri="{BB962C8B-B14F-4D97-AF65-F5344CB8AC3E}">
        <p14:creationId xmlns:p14="http://schemas.microsoft.com/office/powerpoint/2010/main" val="236054805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E658-5D14-4A03-98D8-1FF2DC1A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IP: Multiple </a:t>
            </a:r>
            <a:r>
              <a:rPr lang="en-US" dirty="0" err="1"/>
              <a:t>Corekits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B4785-C5AD-4CA4-A3A8-57BC512B3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Applicable to the IP which consists of multiple </a:t>
            </a:r>
            <a:r>
              <a:rPr lang="en-US" sz="2200" dirty="0" err="1"/>
              <a:t>corekits</a:t>
            </a:r>
            <a:r>
              <a:rPr lang="en-US" sz="2200" dirty="0"/>
              <a:t> and those </a:t>
            </a:r>
            <a:r>
              <a:rPr lang="en-US" sz="2200" dirty="0" err="1"/>
              <a:t>corekits</a:t>
            </a:r>
            <a:r>
              <a:rPr lang="en-US" sz="2200" dirty="0"/>
              <a:t> can be combined in different ways at SoC level </a:t>
            </a:r>
          </a:p>
          <a:p>
            <a:pPr lvl="1"/>
            <a:r>
              <a:rPr lang="en-US" sz="2000" dirty="0"/>
              <a:t>No single IP TOP module</a:t>
            </a:r>
          </a:p>
          <a:p>
            <a:pPr lvl="1"/>
            <a:r>
              <a:rPr lang="en-US" sz="2000" dirty="0"/>
              <a:t>Example: </a:t>
            </a:r>
            <a:r>
              <a:rPr lang="en-US" sz="2000" dirty="0" err="1"/>
              <a:t>punit</a:t>
            </a:r>
            <a:r>
              <a:rPr lang="en-US" sz="2000" dirty="0"/>
              <a:t> IP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Solution: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separate ICL should be generated for every </a:t>
            </a:r>
            <a:r>
              <a:rPr lang="en-US" sz="2000" dirty="0" err="1"/>
              <a:t>corekit</a:t>
            </a:r>
            <a:r>
              <a:rPr lang="en-US" sz="2000" dirty="0"/>
              <a:t> with TAP logic</a:t>
            </a:r>
          </a:p>
          <a:p>
            <a:pPr lvl="2">
              <a:spcBef>
                <a:spcPts val="1200"/>
              </a:spcBef>
            </a:pPr>
            <a:r>
              <a:rPr lang="en-US" sz="1900" dirty="0"/>
              <a:t>It means separate RDL/ICL header files for those individual </a:t>
            </a:r>
            <a:r>
              <a:rPr lang="en-US" sz="1900" dirty="0" err="1"/>
              <a:t>corekits</a:t>
            </a:r>
            <a:endParaRPr lang="en-US" sz="1900" dirty="0"/>
          </a:p>
          <a:p>
            <a:pPr lvl="2">
              <a:spcBef>
                <a:spcPts val="1200"/>
              </a:spcBef>
            </a:pPr>
            <a:r>
              <a:rPr lang="en-US" sz="1900" dirty="0"/>
              <a:t>ICL/RTL module and port matching requirements applied to those individual </a:t>
            </a:r>
            <a:r>
              <a:rPr lang="en-US" sz="1900" dirty="0" err="1"/>
              <a:t>corekits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90378696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1B786-76AC-48DF-A3BF-065ECC57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IP: MI @ SoC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ACDCF-F995-4036-991D-A9079172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82698"/>
            <a:ext cx="11125200" cy="486570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200" dirty="0"/>
              <a:t>SoC can have multiple versions of the same IP with different TAP logic configuration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due to parameterization, due to IP design changes and due to using different versions in different Super-IPs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Problem 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Today, Tessent doesn’t support </a:t>
            </a:r>
            <a:r>
              <a:rPr lang="en-US" sz="2000" b="1" dirty="0" err="1"/>
              <a:t>NameSpaces</a:t>
            </a:r>
            <a:r>
              <a:rPr lang="en-US" sz="2000" dirty="0"/>
              <a:t> in ICL</a:t>
            </a:r>
          </a:p>
          <a:p>
            <a:pPr lvl="2"/>
            <a:r>
              <a:rPr lang="en-US" sz="1800" dirty="0"/>
              <a:t>ICL modules with same names from different IPs will conflict/override definitions at SoC level</a:t>
            </a:r>
          </a:p>
          <a:p>
            <a:pPr lvl="2"/>
            <a:r>
              <a:rPr lang="en-US" sz="1800" dirty="0"/>
              <a:t>we requested support of </a:t>
            </a:r>
            <a:r>
              <a:rPr lang="en-US" sz="1800" dirty="0" err="1"/>
              <a:t>NameSpaces</a:t>
            </a:r>
            <a:r>
              <a:rPr lang="en-US" sz="1800" dirty="0"/>
              <a:t> in Tessent shell, no ETA yet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Solution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ICL module definitions for different IP versions/configurations should be uniquified</a:t>
            </a:r>
          </a:p>
          <a:p>
            <a:pPr lvl="2">
              <a:spcBef>
                <a:spcPts val="600"/>
              </a:spcBef>
            </a:pPr>
            <a:r>
              <a:rPr lang="en-US" sz="1800" dirty="0"/>
              <a:t>Providing unique names for Top/TAPs/chains/register Modules</a:t>
            </a:r>
          </a:p>
          <a:p>
            <a:pPr marL="1090613" lvl="2">
              <a:spcBef>
                <a:spcPts val="900"/>
              </a:spcBef>
            </a:pPr>
            <a:r>
              <a:rPr lang="en-US" sz="1700" dirty="0"/>
              <a:t>Use ‘-suffix &lt;id&gt;’ option to add specified &lt;id&gt; as </a:t>
            </a:r>
            <a:r>
              <a:rPr lang="en-US" sz="1700" u="sng" dirty="0"/>
              <a:t>suffix</a:t>
            </a:r>
            <a:r>
              <a:rPr lang="en-US" sz="1700" dirty="0"/>
              <a:t> for the module names (it can be value of RDL parameter(s) or IP version)</a:t>
            </a:r>
          </a:p>
          <a:p>
            <a:pPr marL="1090613" lvl="2">
              <a:spcBef>
                <a:spcPts val="600"/>
              </a:spcBef>
            </a:pPr>
            <a:r>
              <a:rPr lang="en-US" sz="1700" dirty="0"/>
              <a:t>Use ‘-prefix &lt;id&gt;’ script option to add Super-IP/SoC-specific </a:t>
            </a:r>
            <a:r>
              <a:rPr lang="en-US" sz="1700" u="sng" dirty="0"/>
              <a:t>prefix</a:t>
            </a:r>
            <a:r>
              <a:rPr lang="en-US" sz="1700" dirty="0"/>
              <a:t> &lt;id&gt; into the module names</a:t>
            </a:r>
          </a:p>
          <a:p>
            <a:pPr lvl="2">
              <a:spcBef>
                <a:spcPts val="60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863299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1B786-76AC-48DF-A3BF-065ECC57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IP: Parameterized TAP RDL, MI @ SoC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ACDCF-F995-4036-991D-A9079172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371600"/>
            <a:ext cx="11353800" cy="486570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Applicable to the IP with parameterized TAP RDL (SoC/Super-IP can change IP configuration)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Problem</a:t>
            </a:r>
          </a:p>
          <a:p>
            <a:pPr lvl="1"/>
            <a:r>
              <a:rPr lang="en-US" sz="1800" dirty="0"/>
              <a:t>If same IP module instantiated multiple times with different parameter values in RTL, we need the corresponding ICL with matching parameters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Solutions</a:t>
            </a:r>
          </a:p>
          <a:p>
            <a:pPr marL="627062" lvl="1" indent="-342900">
              <a:spcBef>
                <a:spcPts val="600"/>
              </a:spcBef>
              <a:buFont typeface="+mj-lt"/>
              <a:buAutoNum type="arabicParenR"/>
            </a:pPr>
            <a:r>
              <a:rPr lang="en-US" sz="1800" dirty="0"/>
              <a:t>If we need to keep parameterization for register/filed sizes only (sets of registers/fields and interfaces are always the same)</a:t>
            </a:r>
          </a:p>
          <a:p>
            <a:pPr lvl="2">
              <a:spcBef>
                <a:spcPts val="300"/>
              </a:spcBef>
            </a:pPr>
            <a:r>
              <a:rPr lang="en-US" sz="1700" dirty="0"/>
              <a:t>use ‘-</a:t>
            </a:r>
            <a:r>
              <a:rPr lang="en-US" sz="1700" dirty="0" err="1"/>
              <a:t>icl_param</a:t>
            </a:r>
            <a:r>
              <a:rPr lang="en-US" sz="1700" dirty="0"/>
              <a:t>’ options to generate ICL with required parameterization</a:t>
            </a:r>
          </a:p>
          <a:p>
            <a:pPr lvl="2">
              <a:spcBef>
                <a:spcPts val="300"/>
              </a:spcBef>
            </a:pPr>
            <a:r>
              <a:rPr lang="en-US" sz="1700" dirty="0"/>
              <a:t>parameters in RTL and TAP RDL must have the same names</a:t>
            </a:r>
          </a:p>
          <a:p>
            <a:pPr lvl="2">
              <a:spcBef>
                <a:spcPts val="300"/>
              </a:spcBef>
            </a:pPr>
            <a:r>
              <a:rPr lang="en-US" sz="1700" dirty="0"/>
              <a:t>parameterization in ICL supported for register/field size parameters ONLY!</a:t>
            </a:r>
          </a:p>
          <a:p>
            <a:pPr lvl="2">
              <a:spcBef>
                <a:spcPts val="300"/>
              </a:spcBef>
            </a:pPr>
            <a:r>
              <a:rPr lang="en-US" sz="1700" dirty="0"/>
              <a:t>reg/field sizes and field </a:t>
            </a:r>
            <a:r>
              <a:rPr lang="en-US" sz="1700" dirty="0" err="1"/>
              <a:t>lsb</a:t>
            </a:r>
            <a:r>
              <a:rPr lang="en-US" sz="1700" dirty="0"/>
              <a:t>/</a:t>
            </a:r>
            <a:r>
              <a:rPr lang="en-US" sz="1700" dirty="0" err="1"/>
              <a:t>msb</a:t>
            </a:r>
            <a:r>
              <a:rPr lang="en-US" sz="1700" dirty="0"/>
              <a:t> positions should be linear functions of parameters (a0 + a1*P1 + a2*P2…)</a:t>
            </a:r>
          </a:p>
          <a:p>
            <a:pPr lvl="2">
              <a:spcBef>
                <a:spcPts val="300"/>
              </a:spcBef>
            </a:pPr>
            <a:r>
              <a:rPr lang="en-US" sz="1700" dirty="0"/>
              <a:t>collateral/flow examples: $DUVE_M_HOME/</a:t>
            </a:r>
            <a:r>
              <a:rPr lang="en-US" sz="1700" dirty="0" err="1"/>
              <a:t>icl_gen</a:t>
            </a:r>
            <a:r>
              <a:rPr lang="en-US" sz="1700" dirty="0"/>
              <a:t>/examples/*_param/</a:t>
            </a:r>
          </a:p>
          <a:p>
            <a:pPr marL="627062" lvl="1" indent="-342900">
              <a:spcBef>
                <a:spcPts val="600"/>
              </a:spcBef>
              <a:buFont typeface="+mj-lt"/>
              <a:buAutoNum type="arabicParenR"/>
            </a:pPr>
            <a:r>
              <a:rPr lang="en-US" sz="1800" dirty="0"/>
              <a:t>If integrated IP configurations have different </a:t>
            </a:r>
            <a:r>
              <a:rPr lang="en-US" sz="1800" u="sng" dirty="0"/>
              <a:t>sets</a:t>
            </a:r>
            <a:r>
              <a:rPr lang="en-US" sz="1800" dirty="0"/>
              <a:t> of TDRs/fields or different </a:t>
            </a:r>
            <a:r>
              <a:rPr lang="en-US" sz="1800" u="sng" dirty="0"/>
              <a:t>integration properties </a:t>
            </a:r>
            <a:r>
              <a:rPr lang="en-US" sz="1800" dirty="0"/>
              <a:t>of TDRs (opcode, security, resets) or type of used parameterization isn’t supported by the flow</a:t>
            </a:r>
          </a:p>
          <a:p>
            <a:pPr lvl="2">
              <a:spcBef>
                <a:spcPts val="600"/>
              </a:spcBef>
            </a:pPr>
            <a:r>
              <a:rPr lang="en-US" sz="1700" dirty="0"/>
              <a:t>RTL </a:t>
            </a:r>
            <a:r>
              <a:rPr lang="en-US" sz="1700"/>
              <a:t>integration can </a:t>
            </a:r>
            <a:r>
              <a:rPr lang="en-US" sz="1700" dirty="0"/>
              <a:t>be done with non-parameterized uniquified wrappers, provided with the corresponding ICL (created using generation or extraction flows)</a:t>
            </a:r>
          </a:p>
        </p:txBody>
      </p:sp>
    </p:spTree>
    <p:extLst>
      <p:ext uri="{BB962C8B-B14F-4D97-AF65-F5344CB8AC3E}">
        <p14:creationId xmlns:p14="http://schemas.microsoft.com/office/powerpoint/2010/main" val="631916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1D87-7110-4BA0-BF2B-31B921A1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D7B85-A1F4-4870-9205-8119959A0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TAP RDL: Intel TAP UDP HAS and SystemRDL specification 1.0 @ Accellera website</a:t>
            </a:r>
          </a:p>
          <a:p>
            <a:r>
              <a:rPr lang="en-US" sz="2000" dirty="0"/>
              <a:t>DUVE-M User Guide ($DUVE_M_HOME/doc)</a:t>
            </a:r>
          </a:p>
          <a:p>
            <a:r>
              <a:rPr lang="en-US" sz="2000" dirty="0"/>
              <a:t>IEEE std 1687-2014</a:t>
            </a:r>
          </a:p>
          <a:p>
            <a:pPr lvl="1">
              <a:spcBef>
                <a:spcPts val="300"/>
              </a:spcBef>
            </a:pPr>
            <a:r>
              <a:rPr lang="en-US" sz="18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https://wiki.ith.intel.com/download/attachments/1422105758/IEEE%20Std%201687.pdf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2000" dirty="0"/>
              <a:t>Mentor Online Support &amp; documentation</a:t>
            </a:r>
          </a:p>
          <a:p>
            <a:pPr lvl="1">
              <a:spcBef>
                <a:spcPts val="300"/>
              </a:spcBef>
            </a:pPr>
            <a:r>
              <a:rPr lang="en-US" sz="1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https://support.sw.siemens.com/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2000" dirty="0"/>
              <a:t>Mentor Documentation: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Mentor Tessent IJTAG User’s Manual (latest) </a:t>
            </a:r>
          </a:p>
          <a:p>
            <a:pPr marL="568325" lvl="2" indent="0">
              <a:spcBef>
                <a:spcPts val="300"/>
              </a:spcBef>
              <a:buNone/>
            </a:pPr>
            <a:r>
              <a:rPr lang="en-US" sz="1700" dirty="0"/>
              <a:t>	 ICL modeling/extraction &amp; PDL modeling/retargeting flow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Mentor Tessent Shell Reference Manual (latest)</a:t>
            </a:r>
          </a:p>
          <a:p>
            <a:r>
              <a:rPr lang="en-US" sz="2000" dirty="0"/>
              <a:t>Recorded Mentor presentations:</a:t>
            </a:r>
          </a:p>
          <a:p>
            <a:pPr lvl="1">
              <a:spcBef>
                <a:spcPts val="300"/>
              </a:spcBef>
            </a:pPr>
            <a:r>
              <a:rPr lang="en-US" sz="1800" dirty="0" err="1"/>
              <a:t>iJTAG</a:t>
            </a:r>
            <a:r>
              <a:rPr lang="en-US" sz="1800" dirty="0"/>
              <a:t> Overview - Part 1: </a:t>
            </a:r>
            <a:r>
              <a:rPr lang="en-US" sz="18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https://videoportal.intel.com/media/0_tg1gk8hv</a:t>
            </a:r>
            <a:endParaRPr lang="en-US" sz="1800" dirty="0">
              <a:solidFill>
                <a:srgbClr val="0070C0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1800" dirty="0" err="1"/>
              <a:t>iJTAG</a:t>
            </a:r>
            <a:r>
              <a:rPr lang="en-US" sz="1800" dirty="0"/>
              <a:t> Overview - Part 2: </a:t>
            </a:r>
            <a:r>
              <a:rPr lang="en-US" sz="18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https://videoportal.intel.com/media/0_tnzg9h9v</a:t>
            </a:r>
            <a:endParaRPr lang="en-US" sz="1800" dirty="0">
              <a:solidFill>
                <a:srgbClr val="0070C0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1800" dirty="0" err="1"/>
              <a:t>iJTAG</a:t>
            </a:r>
            <a:r>
              <a:rPr lang="en-US" sz="1800" dirty="0"/>
              <a:t> Overview - Part 3: </a:t>
            </a:r>
            <a:r>
              <a:rPr lang="en-US" sz="1800" u="sng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https://videoportal.intel.com/media/0_d4jfc9gs</a:t>
            </a:r>
            <a:endParaRPr lang="en-US" sz="1800" dirty="0">
              <a:solidFill>
                <a:srgbClr val="0070C0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1800" dirty="0" err="1"/>
              <a:t>iJTAG</a:t>
            </a:r>
            <a:r>
              <a:rPr lang="en-US" sz="1800" dirty="0"/>
              <a:t> Overview - Part 4: </a:t>
            </a:r>
            <a:r>
              <a:rPr lang="en-US" sz="1800" u="sng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https://videoportal.intel.com/media/0_s0989mi3</a:t>
            </a:r>
            <a:endParaRPr lang="en-US" sz="1800" dirty="0">
              <a:solidFill>
                <a:srgbClr val="0070C0"/>
              </a:solidFill>
            </a:endParaRP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6608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EA72-1F82-4258-8362-F42994A1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42021408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0C37-D7F5-4EDD-B017-6D4B4361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597376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6293052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1687 - ICL &amp; PDL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4003" y="889000"/>
            <a:ext cx="8171587" cy="5524500"/>
          </a:xfrm>
        </p:spPr>
        <p:txBody>
          <a:bodyPr/>
          <a:lstStyle/>
          <a:p>
            <a:r>
              <a:rPr lang="en-US" sz="2000" dirty="0">
                <a:solidFill>
                  <a:srgbClr val="002060"/>
                </a:solidFill>
              </a:rPr>
              <a:t>Design spec: ICL (Instrument Connectivity Language)</a:t>
            </a:r>
          </a:p>
          <a:p>
            <a:pPr lvl="1"/>
            <a:r>
              <a:rPr lang="en-US" sz="1800" u="sng" dirty="0">
                <a:solidFill>
                  <a:srgbClr val="002060"/>
                </a:solidFill>
              </a:rPr>
              <a:t>Similar to Intel SPF Spec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</a:rPr>
              <a:t>Describes instrument registers and how to access them</a:t>
            </a:r>
          </a:p>
          <a:p>
            <a:pPr lvl="2"/>
            <a:r>
              <a:rPr lang="en-US" sz="1600" dirty="0">
                <a:solidFill>
                  <a:srgbClr val="002060"/>
                </a:solidFill>
              </a:rPr>
              <a:t>Serial: TAP registers, chains (e.g. IJTAG), TAP controller &amp; network</a:t>
            </a:r>
          </a:p>
          <a:p>
            <a:pPr lvl="2"/>
            <a:r>
              <a:rPr lang="en-US" sz="1600" dirty="0">
                <a:solidFill>
                  <a:srgbClr val="002060"/>
                </a:solidFill>
              </a:rPr>
              <a:t>Parallel: parallel data registers and a few addressing modes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</a:rPr>
              <a:t>High level logical description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</a:rPr>
              <a:t>Architecture agnostic – can describe hierarchical TAP network or </a:t>
            </a:r>
            <a:r>
              <a:rPr lang="en-US" sz="1800" dirty="0" err="1">
                <a:solidFill>
                  <a:srgbClr val="002060"/>
                </a:solidFill>
              </a:rPr>
              <a:t>Taplink</a:t>
            </a:r>
            <a:endParaRPr lang="en-US" sz="1800" dirty="0">
              <a:solidFill>
                <a:srgbClr val="002060"/>
              </a:solidFill>
            </a:endParaRPr>
          </a:p>
          <a:p>
            <a:pPr lvl="1"/>
            <a:r>
              <a:rPr lang="en-US" sz="1800" dirty="0">
                <a:solidFill>
                  <a:srgbClr val="002060"/>
                </a:solidFill>
              </a:rPr>
              <a:t>Supports reconfigurable registers &amp; chains (BSCAN, IOV, IJTAG)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</a:rPr>
              <a:t>Can capture additional design info </a:t>
            </a:r>
          </a:p>
          <a:p>
            <a:pPr lvl="2"/>
            <a:r>
              <a:rPr lang="en-US" dirty="0">
                <a:solidFill>
                  <a:srgbClr val="002060"/>
                </a:solidFill>
              </a:rPr>
              <a:t>Clock generation and distribution</a:t>
            </a:r>
          </a:p>
          <a:p>
            <a:pPr lvl="2"/>
            <a:r>
              <a:rPr lang="en-US" dirty="0">
                <a:solidFill>
                  <a:srgbClr val="002060"/>
                </a:solidFill>
              </a:rPr>
              <a:t>User-defined attributes , aliases, value </a:t>
            </a:r>
            <a:r>
              <a:rPr lang="en-US" dirty="0" err="1">
                <a:solidFill>
                  <a:srgbClr val="002060"/>
                </a:solidFill>
              </a:rPr>
              <a:t>enums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dirty="0">
                <a:solidFill>
                  <a:srgbClr val="002060"/>
                </a:solidFill>
              </a:rPr>
              <a:t>Supports parameterization (limited)</a:t>
            </a:r>
          </a:p>
          <a:p>
            <a:pPr lvl="1"/>
            <a:endParaRPr lang="en-US" sz="8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Sequences:  PDL (Procedural Description Language)</a:t>
            </a:r>
          </a:p>
          <a:p>
            <a:pPr lvl="1"/>
            <a:r>
              <a:rPr lang="en-US" sz="1800" u="sng" dirty="0">
                <a:solidFill>
                  <a:srgbClr val="002060"/>
                </a:solidFill>
              </a:rPr>
              <a:t>Similar to Intel SPF Sequence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</a:rPr>
              <a:t>Describes procedures to use instruments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</a:rPr>
              <a:t>Supports creating recipes/sequences/tests at IP level that are directly reusable at higher levels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</a:rPr>
              <a:t>Supports TCL to add programming constructs, and APIs to introspect design and test metadata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08C6504-EEEA-48B8-B539-D5384B6A4293}"/>
              </a:ext>
            </a:extLst>
          </p:cNvPr>
          <p:cNvGrpSpPr/>
          <p:nvPr/>
        </p:nvGrpSpPr>
        <p:grpSpPr>
          <a:xfrm>
            <a:off x="7924800" y="1066800"/>
            <a:ext cx="4104522" cy="4205113"/>
            <a:chOff x="7883611" y="1478678"/>
            <a:chExt cx="4104522" cy="4205113"/>
          </a:xfrm>
        </p:grpSpPr>
        <p:sp>
          <p:nvSpPr>
            <p:cNvPr id="7" name="Rounded Rectangle 6"/>
            <p:cNvSpPr/>
            <p:nvPr/>
          </p:nvSpPr>
          <p:spPr>
            <a:xfrm>
              <a:off x="9891027" y="2836495"/>
              <a:ext cx="545123" cy="395654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kern="0" dirty="0">
                  <a:solidFill>
                    <a:srgbClr val="006600"/>
                  </a:solidFill>
                  <a:latin typeface="Tahoma"/>
                </a:rPr>
                <a:t>HTAP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1464824" y="3296554"/>
              <a:ext cx="457200" cy="435569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kern="0" dirty="0">
                  <a:solidFill>
                    <a:schemeClr val="accent6">
                      <a:lumMod val="50000"/>
                    </a:schemeClr>
                  </a:solidFill>
                  <a:latin typeface="Tahoma"/>
                </a:rPr>
                <a:t>USC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480802" y="3858775"/>
              <a:ext cx="457200" cy="435569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kern="0" dirty="0">
                  <a:solidFill>
                    <a:schemeClr val="accent6">
                      <a:lumMod val="50000"/>
                    </a:schemeClr>
                  </a:solidFill>
                  <a:latin typeface="Tahoma"/>
                </a:rPr>
                <a:t>USC</a:t>
              </a:r>
            </a:p>
          </p:txBody>
        </p:sp>
        <p:cxnSp>
          <p:nvCxnSpPr>
            <p:cNvPr id="12" name="Elbow Connector 11"/>
            <p:cNvCxnSpPr>
              <a:cxnSpLocks/>
              <a:stCxn id="7" idx="3"/>
              <a:endCxn id="41" idx="0"/>
            </p:cNvCxnSpPr>
            <p:nvPr/>
          </p:nvCxnSpPr>
          <p:spPr>
            <a:xfrm>
              <a:off x="10436150" y="3034322"/>
              <a:ext cx="483551" cy="29537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cxnSpLocks/>
              <a:stCxn id="41" idx="4"/>
              <a:endCxn id="20" idx="0"/>
            </p:cNvCxnSpPr>
            <p:nvPr/>
          </p:nvCxnSpPr>
          <p:spPr>
            <a:xfrm>
              <a:off x="10919701" y="3698977"/>
              <a:ext cx="0" cy="1891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cxnSpLocks/>
              <a:stCxn id="20" idx="4"/>
            </p:cNvCxnSpPr>
            <p:nvPr/>
          </p:nvCxnSpPr>
          <p:spPr>
            <a:xfrm rot="5400000" flipH="1">
              <a:off x="10102325" y="3440053"/>
              <a:ext cx="1001745" cy="633007"/>
            </a:xfrm>
            <a:prstGeom prst="bentConnector3">
              <a:avLst>
                <a:gd name="adj1" fmla="val -2282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10735062" y="3888150"/>
              <a:ext cx="369278" cy="369278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kern="0" dirty="0">
                  <a:solidFill>
                    <a:srgbClr val="002060"/>
                  </a:solidFill>
                  <a:latin typeface="Tahoma"/>
                </a:rPr>
                <a:t>SIB</a:t>
              </a:r>
            </a:p>
          </p:txBody>
        </p:sp>
        <p:cxnSp>
          <p:nvCxnSpPr>
            <p:cNvPr id="27" name="Straight Arrow Connector 26"/>
            <p:cNvCxnSpPr>
              <a:stCxn id="20" idx="6"/>
              <a:endCxn id="9" idx="1"/>
            </p:cNvCxnSpPr>
            <p:nvPr/>
          </p:nvCxnSpPr>
          <p:spPr>
            <a:xfrm>
              <a:off x="11104340" y="4072789"/>
              <a:ext cx="376462" cy="3771"/>
            </a:xfrm>
            <a:prstGeom prst="straightConnector1">
              <a:avLst/>
            </a:prstGeom>
            <a:ln w="34925" cmpd="dbl"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8885747" y="2836495"/>
              <a:ext cx="545123" cy="395654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kern="0" dirty="0">
                  <a:solidFill>
                    <a:srgbClr val="006600"/>
                  </a:solidFill>
                  <a:latin typeface="Tahoma"/>
                </a:rPr>
                <a:t>HTAP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068064" y="2440841"/>
              <a:ext cx="545123" cy="395654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kern="0" dirty="0">
                  <a:solidFill>
                    <a:srgbClr val="006600"/>
                  </a:solidFill>
                  <a:latin typeface="Tahoma"/>
                </a:rPr>
                <a:t>CLTAP</a:t>
              </a:r>
            </a:p>
          </p:txBody>
        </p:sp>
        <p:cxnSp>
          <p:nvCxnSpPr>
            <p:cNvPr id="32" name="Straight Arrow Connector 31"/>
            <p:cNvCxnSpPr>
              <a:stCxn id="30" idx="3"/>
              <a:endCxn id="7" idx="1"/>
            </p:cNvCxnSpPr>
            <p:nvPr/>
          </p:nvCxnSpPr>
          <p:spPr>
            <a:xfrm>
              <a:off x="9430870" y="3034322"/>
              <a:ext cx="460157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1" idx="3"/>
              <a:endCxn id="30" idx="1"/>
            </p:cNvCxnSpPr>
            <p:nvPr/>
          </p:nvCxnSpPr>
          <p:spPr>
            <a:xfrm>
              <a:off x="8613187" y="2638668"/>
              <a:ext cx="272560" cy="395654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8885747" y="2043198"/>
              <a:ext cx="545123" cy="395654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kern="0" dirty="0">
                  <a:solidFill>
                    <a:srgbClr val="002060"/>
                  </a:solidFill>
                  <a:latin typeface="Tahoma"/>
                </a:rPr>
                <a:t>MBIST TAP</a:t>
              </a:r>
            </a:p>
          </p:txBody>
        </p:sp>
        <p:cxnSp>
          <p:nvCxnSpPr>
            <p:cNvPr id="39" name="Straight Arrow Connector 38"/>
            <p:cNvCxnSpPr>
              <a:cxnSpLocks/>
              <a:endCxn id="31" idx="1"/>
            </p:cNvCxnSpPr>
            <p:nvPr/>
          </p:nvCxnSpPr>
          <p:spPr>
            <a:xfrm>
              <a:off x="7883611" y="2638668"/>
              <a:ext cx="184453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1" idx="3"/>
              <a:endCxn id="38" idx="1"/>
            </p:cNvCxnSpPr>
            <p:nvPr/>
          </p:nvCxnSpPr>
          <p:spPr>
            <a:xfrm flipV="1">
              <a:off x="8613187" y="2241025"/>
              <a:ext cx="272560" cy="397643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50"/>
            <p:cNvSpPr/>
            <p:nvPr/>
          </p:nvSpPr>
          <p:spPr>
            <a:xfrm>
              <a:off x="8385985" y="3877301"/>
              <a:ext cx="460684" cy="452035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sz="1000" b="1" kern="0" dirty="0">
                  <a:latin typeface="Tahoma"/>
                </a:rPr>
                <a:t>PLL</a:t>
              </a:r>
            </a:p>
          </p:txBody>
        </p:sp>
        <p:cxnSp>
          <p:nvCxnSpPr>
            <p:cNvPr id="55" name="Straight Arrow Connector 54"/>
            <p:cNvCxnSpPr>
              <a:stCxn id="30" idx="2"/>
              <a:endCxn id="51" idx="0"/>
            </p:cNvCxnSpPr>
            <p:nvPr/>
          </p:nvCxnSpPr>
          <p:spPr>
            <a:xfrm rot="5400000">
              <a:off x="8564742" y="3283734"/>
              <a:ext cx="645152" cy="541982"/>
            </a:xfrm>
            <a:prstGeom prst="bentConnector3">
              <a:avLst>
                <a:gd name="adj1" fmla="val 50000"/>
              </a:avLst>
            </a:prstGeom>
            <a:ln w="34925" cmpd="dbl"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59"/>
            <p:cNvSpPr/>
            <p:nvPr/>
          </p:nvSpPr>
          <p:spPr>
            <a:xfrm>
              <a:off x="8927966" y="3877302"/>
              <a:ext cx="460684" cy="452035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sz="1000" b="1" kern="0" dirty="0">
                  <a:latin typeface="Tahoma"/>
                </a:rPr>
                <a:t>RTDR</a:t>
              </a:r>
            </a:p>
          </p:txBody>
        </p:sp>
        <p:cxnSp>
          <p:nvCxnSpPr>
            <p:cNvPr id="61" name="Straight Arrow Connector 60"/>
            <p:cNvCxnSpPr>
              <a:stCxn id="30" idx="2"/>
              <a:endCxn id="60" idx="0"/>
            </p:cNvCxnSpPr>
            <p:nvPr/>
          </p:nvCxnSpPr>
          <p:spPr>
            <a:xfrm flipH="1">
              <a:off x="9158308" y="3232149"/>
              <a:ext cx="1" cy="645153"/>
            </a:xfrm>
            <a:prstGeom prst="straightConnector1">
              <a:avLst/>
            </a:prstGeom>
            <a:ln w="34925" cmpd="dbl"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9703431" y="1493401"/>
              <a:ext cx="369278" cy="369278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kern="0" dirty="0">
                  <a:solidFill>
                    <a:srgbClr val="002060"/>
                  </a:solidFill>
                  <a:latin typeface="Tahoma"/>
                </a:rPr>
                <a:t>SIB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9703430" y="2022578"/>
              <a:ext cx="369278" cy="369278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kern="0" dirty="0">
                  <a:solidFill>
                    <a:srgbClr val="002060"/>
                  </a:solidFill>
                  <a:latin typeface="Tahoma"/>
                </a:rPr>
                <a:t>SIB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10387692" y="1478678"/>
              <a:ext cx="441439" cy="395654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kern="0" dirty="0">
                  <a:solidFill>
                    <a:srgbClr val="002060"/>
                  </a:solidFill>
                  <a:latin typeface="Tahoma"/>
                </a:rPr>
                <a:t>BAP</a:t>
              </a: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10385597" y="2009390"/>
              <a:ext cx="441439" cy="395654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kern="0" dirty="0">
                  <a:solidFill>
                    <a:srgbClr val="002060"/>
                  </a:solidFill>
                  <a:latin typeface="Tahoma"/>
                </a:rPr>
                <a:t>BAP</a:t>
              </a:r>
            </a:p>
          </p:txBody>
        </p:sp>
        <p:cxnSp>
          <p:nvCxnSpPr>
            <p:cNvPr id="83" name="Straight Arrow Connector 82"/>
            <p:cNvCxnSpPr>
              <a:stCxn id="66" idx="6"/>
              <a:endCxn id="82" idx="1"/>
            </p:cNvCxnSpPr>
            <p:nvPr/>
          </p:nvCxnSpPr>
          <p:spPr>
            <a:xfrm>
              <a:off x="10072708" y="2207217"/>
              <a:ext cx="312889" cy="0"/>
            </a:xfrm>
            <a:prstGeom prst="straightConnector1">
              <a:avLst/>
            </a:prstGeom>
            <a:ln w="34925" cmpd="dbl"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65" idx="6"/>
              <a:endCxn id="67" idx="1"/>
            </p:cNvCxnSpPr>
            <p:nvPr/>
          </p:nvCxnSpPr>
          <p:spPr>
            <a:xfrm flipV="1">
              <a:off x="10072709" y="1676505"/>
              <a:ext cx="314983" cy="1535"/>
            </a:xfrm>
            <a:prstGeom prst="straightConnector1">
              <a:avLst/>
            </a:prstGeom>
            <a:ln w="34925" cmpd="dbl"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Elbow Connector 88"/>
            <p:cNvCxnSpPr>
              <a:stCxn id="38" idx="0"/>
              <a:endCxn id="65" idx="0"/>
            </p:cNvCxnSpPr>
            <p:nvPr/>
          </p:nvCxnSpPr>
          <p:spPr>
            <a:xfrm rot="5400000" flipH="1" flipV="1">
              <a:off x="9248291" y="1403420"/>
              <a:ext cx="549797" cy="729761"/>
            </a:xfrm>
            <a:prstGeom prst="bentConnector3">
              <a:avLst>
                <a:gd name="adj1" fmla="val 1415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66" idx="4"/>
              <a:endCxn id="38" idx="2"/>
            </p:cNvCxnSpPr>
            <p:nvPr/>
          </p:nvCxnSpPr>
          <p:spPr>
            <a:xfrm rot="5400000">
              <a:off x="9499691" y="2050474"/>
              <a:ext cx="46996" cy="729760"/>
            </a:xfrm>
            <a:prstGeom prst="bentConnector3">
              <a:avLst>
                <a:gd name="adj1" fmla="val 58642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65" idx="4"/>
              <a:endCxn id="66" idx="0"/>
            </p:cNvCxnSpPr>
            <p:nvPr/>
          </p:nvCxnSpPr>
          <p:spPr>
            <a:xfrm flipH="1">
              <a:off x="9888069" y="1862679"/>
              <a:ext cx="1" cy="159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8051131" y="4852794"/>
              <a:ext cx="393700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1600" i="1" dirty="0"/>
                <a:t>instrument</a:t>
              </a:r>
              <a:r>
                <a:rPr lang="en-US" sz="1600" dirty="0"/>
                <a:t>: DFT IP, typically with internal registers that can be accessed over a serial or parallel fabric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2FED91A-5813-4E93-A81B-013DCCE064DA}"/>
                </a:ext>
              </a:extLst>
            </p:cNvPr>
            <p:cNvSpPr/>
            <p:nvPr/>
          </p:nvSpPr>
          <p:spPr>
            <a:xfrm>
              <a:off x="10735062" y="3329699"/>
              <a:ext cx="369278" cy="369278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kern="0" dirty="0">
                  <a:solidFill>
                    <a:srgbClr val="002060"/>
                  </a:solidFill>
                  <a:latin typeface="Tahoma"/>
                </a:rPr>
                <a:t>SIB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AA71942-F256-4C5C-BA58-529448F85E45}"/>
                </a:ext>
              </a:extLst>
            </p:cNvPr>
            <p:cNvCxnSpPr>
              <a:cxnSpLocks/>
              <a:stCxn id="41" idx="6"/>
              <a:endCxn id="8" idx="1"/>
            </p:cNvCxnSpPr>
            <p:nvPr/>
          </p:nvCxnSpPr>
          <p:spPr>
            <a:xfrm>
              <a:off x="11104340" y="3514338"/>
              <a:ext cx="360484" cy="1"/>
            </a:xfrm>
            <a:prstGeom prst="straightConnector1">
              <a:avLst/>
            </a:prstGeom>
            <a:ln w="34925" cmpd="dbl"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59">
              <a:extLst>
                <a:ext uri="{FF2B5EF4-FFF2-40B4-BE49-F238E27FC236}">
                  <a16:creationId xmlns:a16="http://schemas.microsoft.com/office/drawing/2014/main" id="{E6523580-2DD7-4AA2-A427-4699E003E294}"/>
                </a:ext>
              </a:extLst>
            </p:cNvPr>
            <p:cNvSpPr/>
            <p:nvPr/>
          </p:nvSpPr>
          <p:spPr>
            <a:xfrm>
              <a:off x="9701969" y="3884895"/>
              <a:ext cx="460684" cy="452035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sz="1000" b="1" kern="0" dirty="0">
                  <a:latin typeface="Tahoma"/>
                </a:rPr>
                <a:t>RTDR</a:t>
              </a:r>
            </a:p>
          </p:txBody>
        </p:sp>
        <p:cxnSp>
          <p:nvCxnSpPr>
            <p:cNvPr id="56" name="Straight Arrow Connector 54">
              <a:extLst>
                <a:ext uri="{FF2B5EF4-FFF2-40B4-BE49-F238E27FC236}">
                  <a16:creationId xmlns:a16="http://schemas.microsoft.com/office/drawing/2014/main" id="{51B43630-86AD-407E-93A3-DDDD56F83688}"/>
                </a:ext>
              </a:extLst>
            </p:cNvPr>
            <p:cNvCxnSpPr>
              <a:cxnSpLocks/>
              <a:stCxn id="7" idx="2"/>
              <a:endCxn id="49" idx="0"/>
            </p:cNvCxnSpPr>
            <p:nvPr/>
          </p:nvCxnSpPr>
          <p:spPr>
            <a:xfrm rot="5400000">
              <a:off x="9721577" y="3442883"/>
              <a:ext cx="652746" cy="231278"/>
            </a:xfrm>
            <a:prstGeom prst="bentConnector3">
              <a:avLst>
                <a:gd name="adj1" fmla="val 50000"/>
              </a:avLst>
            </a:prstGeom>
            <a:ln w="34925" cmpd="dbl"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7353949"/>
      </p:ext>
    </p:extLst>
  </p:cSld>
  <p:clrMapOvr>
    <a:masterClrMapping/>
  </p:clrMapOvr>
  <p:transition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6231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ICL spec/model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4" y="889000"/>
            <a:ext cx="6946896" cy="55245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2060"/>
                </a:solidFill>
              </a:rPr>
              <a:t>Instrument Connectivity Language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2060"/>
                </a:solidFill>
              </a:rPr>
              <a:t>Hierarchical using modules &amp; instances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2060"/>
                </a:solidFill>
              </a:rPr>
              <a:t>Captures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solidFill>
                  <a:srgbClr val="002060"/>
                </a:solidFill>
              </a:rPr>
              <a:t>Ports, Registers, Parameters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solidFill>
                  <a:srgbClr val="002060"/>
                </a:solidFill>
              </a:rPr>
              <a:t>Connectivity, Simple comb logic (e.g. </a:t>
            </a:r>
            <a:r>
              <a:rPr lang="en-US" sz="1800" dirty="0" err="1">
                <a:solidFill>
                  <a:srgbClr val="002060"/>
                </a:solidFill>
              </a:rPr>
              <a:t>muxes</a:t>
            </a:r>
            <a:r>
              <a:rPr lang="en-US" sz="1800" dirty="0">
                <a:solidFill>
                  <a:srgbClr val="002060"/>
                </a:solidFill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solidFill>
                  <a:srgbClr val="002060"/>
                </a:solidFill>
              </a:rPr>
              <a:t>Sub-instances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solidFill>
                  <a:srgbClr val="002060"/>
                </a:solidFill>
              </a:rPr>
              <a:t>Attributes, field aliases, value </a:t>
            </a:r>
            <a:r>
              <a:rPr lang="en-US" sz="1800" dirty="0" err="1">
                <a:solidFill>
                  <a:srgbClr val="002060"/>
                </a:solidFill>
              </a:rPr>
              <a:t>enums</a:t>
            </a:r>
            <a:endParaRPr lang="en-US" sz="1800" dirty="0">
              <a:solidFill>
                <a:srgbClr val="00206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2060"/>
                </a:solidFill>
              </a:rPr>
              <a:t>ICL can be created: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solidFill>
                  <a:srgbClr val="002060"/>
                </a:solidFill>
              </a:rPr>
              <a:t>Manually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solidFill>
                  <a:srgbClr val="002060"/>
                </a:solidFill>
              </a:rPr>
              <a:t>Auto-generated &amp; extracted by Mentor’s </a:t>
            </a:r>
            <a:r>
              <a:rPr lang="en-US" sz="1800" dirty="0" err="1">
                <a:solidFill>
                  <a:srgbClr val="002060"/>
                </a:solidFill>
              </a:rPr>
              <a:t>Tessent</a:t>
            </a:r>
            <a:r>
              <a:rPr lang="en-US" sz="1800" dirty="0">
                <a:solidFill>
                  <a:srgbClr val="002060"/>
                </a:solidFill>
              </a:rPr>
              <a:t> tool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solidFill>
                  <a:srgbClr val="002060"/>
                </a:solidFill>
              </a:rPr>
              <a:t>Generated by other design &amp; integration automation (e.g. DTEG DFT Build, WIP)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2060"/>
                </a:solidFill>
              </a:rPr>
              <a:t>ICL is used by EDA tools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solidFill>
                  <a:srgbClr val="002060"/>
                </a:solidFill>
              </a:rPr>
              <a:t>to build and retarget sequences for accessing the requested instrument registers/components and applying user-provided procedures and sequences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solidFill>
                  <a:srgbClr val="002060"/>
                </a:solidFill>
              </a:rPr>
              <a:t>to auto-generate validation patterns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467600" y="158750"/>
            <a:ext cx="4577860" cy="627864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91440" rIns="0" bIns="0" numCol="1" anchor="t" anchorCtr="0" compatLnSpc="1">
            <a:prstTxWarp prst="textNoShape">
              <a:avLst/>
            </a:prstTxWarp>
            <a:spAutoFit/>
          </a:bodyPr>
          <a:lstStyle>
            <a:lvl1pPr marL="231775" indent="-231775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7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68325" indent="-284163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300">
                <a:solidFill>
                  <a:schemeClr val="tx1"/>
                </a:solidFill>
                <a:effectLst/>
                <a:latin typeface="+mn-lt"/>
                <a:cs typeface="+mn-cs"/>
              </a:defRPr>
            </a:lvl2pPr>
            <a:lvl3pPr marL="798513" indent="-23018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  <a:cs typeface="+mn-cs"/>
              </a:defRPr>
            </a:lvl3pPr>
            <a:lvl4pPr marL="1010128" indent="-1751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4pPr>
            <a:lvl5pPr marL="1261787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5pPr>
            <a:lvl6pPr marL="1595793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6pPr>
            <a:lvl7pPr marL="1929801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7pPr>
            <a:lvl8pPr marL="2263806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8pPr>
            <a:lvl9pPr marL="2597814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// Simple register ICL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Module tdr2 {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	Parameter    RESET_VALUE = 8'h0;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endParaRPr lang="en-US" sz="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050" dirty="0" err="1">
                <a:solidFill>
                  <a:srgbClr val="002060"/>
                </a:solidFill>
                <a:latin typeface="Consolas" panose="020B0609020204030204" pitchFamily="49" charset="0"/>
              </a:rPr>
              <a:t>ResetPort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solidFill>
                  <a:srgbClr val="002060"/>
                </a:solidFill>
                <a:latin typeface="Consolas" panose="020B0609020204030204" pitchFamily="49" charset="0"/>
              </a:rPr>
              <a:t>rstn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 { </a:t>
            </a:r>
            <a:r>
              <a:rPr lang="en-US" sz="1050" dirty="0" err="1">
                <a:solidFill>
                  <a:srgbClr val="002060"/>
                </a:solidFill>
                <a:latin typeface="Consolas" panose="020B0609020204030204" pitchFamily="49" charset="0"/>
              </a:rPr>
              <a:t>ActivePolarity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 0;}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ScanInPort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si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ScanOutPort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so { Source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reg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[0]; }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DataOutPort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enable[0:0] { Source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en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;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RefEnum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OnOff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;}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DataOutPort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time_counter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[6:0] { Source reg[7:1]}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endParaRPr lang="en-US" sz="400" kern="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ScanRegister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reg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[7:0] {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ScanInSource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si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ResetValue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   $RESET_VALUE;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CaptureSource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reg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[7:0];</a:t>
            </a:r>
            <a:b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</a:b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Alias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en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         = reg[0:0];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Alias counter[6:0] =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reg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[7:1];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Enum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OnOff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{ On = 1'b1; Off = 1'b0; }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400" kern="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// Chip level ICL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Module chip {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050" dirty="0" err="1">
                <a:solidFill>
                  <a:srgbClr val="002060"/>
                </a:solidFill>
                <a:latin typeface="Consolas" panose="020B0609020204030204" pitchFamily="49" charset="0"/>
              </a:rPr>
              <a:t>TCKPort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      </a:t>
            </a:r>
            <a:r>
              <a:rPr lang="en-US" sz="1050" dirty="0" err="1">
                <a:solidFill>
                  <a:srgbClr val="002060"/>
                </a:solidFill>
                <a:latin typeface="Consolas" panose="020B0609020204030204" pitchFamily="49" charset="0"/>
              </a:rPr>
              <a:t>tck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ScanInPort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tdi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ScanOutPort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tdo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    { Source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MyTap.tdo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TMSPort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   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tms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TRSTPort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  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trst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endParaRPr lang="en-US" sz="800" kern="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Instance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MyTap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Of tap { 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InputPort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tck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   =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tck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;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InputPort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tdi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   =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tdi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;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InputPort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tms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   =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tms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;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InputPort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trst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  =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trst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;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InputPort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05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from_so</a:t>
            </a: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 = MySib1.so ;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Instance MySib1 Of sib { 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	...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 defTabSz="4619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	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kern="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B6BBD-C33F-4633-898B-1AA8B388CA66}"/>
              </a:ext>
            </a:extLst>
          </p:cNvPr>
          <p:cNvSpPr txBox="1"/>
          <p:nvPr/>
        </p:nvSpPr>
        <p:spPr>
          <a:xfrm>
            <a:off x="9872778" y="133522"/>
            <a:ext cx="2172682" cy="338554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For illustration only</a:t>
            </a:r>
          </a:p>
        </p:txBody>
      </p:sp>
    </p:spTree>
    <p:extLst>
      <p:ext uri="{BB962C8B-B14F-4D97-AF65-F5344CB8AC3E}">
        <p14:creationId xmlns:p14="http://schemas.microsoft.com/office/powerpoint/2010/main" val="2269387052"/>
      </p:ext>
    </p:extLst>
  </p:cSld>
  <p:clrMapOvr>
    <a:masterClrMapping/>
  </p:clrMapOvr>
  <p:transition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PDL test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4" y="889000"/>
            <a:ext cx="9042396" cy="5524500"/>
          </a:xfrm>
        </p:spPr>
        <p:txBody>
          <a:bodyPr/>
          <a:lstStyle/>
          <a:p>
            <a:r>
              <a:rPr lang="en-US" sz="2000" dirty="0">
                <a:solidFill>
                  <a:srgbClr val="002060"/>
                </a:solidFill>
              </a:rPr>
              <a:t>Procedural Description Language 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</a:rPr>
              <a:t>Instrument programming sequence description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Attached to any module in the ICL model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Typically, written at the instrument level</a:t>
            </a:r>
          </a:p>
          <a:p>
            <a:r>
              <a:rPr lang="en-US" sz="2000" dirty="0">
                <a:solidFill>
                  <a:srgbClr val="002060"/>
                </a:solidFill>
              </a:rPr>
              <a:t>Captures</a:t>
            </a:r>
          </a:p>
          <a:p>
            <a:pPr lvl="1"/>
            <a:r>
              <a:rPr lang="en-US" sz="1800" u="sng" dirty="0">
                <a:solidFill>
                  <a:srgbClr val="002060"/>
                </a:solidFill>
              </a:rPr>
              <a:t>Register</a:t>
            </a:r>
            <a:r>
              <a:rPr lang="en-US" sz="1800" dirty="0">
                <a:solidFill>
                  <a:srgbClr val="002060"/>
                </a:solidFill>
              </a:rPr>
              <a:t> or </a:t>
            </a:r>
            <a:r>
              <a:rPr lang="en-US" sz="1800" u="sng" dirty="0">
                <a:solidFill>
                  <a:srgbClr val="002060"/>
                </a:solidFill>
              </a:rPr>
              <a:t>Port</a:t>
            </a:r>
            <a:r>
              <a:rPr lang="en-US" sz="1800" dirty="0">
                <a:solidFill>
                  <a:srgbClr val="002060"/>
                </a:solidFill>
              </a:rPr>
              <a:t> level operations</a:t>
            </a:r>
          </a:p>
          <a:p>
            <a:pPr lvl="2"/>
            <a:r>
              <a:rPr lang="en-US" sz="1500" dirty="0">
                <a:solidFill>
                  <a:srgbClr val="002060"/>
                </a:solidFill>
              </a:rPr>
              <a:t>PDL </a:t>
            </a:r>
            <a:r>
              <a:rPr lang="en-US" sz="1400" kern="0" dirty="0" err="1">
                <a:solidFill>
                  <a:srgbClr val="00B050"/>
                </a:solidFill>
                <a:latin typeface="Consolas" panose="020B0609020204030204" pitchFamily="49" charset="0"/>
              </a:rPr>
              <a:t>iWrite</a:t>
            </a:r>
            <a:r>
              <a:rPr lang="en-US" sz="1500" dirty="0">
                <a:solidFill>
                  <a:srgbClr val="002060"/>
                </a:solidFill>
              </a:rPr>
              <a:t> == SPF </a:t>
            </a:r>
            <a:r>
              <a:rPr lang="en-US" sz="1400" kern="0" dirty="0">
                <a:solidFill>
                  <a:srgbClr val="00B050"/>
                </a:solidFill>
                <a:latin typeface="Consolas" panose="020B0609020204030204" pitchFamily="49" charset="0"/>
              </a:rPr>
              <a:t>set</a:t>
            </a:r>
          </a:p>
          <a:p>
            <a:pPr lvl="2"/>
            <a:r>
              <a:rPr lang="en-US" sz="1500" dirty="0">
                <a:solidFill>
                  <a:srgbClr val="002060"/>
                </a:solidFill>
              </a:rPr>
              <a:t>PDL </a:t>
            </a:r>
            <a:r>
              <a:rPr lang="en-US" sz="1400" kern="0" dirty="0" err="1">
                <a:solidFill>
                  <a:srgbClr val="00B050"/>
                </a:solidFill>
                <a:latin typeface="Consolas" panose="020B0609020204030204" pitchFamily="49" charset="0"/>
              </a:rPr>
              <a:t>iRead</a:t>
            </a:r>
            <a:r>
              <a:rPr lang="en-US" sz="1200" kern="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2060"/>
                </a:solidFill>
              </a:rPr>
              <a:t> == SPF </a:t>
            </a:r>
            <a:r>
              <a:rPr lang="en-US" sz="1400" kern="0" dirty="0">
                <a:solidFill>
                  <a:srgbClr val="00B050"/>
                </a:solidFill>
                <a:latin typeface="Consolas" panose="020B0609020204030204" pitchFamily="49" charset="0"/>
              </a:rPr>
              <a:t>compare</a:t>
            </a:r>
          </a:p>
          <a:p>
            <a:pPr lvl="2"/>
            <a:r>
              <a:rPr lang="en-US" sz="1500" dirty="0">
                <a:solidFill>
                  <a:srgbClr val="002060"/>
                </a:solidFill>
              </a:rPr>
              <a:t>PDL </a:t>
            </a:r>
            <a:r>
              <a:rPr lang="en-US" sz="1400" kern="0" dirty="0" err="1">
                <a:solidFill>
                  <a:srgbClr val="00B050"/>
                </a:solidFill>
                <a:latin typeface="Consolas" panose="020B0609020204030204" pitchFamily="49" charset="0"/>
              </a:rPr>
              <a:t>iApply</a:t>
            </a:r>
            <a:r>
              <a:rPr lang="en-US" sz="1500" dirty="0">
                <a:solidFill>
                  <a:srgbClr val="002060"/>
                </a:solidFill>
              </a:rPr>
              <a:t> == SPF </a:t>
            </a:r>
            <a:r>
              <a:rPr lang="en-US" sz="1400" kern="0" dirty="0">
                <a:solidFill>
                  <a:srgbClr val="00B050"/>
                </a:solidFill>
                <a:latin typeface="Consolas" panose="020B0609020204030204" pitchFamily="49" charset="0"/>
              </a:rPr>
              <a:t>flush</a:t>
            </a:r>
          </a:p>
          <a:p>
            <a:pPr lvl="2"/>
            <a:r>
              <a:rPr lang="en-US" sz="1500" dirty="0">
                <a:solidFill>
                  <a:srgbClr val="002060"/>
                </a:solidFill>
              </a:rPr>
              <a:t>Target = register, </a:t>
            </a:r>
            <a:r>
              <a:rPr lang="en-US" sz="1500" dirty="0" err="1">
                <a:solidFill>
                  <a:srgbClr val="002060"/>
                </a:solidFill>
              </a:rPr>
              <a:t>reg</a:t>
            </a:r>
            <a:r>
              <a:rPr lang="en-US" sz="1500" dirty="0">
                <a:solidFill>
                  <a:srgbClr val="002060"/>
                </a:solidFill>
              </a:rPr>
              <a:t> alias, </a:t>
            </a:r>
            <a:r>
              <a:rPr lang="en-US" sz="1500" dirty="0" err="1">
                <a:solidFill>
                  <a:srgbClr val="002060"/>
                </a:solidFill>
              </a:rPr>
              <a:t>reg</a:t>
            </a:r>
            <a:r>
              <a:rPr lang="en-US" sz="1500" dirty="0">
                <a:solidFill>
                  <a:srgbClr val="002060"/>
                </a:solidFill>
              </a:rPr>
              <a:t> bit range or module port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</a:rPr>
              <a:t>Some other operations</a:t>
            </a:r>
          </a:p>
          <a:p>
            <a:pPr lvl="2"/>
            <a:r>
              <a:rPr lang="en-US" sz="1500" dirty="0" err="1">
                <a:solidFill>
                  <a:srgbClr val="00B050"/>
                </a:solidFill>
              </a:rPr>
              <a:t>iReset</a:t>
            </a:r>
            <a:r>
              <a:rPr lang="en-US" sz="1500" dirty="0">
                <a:solidFill>
                  <a:srgbClr val="00B050"/>
                </a:solidFill>
              </a:rPr>
              <a:t>, </a:t>
            </a:r>
            <a:r>
              <a:rPr lang="en-US" sz="1500" dirty="0" err="1">
                <a:solidFill>
                  <a:srgbClr val="00B050"/>
                </a:solidFill>
              </a:rPr>
              <a:t>iClock</a:t>
            </a:r>
            <a:r>
              <a:rPr lang="en-US" sz="1500" dirty="0">
                <a:solidFill>
                  <a:srgbClr val="00B050"/>
                </a:solidFill>
              </a:rPr>
              <a:t>, </a:t>
            </a:r>
            <a:r>
              <a:rPr lang="en-US" sz="1500" dirty="0" err="1">
                <a:solidFill>
                  <a:srgbClr val="00B050"/>
                </a:solidFill>
              </a:rPr>
              <a:t>iRunLoop</a:t>
            </a:r>
            <a:endParaRPr lang="en-US" sz="15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Supports hierarchical sequences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Use </a:t>
            </a:r>
            <a:r>
              <a:rPr lang="en-US" dirty="0" err="1">
                <a:solidFill>
                  <a:srgbClr val="00B050"/>
                </a:solidFill>
              </a:rPr>
              <a:t>iProc</a:t>
            </a:r>
            <a:r>
              <a:rPr lang="en-US" dirty="0">
                <a:solidFill>
                  <a:srgbClr val="002060"/>
                </a:solidFill>
              </a:rPr>
              <a:t> to define an instrument “recipe” PDL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Use </a:t>
            </a:r>
            <a:r>
              <a:rPr lang="en-US" dirty="0" err="1">
                <a:solidFill>
                  <a:srgbClr val="00B050"/>
                </a:solidFill>
              </a:rPr>
              <a:t>iCall</a:t>
            </a:r>
            <a:r>
              <a:rPr lang="en-US" dirty="0">
                <a:solidFill>
                  <a:srgbClr val="002060"/>
                </a:solidFill>
              </a:rPr>
              <a:t> to invoke PDL defined for sub-module</a:t>
            </a:r>
          </a:p>
          <a:p>
            <a:pPr marL="456678" lvl="1" indent="0">
              <a:buNone/>
            </a:pPr>
            <a:r>
              <a:rPr lang="en-US" sz="1400" kern="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40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iCall</a:t>
            </a:r>
            <a:r>
              <a:rPr lang="en-US" sz="1400" kern="0" dirty="0">
                <a:solidFill>
                  <a:srgbClr val="002060"/>
                </a:solidFill>
                <a:latin typeface="Consolas" panose="020B0609020204030204" pitchFamily="49" charset="0"/>
              </a:rPr>
              <a:t> &lt;</a:t>
            </a:r>
            <a:r>
              <a:rPr lang="en-US" sz="140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hier.path.to.submodule</a:t>
            </a:r>
            <a:r>
              <a:rPr lang="en-US" sz="1400" kern="0" dirty="0">
                <a:solidFill>
                  <a:srgbClr val="002060"/>
                </a:solidFill>
                <a:latin typeface="Consolas" panose="020B0609020204030204" pitchFamily="49" charset="0"/>
              </a:rPr>
              <a:t>&gt;.&lt;</a:t>
            </a:r>
            <a:r>
              <a:rPr lang="en-US" sz="140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iProc_name</a:t>
            </a:r>
            <a:r>
              <a:rPr lang="en-US" sz="1400" kern="0" dirty="0">
                <a:solidFill>
                  <a:srgbClr val="002060"/>
                </a:solidFill>
                <a:latin typeface="Consolas" panose="020B0609020204030204" pitchFamily="49" charset="0"/>
              </a:rPr>
              <a:t>&gt; &lt;</a:t>
            </a:r>
            <a:r>
              <a:rPr lang="en-US" sz="140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args</a:t>
            </a:r>
            <a:r>
              <a:rPr lang="en-US" sz="1400" kern="0" dirty="0">
                <a:solidFill>
                  <a:srgbClr val="00206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</a:rPr>
              <a:t>Retargeting is done based on ICL description</a:t>
            </a:r>
          </a:p>
          <a:p>
            <a:r>
              <a:rPr lang="en-US" sz="2000" dirty="0">
                <a:solidFill>
                  <a:srgbClr val="002060"/>
                </a:solidFill>
              </a:rPr>
              <a:t>Supports full TCL to add flow constructs, etc.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rgbClr val="002060"/>
                </a:solidFill>
              </a:rPr>
              <a:t>EDA tools provide API to access ICL Data Model and sequence metadata</a:t>
            </a:r>
          </a:p>
          <a:p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43800" y="889000"/>
            <a:ext cx="4165596" cy="406265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spAutoFit/>
          </a:bodyPr>
          <a:lstStyle>
            <a:lvl1pPr marL="231775" indent="-231775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7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68325" indent="-284163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300">
                <a:solidFill>
                  <a:schemeClr val="tx1"/>
                </a:solidFill>
                <a:effectLst/>
                <a:latin typeface="+mn-lt"/>
                <a:cs typeface="+mn-cs"/>
              </a:defRPr>
            </a:lvl2pPr>
            <a:lvl3pPr marL="798513" indent="-23018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  <a:cs typeface="+mn-cs"/>
              </a:defRPr>
            </a:lvl3pPr>
            <a:lvl4pPr marL="1010128" indent="-1751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4pPr>
            <a:lvl5pPr marL="1261787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5pPr>
            <a:lvl6pPr marL="1595793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6pPr>
            <a:lvl7pPr marL="1929801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7pPr>
            <a:lvl8pPr marL="2263806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8pPr>
            <a:lvl9pPr marL="2597814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// Example PDL commands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iProcsForModule</a:t>
            </a: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my_bist_instrument</a:t>
            </a:r>
            <a:endParaRPr lang="en-US" sz="1600" kern="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iProc</a:t>
            </a: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do_bist</a:t>
            </a: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iWrite</a:t>
            </a: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Config.en</a:t>
            </a: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    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iWrite</a:t>
            </a: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Config.seed</a:t>
            </a: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  0x6A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iApply</a:t>
            </a:r>
            <a:endParaRPr lang="en-US" sz="1600" kern="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kern="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iRunLoop</a:t>
            </a: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kern="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iRead</a:t>
            </a: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Status.state</a:t>
            </a: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 DONE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iRead</a:t>
            </a: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Status.misr</a:t>
            </a: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  0xDEADBEEF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iApply</a:t>
            </a:r>
            <a:endParaRPr lang="en-US" sz="1600" kern="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kern="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iCall</a:t>
            </a:r>
            <a:r>
              <a:rPr lang="en-US" sz="1600" kern="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2060"/>
                </a:solidFill>
                <a:latin typeface="Consolas" panose="020B0609020204030204" pitchFamily="49" charset="0"/>
              </a:rPr>
              <a:t>InstA.do_bist</a:t>
            </a:r>
            <a:endParaRPr lang="en-US" sz="1600" kern="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kern="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728EBE-44C8-4970-B7AC-A488B345A1DB}"/>
              </a:ext>
            </a:extLst>
          </p:cNvPr>
          <p:cNvSpPr txBox="1"/>
          <p:nvPr/>
        </p:nvSpPr>
        <p:spPr>
          <a:xfrm>
            <a:off x="9601200" y="158750"/>
            <a:ext cx="2126974" cy="338554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For illustration only</a:t>
            </a:r>
          </a:p>
        </p:txBody>
      </p:sp>
    </p:spTree>
    <p:extLst>
      <p:ext uri="{BB962C8B-B14F-4D97-AF65-F5344CB8AC3E}">
        <p14:creationId xmlns:p14="http://schemas.microsoft.com/office/powerpoint/2010/main" val="1780977697"/>
      </p:ext>
    </p:extLst>
  </p:cSld>
  <p:clrMapOvr>
    <a:masterClrMapping/>
  </p:clrMapOvr>
  <p:transition>
    <p:randomBar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D4858ED-6365-4E84-AE07-4CC9916AD22D}"/>
              </a:ext>
            </a:extLst>
          </p:cNvPr>
          <p:cNvSpPr/>
          <p:nvPr/>
        </p:nvSpPr>
        <p:spPr bwMode="auto">
          <a:xfrm>
            <a:off x="2564528" y="1377908"/>
            <a:ext cx="1600200" cy="39469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3FD52-5FF5-48AE-B967-FE15CC49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888598"/>
          </a:xfrm>
        </p:spPr>
        <p:txBody>
          <a:bodyPr/>
          <a:lstStyle/>
          <a:p>
            <a:r>
              <a:rPr lang="en-US" dirty="0"/>
              <a:t>TAP Validation: ICL/PDL + DUVE-M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B6A30-8CBF-409C-B51E-06E5C1DA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615394"/>
            <a:ext cx="10667999" cy="666753"/>
          </a:xfrm>
        </p:spPr>
        <p:txBody>
          <a:bodyPr/>
          <a:lstStyle/>
          <a:p>
            <a:r>
              <a:rPr lang="en-US" sz="2000" dirty="0"/>
              <a:t>Mentor Verilog TB can use minimal configuration of </a:t>
            </a:r>
            <a:r>
              <a:rPr lang="en-US" sz="2000" dirty="0" err="1"/>
              <a:t>DFx</a:t>
            </a:r>
            <a:r>
              <a:rPr lang="en-US" sz="2000" dirty="0"/>
              <a:t> &amp; Functional IP interfaces – </a:t>
            </a:r>
            <a:r>
              <a:rPr lang="en-US" sz="2000" b="1" u="sng" dirty="0">
                <a:solidFill>
                  <a:srgbClr val="00B050"/>
                </a:solidFill>
              </a:rPr>
              <a:t>improved coverage for screening of undesired dependencies!</a:t>
            </a:r>
          </a:p>
        </p:txBody>
      </p:sp>
      <p:sp>
        <p:nvSpPr>
          <p:cNvPr id="114" name="Rounded Rectangle 6">
            <a:extLst>
              <a:ext uri="{FF2B5EF4-FFF2-40B4-BE49-F238E27FC236}">
                <a16:creationId xmlns:a16="http://schemas.microsoft.com/office/drawing/2014/main" id="{B2EA6407-E65E-42B7-A60C-3B18CF23D02F}"/>
              </a:ext>
            </a:extLst>
          </p:cNvPr>
          <p:cNvSpPr/>
          <p:nvPr/>
        </p:nvSpPr>
        <p:spPr>
          <a:xfrm>
            <a:off x="2785310" y="1547590"/>
            <a:ext cx="1165693" cy="63180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kern="0" dirty="0">
                <a:solidFill>
                  <a:srgbClr val="006600"/>
                </a:solidFill>
                <a:latin typeface="Tahoma"/>
              </a:rPr>
              <a:t>IP RTL</a:t>
            </a:r>
          </a:p>
        </p:txBody>
      </p:sp>
      <p:sp>
        <p:nvSpPr>
          <p:cNvPr id="67" name="Folded Corner 15">
            <a:extLst>
              <a:ext uri="{FF2B5EF4-FFF2-40B4-BE49-F238E27FC236}">
                <a16:creationId xmlns:a16="http://schemas.microsoft.com/office/drawing/2014/main" id="{A351723F-E598-4A35-94A9-B65B7B03DA52}"/>
              </a:ext>
            </a:extLst>
          </p:cNvPr>
          <p:cNvSpPr/>
          <p:nvPr/>
        </p:nvSpPr>
        <p:spPr bwMode="auto">
          <a:xfrm>
            <a:off x="2784736" y="2359298"/>
            <a:ext cx="1165715" cy="753505"/>
          </a:xfrm>
          <a:prstGeom prst="foldedCorner">
            <a:avLst/>
          </a:prstGeom>
          <a:blipFill>
            <a:blip r:embed="rId3"/>
            <a:tile tx="0" ty="0" sx="100000" sy="100000" flip="none" algn="tl"/>
          </a:blip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latin typeface="Arial Narrow" pitchFamily="34" charset="0"/>
                <a:cs typeface="Arial" charset="0"/>
              </a:rPr>
              <a:t>IP TAP RDL`</a:t>
            </a:r>
          </a:p>
        </p:txBody>
      </p:sp>
      <p:sp>
        <p:nvSpPr>
          <p:cNvPr id="76" name="Folded Corner 15">
            <a:extLst>
              <a:ext uri="{FF2B5EF4-FFF2-40B4-BE49-F238E27FC236}">
                <a16:creationId xmlns:a16="http://schemas.microsoft.com/office/drawing/2014/main" id="{5E7E0ABC-598F-4E78-AED1-3936DC7EE8E1}"/>
              </a:ext>
            </a:extLst>
          </p:cNvPr>
          <p:cNvSpPr/>
          <p:nvPr/>
        </p:nvSpPr>
        <p:spPr bwMode="auto">
          <a:xfrm>
            <a:off x="2778646" y="3386084"/>
            <a:ext cx="1165715" cy="753505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latin typeface="Arial Narrow" pitchFamily="34" charset="0"/>
                <a:cs typeface="Arial" charset="0"/>
              </a:rPr>
              <a:t>IP TAP ICL</a:t>
            </a:r>
          </a:p>
        </p:txBody>
      </p:sp>
      <p:sp>
        <p:nvSpPr>
          <p:cNvPr id="77" name="Folded Corner 15">
            <a:extLst>
              <a:ext uri="{FF2B5EF4-FFF2-40B4-BE49-F238E27FC236}">
                <a16:creationId xmlns:a16="http://schemas.microsoft.com/office/drawing/2014/main" id="{BADB0549-0889-4971-B8A6-7D70DFEC8653}"/>
              </a:ext>
            </a:extLst>
          </p:cNvPr>
          <p:cNvSpPr/>
          <p:nvPr/>
        </p:nvSpPr>
        <p:spPr bwMode="auto">
          <a:xfrm>
            <a:off x="2778006" y="4364219"/>
            <a:ext cx="1165715" cy="364962"/>
          </a:xfrm>
          <a:prstGeom prst="foldedCorner">
            <a:avLst/>
          </a:prstGeom>
          <a:solidFill>
            <a:srgbClr val="CCFFFF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latin typeface="Arial Narrow" pitchFamily="34" charset="0"/>
                <a:cs typeface="Arial" charset="0"/>
              </a:rPr>
              <a:t>IP TAP PDL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F7B2511-7715-4EA2-A653-117A85400879}"/>
              </a:ext>
            </a:extLst>
          </p:cNvPr>
          <p:cNvSpPr/>
          <p:nvPr/>
        </p:nvSpPr>
        <p:spPr bwMode="auto">
          <a:xfrm>
            <a:off x="925915" y="3347990"/>
            <a:ext cx="1221645" cy="829691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688" rIns="0" bIns="45688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sz="1600" dirty="0">
                <a:solidFill>
                  <a:srgbClr val="FFFF99"/>
                </a:solidFill>
                <a:latin typeface="Arial Narrow" pitchFamily="34" charset="0"/>
                <a:cs typeface="Arial" charset="0"/>
              </a:rPr>
              <a:t>DTEG</a:t>
            </a: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latin typeface="Arial Narrow" pitchFamily="34" charset="0"/>
                <a:cs typeface="Arial" charset="0"/>
              </a:rPr>
              <a:t>TAP RDL2ICL</a:t>
            </a:r>
          </a:p>
        </p:txBody>
      </p:sp>
      <p:cxnSp>
        <p:nvCxnSpPr>
          <p:cNvPr id="80" name="Elbow Connector 11">
            <a:extLst>
              <a:ext uri="{FF2B5EF4-FFF2-40B4-BE49-F238E27FC236}">
                <a16:creationId xmlns:a16="http://schemas.microsoft.com/office/drawing/2014/main" id="{FE56A494-AA97-43F8-B6C3-D9EF2AFBEE79}"/>
              </a:ext>
            </a:extLst>
          </p:cNvPr>
          <p:cNvCxnSpPr>
            <a:cxnSpLocks/>
            <a:stCxn id="67" idx="1"/>
            <a:endCxn id="78" idx="1"/>
          </p:cNvCxnSpPr>
          <p:nvPr/>
        </p:nvCxnSpPr>
        <p:spPr>
          <a:xfrm rot="10800000" flipV="1">
            <a:off x="925916" y="2736050"/>
            <a:ext cx="1858821" cy="1026785"/>
          </a:xfrm>
          <a:prstGeom prst="bentConnector3">
            <a:avLst>
              <a:gd name="adj1" fmla="val 112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11">
            <a:extLst>
              <a:ext uri="{FF2B5EF4-FFF2-40B4-BE49-F238E27FC236}">
                <a16:creationId xmlns:a16="http://schemas.microsoft.com/office/drawing/2014/main" id="{A89F11AA-E5A4-4605-8ABE-4C8DDFF52833}"/>
              </a:ext>
            </a:extLst>
          </p:cNvPr>
          <p:cNvCxnSpPr>
            <a:cxnSpLocks/>
            <a:stCxn id="78" idx="3"/>
            <a:endCxn id="76" idx="1"/>
          </p:cNvCxnSpPr>
          <p:nvPr/>
        </p:nvCxnSpPr>
        <p:spPr>
          <a:xfrm>
            <a:off x="2147560" y="3762836"/>
            <a:ext cx="63108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9DE7934-95D4-43D5-9D43-77BD8F709E22}"/>
              </a:ext>
            </a:extLst>
          </p:cNvPr>
          <p:cNvSpPr/>
          <p:nvPr/>
        </p:nvSpPr>
        <p:spPr bwMode="auto">
          <a:xfrm>
            <a:off x="4914137" y="2493782"/>
            <a:ext cx="1938977" cy="8296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688" rIns="0" bIns="45688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Mentor </a:t>
            </a: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Tessent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Shell</a:t>
            </a:r>
          </a:p>
        </p:txBody>
      </p:sp>
      <p:cxnSp>
        <p:nvCxnSpPr>
          <p:cNvPr id="27" name="Elbow Connector 11">
            <a:extLst>
              <a:ext uri="{FF2B5EF4-FFF2-40B4-BE49-F238E27FC236}">
                <a16:creationId xmlns:a16="http://schemas.microsoft.com/office/drawing/2014/main" id="{9DC52032-576F-4BDA-9F4F-066198A18BB3}"/>
              </a:ext>
            </a:extLst>
          </p:cNvPr>
          <p:cNvCxnSpPr>
            <a:cxnSpLocks/>
            <a:stCxn id="114" idx="3"/>
            <a:endCxn id="22" idx="0"/>
          </p:cNvCxnSpPr>
          <p:nvPr/>
        </p:nvCxnSpPr>
        <p:spPr>
          <a:xfrm>
            <a:off x="3951003" y="1863491"/>
            <a:ext cx="1932623" cy="630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11">
            <a:extLst>
              <a:ext uri="{FF2B5EF4-FFF2-40B4-BE49-F238E27FC236}">
                <a16:creationId xmlns:a16="http://schemas.microsoft.com/office/drawing/2014/main" id="{8AEB4900-F6A3-4EA6-9BD2-E21D793EF0E6}"/>
              </a:ext>
            </a:extLst>
          </p:cNvPr>
          <p:cNvCxnSpPr>
            <a:cxnSpLocks/>
            <a:stCxn id="76" idx="3"/>
            <a:endCxn id="22" idx="1"/>
          </p:cNvCxnSpPr>
          <p:nvPr/>
        </p:nvCxnSpPr>
        <p:spPr>
          <a:xfrm flipV="1">
            <a:off x="3944361" y="2908628"/>
            <a:ext cx="969776" cy="8542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11">
            <a:extLst>
              <a:ext uri="{FF2B5EF4-FFF2-40B4-BE49-F238E27FC236}">
                <a16:creationId xmlns:a16="http://schemas.microsoft.com/office/drawing/2014/main" id="{1A3EA7F1-DCE3-4ECD-9CE5-E425050E170B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3943721" y="3337433"/>
            <a:ext cx="1225205" cy="1209267"/>
          </a:xfrm>
          <a:prstGeom prst="bentConnector3">
            <a:avLst>
              <a:gd name="adj1" fmla="val 1008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1">
            <a:extLst>
              <a:ext uri="{FF2B5EF4-FFF2-40B4-BE49-F238E27FC236}">
                <a16:creationId xmlns:a16="http://schemas.microsoft.com/office/drawing/2014/main" id="{95ED989D-AE18-4512-ACB9-B2EB59290B75}"/>
              </a:ext>
            </a:extLst>
          </p:cNvPr>
          <p:cNvCxnSpPr>
            <a:cxnSpLocks/>
            <a:stCxn id="94" idx="1"/>
          </p:cNvCxnSpPr>
          <p:nvPr/>
        </p:nvCxnSpPr>
        <p:spPr>
          <a:xfrm rot="10800000">
            <a:off x="6340990" y="3320986"/>
            <a:ext cx="1442831" cy="1350557"/>
          </a:xfrm>
          <a:prstGeom prst="bentConnector3">
            <a:avLst>
              <a:gd name="adj1" fmla="val 998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F9731BA-4D10-45CB-B55E-3F95DA31561F}"/>
              </a:ext>
            </a:extLst>
          </p:cNvPr>
          <p:cNvGrpSpPr/>
          <p:nvPr/>
        </p:nvGrpSpPr>
        <p:grpSpPr>
          <a:xfrm>
            <a:off x="7783820" y="3873793"/>
            <a:ext cx="1938977" cy="1595498"/>
            <a:chOff x="6537049" y="3991874"/>
            <a:chExt cx="1938977" cy="1595498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68E85A2-F8F9-495B-BEB9-D7A15051DBAA}"/>
                </a:ext>
              </a:extLst>
            </p:cNvPr>
            <p:cNvSpPr/>
            <p:nvPr/>
          </p:nvSpPr>
          <p:spPr bwMode="auto">
            <a:xfrm>
              <a:off x="6537049" y="3991874"/>
              <a:ext cx="1938977" cy="159549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45688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lang="en-US" sz="1600" dirty="0">
                  <a:solidFill>
                    <a:srgbClr val="FFFF99"/>
                  </a:solidFill>
                  <a:latin typeface="Arial Narrow" pitchFamily="34" charset="0"/>
                  <a:cs typeface="Arial" charset="0"/>
                </a:rPr>
                <a:t>DTEG 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FF99"/>
                  </a:solidFill>
                  <a:latin typeface="Arial Narrow" pitchFamily="34" charset="0"/>
                  <a:cs typeface="Arial" charset="0"/>
                </a:rPr>
                <a:t>DUVE-M</a:t>
              </a:r>
            </a:p>
          </p:txBody>
        </p:sp>
        <p:sp>
          <p:nvSpPr>
            <p:cNvPr id="95" name="Folded Corner 15">
              <a:extLst>
                <a:ext uri="{FF2B5EF4-FFF2-40B4-BE49-F238E27FC236}">
                  <a16:creationId xmlns:a16="http://schemas.microsoft.com/office/drawing/2014/main" id="{30D83382-DBD1-4727-869B-7B26DFA5482C}"/>
                </a:ext>
              </a:extLst>
            </p:cNvPr>
            <p:cNvSpPr/>
            <p:nvPr/>
          </p:nvSpPr>
          <p:spPr bwMode="auto">
            <a:xfrm>
              <a:off x="6613249" y="4388551"/>
              <a:ext cx="1734217" cy="305905"/>
            </a:xfrm>
            <a:prstGeom prst="foldedCorner">
              <a:avLst/>
            </a:prstGeom>
            <a:solidFill>
              <a:srgbClr val="CCFFFF"/>
            </a:solidFill>
            <a:ln w="952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0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latin typeface="Arial Narrow" pitchFamily="34" charset="0"/>
                  <a:cs typeface="Arial" charset="0"/>
                </a:rPr>
                <a:t>TAP  TESTS COMMON PDL</a:t>
              </a:r>
            </a:p>
          </p:txBody>
        </p:sp>
        <p:sp>
          <p:nvSpPr>
            <p:cNvPr id="97" name="Folded Corner 15">
              <a:extLst>
                <a:ext uri="{FF2B5EF4-FFF2-40B4-BE49-F238E27FC236}">
                  <a16:creationId xmlns:a16="http://schemas.microsoft.com/office/drawing/2014/main" id="{42A942FE-9637-4AA2-A587-3D21F3500B70}"/>
                </a:ext>
              </a:extLst>
            </p:cNvPr>
            <p:cNvSpPr/>
            <p:nvPr/>
          </p:nvSpPr>
          <p:spPr bwMode="auto">
            <a:xfrm>
              <a:off x="6625217" y="5171241"/>
              <a:ext cx="1722249" cy="311598"/>
            </a:xfrm>
            <a:prstGeom prst="foldedCorner">
              <a:avLst/>
            </a:prstGeom>
            <a:solidFill>
              <a:srgbClr val="CCFFFF"/>
            </a:solidFill>
            <a:ln w="952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0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latin typeface="Arial Narrow" pitchFamily="34" charset="0"/>
                  <a:cs typeface="Arial" charset="0"/>
                </a:rPr>
                <a:t>TAP  UTILS PDL</a:t>
              </a:r>
            </a:p>
          </p:txBody>
        </p:sp>
        <p:sp>
          <p:nvSpPr>
            <p:cNvPr id="56" name="Folded Corner 15">
              <a:extLst>
                <a:ext uri="{FF2B5EF4-FFF2-40B4-BE49-F238E27FC236}">
                  <a16:creationId xmlns:a16="http://schemas.microsoft.com/office/drawing/2014/main" id="{362CF20F-7070-4D5F-8BA4-2FC65FB65CE3}"/>
                </a:ext>
              </a:extLst>
            </p:cNvPr>
            <p:cNvSpPr/>
            <p:nvPr/>
          </p:nvSpPr>
          <p:spPr bwMode="auto">
            <a:xfrm>
              <a:off x="6613249" y="4777832"/>
              <a:ext cx="1734217" cy="305905"/>
            </a:xfrm>
            <a:prstGeom prst="foldedCorner">
              <a:avLst/>
            </a:prstGeom>
            <a:solidFill>
              <a:srgbClr val="CCFFFF"/>
            </a:solidFill>
            <a:ln w="952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0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latin typeface="Arial Narrow" pitchFamily="34" charset="0"/>
                  <a:cs typeface="Arial" charset="0"/>
                </a:rPr>
                <a:t>IPDS-M TAP DRC (ETA:Q4)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73F0B74-13F4-4A70-9C8A-5A1C7398F91E}"/>
              </a:ext>
            </a:extLst>
          </p:cNvPr>
          <p:cNvSpPr txBox="1"/>
          <p:nvPr/>
        </p:nvSpPr>
        <p:spPr>
          <a:xfrm>
            <a:off x="7517646" y="1637126"/>
            <a:ext cx="2501891" cy="888598"/>
          </a:xfrm>
          <a:prstGeom prst="rect">
            <a:avLst/>
          </a:prstGeom>
          <a:solidFill>
            <a:srgbClr val="92D050"/>
          </a:solidFill>
        </p:spPr>
        <p:txBody>
          <a:bodyPr wrap="square" lIns="45720" tIns="0" rIns="0" bIns="0" rtlCol="0" anchor="ctr" anchorCtr="0">
            <a:no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Mentor </a:t>
            </a:r>
          </a:p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Verilog Test Bench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A05DCA-EA3C-40B8-89D2-A3623EA2B9A6}"/>
              </a:ext>
            </a:extLst>
          </p:cNvPr>
          <p:cNvSpPr txBox="1"/>
          <p:nvPr/>
        </p:nvSpPr>
        <p:spPr>
          <a:xfrm>
            <a:off x="7496809" y="2671287"/>
            <a:ext cx="2513000" cy="923330"/>
          </a:xfrm>
          <a:prstGeom prst="rect">
            <a:avLst/>
          </a:prstGeom>
          <a:solidFill>
            <a:srgbClr val="92D050"/>
          </a:solidFill>
        </p:spPr>
        <p:txBody>
          <a:bodyPr wrap="square" lIns="91440" tIns="91440" rIns="91440" bIns="91440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Intel SV/OVM/UVM TB</a:t>
            </a:r>
          </a:p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DTEG </a:t>
            </a:r>
          </a:p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SVF Reader &amp; JTAG BFM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9DF3E25-A149-4316-8B96-E02A13ADABE1}"/>
              </a:ext>
            </a:extLst>
          </p:cNvPr>
          <p:cNvSpPr/>
          <p:nvPr/>
        </p:nvSpPr>
        <p:spPr bwMode="auto">
          <a:xfrm>
            <a:off x="10706934" y="2179391"/>
            <a:ext cx="1027866" cy="1129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688" rIns="0" bIns="45688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VCS</a:t>
            </a:r>
            <a:endParaRPr kumimoji="0" lang="en-US" sz="1600" b="0" i="0" u="none" strike="noStrike" cap="none" normalizeH="0" baseline="0" dirty="0">
              <a:ln>
                <a:noFill/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8" name="Elbow Connector 11">
            <a:extLst>
              <a:ext uri="{FF2B5EF4-FFF2-40B4-BE49-F238E27FC236}">
                <a16:creationId xmlns:a16="http://schemas.microsoft.com/office/drawing/2014/main" id="{FC915478-1C92-427B-8CCF-5488F3C4429C}"/>
              </a:ext>
            </a:extLst>
          </p:cNvPr>
          <p:cNvCxnSpPr>
            <a:cxnSpLocks/>
            <a:stCxn id="22" idx="3"/>
            <a:endCxn id="62" idx="1"/>
          </p:cNvCxnSpPr>
          <p:nvPr/>
        </p:nvCxnSpPr>
        <p:spPr>
          <a:xfrm flipV="1">
            <a:off x="6853114" y="2081425"/>
            <a:ext cx="664532" cy="827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11">
            <a:extLst>
              <a:ext uri="{FF2B5EF4-FFF2-40B4-BE49-F238E27FC236}">
                <a16:creationId xmlns:a16="http://schemas.microsoft.com/office/drawing/2014/main" id="{0A859C48-2158-413E-9A2A-831ACD9E1C36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6844537" y="3132952"/>
            <a:ext cx="652272" cy="27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11">
            <a:extLst>
              <a:ext uri="{FF2B5EF4-FFF2-40B4-BE49-F238E27FC236}">
                <a16:creationId xmlns:a16="http://schemas.microsoft.com/office/drawing/2014/main" id="{495FC378-2F46-48C2-BBED-3E39FCBB8F5A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10019537" y="2081425"/>
            <a:ext cx="664532" cy="4395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11">
            <a:extLst>
              <a:ext uri="{FF2B5EF4-FFF2-40B4-BE49-F238E27FC236}">
                <a16:creationId xmlns:a16="http://schemas.microsoft.com/office/drawing/2014/main" id="{BDCCF82C-F801-47C3-A404-CF44A4FA83E5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10009809" y="2937551"/>
            <a:ext cx="674260" cy="1954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6258E23B-FDC4-44EE-A24D-12B702F5A49E}"/>
              </a:ext>
            </a:extLst>
          </p:cNvPr>
          <p:cNvSpPr/>
          <p:nvPr/>
        </p:nvSpPr>
        <p:spPr>
          <a:xfrm>
            <a:off x="6853114" y="2653785"/>
            <a:ext cx="3692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.v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07DB6A1-EBF7-4B5B-BF49-0E9A39C99070}"/>
              </a:ext>
            </a:extLst>
          </p:cNvPr>
          <p:cNvSpPr/>
          <p:nvPr/>
        </p:nvSpPr>
        <p:spPr>
          <a:xfrm>
            <a:off x="6808025" y="2917388"/>
            <a:ext cx="4761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svf</a:t>
            </a:r>
            <a:endParaRPr lang="en-US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" name="Folded Corner 15">
            <a:extLst>
              <a:ext uri="{FF2B5EF4-FFF2-40B4-BE49-F238E27FC236}">
                <a16:creationId xmlns:a16="http://schemas.microsoft.com/office/drawing/2014/main" id="{162D5F7A-B586-409D-A30F-88FFC42CD135}"/>
              </a:ext>
            </a:extLst>
          </p:cNvPr>
          <p:cNvSpPr/>
          <p:nvPr/>
        </p:nvSpPr>
        <p:spPr bwMode="auto">
          <a:xfrm>
            <a:off x="2778005" y="4786874"/>
            <a:ext cx="1165715" cy="364962"/>
          </a:xfrm>
          <a:prstGeom prst="foldedCorner">
            <a:avLst/>
          </a:prstGeom>
          <a:solidFill>
            <a:srgbClr val="CCFFFF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sz="1600" b="1" dirty="0">
                <a:latin typeface="Arial Narrow" pitchFamily="34" charset="0"/>
                <a:cs typeface="Arial" charset="0"/>
              </a:rPr>
              <a:t>DUVE-M CFG</a:t>
            </a:r>
            <a:endParaRPr kumimoji="0" lang="en-US" sz="1600" b="1" i="0" u="none" strike="noStrike" cap="none" normalizeH="0" baseline="0" dirty="0">
              <a:ln>
                <a:noFill/>
              </a:ln>
              <a:latin typeface="Arial Narrow" pitchFamily="34" charset="0"/>
              <a:cs typeface="Arial" charset="0"/>
            </a:endParaRPr>
          </a:p>
        </p:txBody>
      </p:sp>
      <p:cxnSp>
        <p:nvCxnSpPr>
          <p:cNvPr id="98" name="Elbow Connector 11">
            <a:extLst>
              <a:ext uri="{FF2B5EF4-FFF2-40B4-BE49-F238E27FC236}">
                <a16:creationId xmlns:a16="http://schemas.microsoft.com/office/drawing/2014/main" id="{1CE07307-8437-47AB-B918-A01BB0B02291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3943720" y="3337433"/>
            <a:ext cx="1623842" cy="16319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Speech Bubble: Rectangle 112">
            <a:extLst>
              <a:ext uri="{FF2B5EF4-FFF2-40B4-BE49-F238E27FC236}">
                <a16:creationId xmlns:a16="http://schemas.microsoft.com/office/drawing/2014/main" id="{50E00069-AB74-48A5-BC19-03A8B120BF58}"/>
              </a:ext>
            </a:extLst>
          </p:cNvPr>
          <p:cNvSpPr/>
          <p:nvPr/>
        </p:nvSpPr>
        <p:spPr bwMode="auto">
          <a:xfrm>
            <a:off x="5047385" y="1171998"/>
            <a:ext cx="2256536" cy="557756"/>
          </a:xfrm>
          <a:prstGeom prst="wedgeRectCallout">
            <a:avLst>
              <a:gd name="adj1" fmla="val 42968"/>
              <a:gd name="adj2" fmla="val 101084"/>
            </a:avLst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 required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DFx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&amp; Functional interfaces!</a:t>
            </a:r>
            <a:endParaRPr kumimoji="0" lang="en-US" sz="1600" b="0" i="0" u="none" strike="noStrike" cap="none" normalizeH="0" baseline="0" dirty="0">
              <a:ln>
                <a:noFill/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40737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07AA3-706D-448A-A1C5-6160FF3C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DUVE-M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768DE-180F-4325-9B42-7F0D020DD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82698"/>
            <a:ext cx="11430000" cy="474346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Generic IEEE1687 infrastructure &amp; tests for TAP validation</a:t>
            </a:r>
          </a:p>
          <a:p>
            <a:pPr lvl="1">
              <a:spcBef>
                <a:spcPts val="400"/>
              </a:spcBef>
            </a:pPr>
            <a:r>
              <a:rPr lang="en-US" sz="1800" dirty="0"/>
              <a:t>Requires Mentor </a:t>
            </a:r>
            <a:r>
              <a:rPr lang="en-US" sz="1800" dirty="0" err="1"/>
              <a:t>Tessent</a:t>
            </a:r>
            <a:r>
              <a:rPr lang="en-US" sz="1800" dirty="0"/>
              <a:t>	 (</a:t>
            </a:r>
            <a:r>
              <a:rPr lang="en-US" sz="1800" i="1" dirty="0"/>
              <a:t>TIP</a:t>
            </a:r>
            <a:r>
              <a:rPr lang="en-US" sz="1800" dirty="0"/>
              <a:t>: </a:t>
            </a:r>
            <a:r>
              <a:rPr lang="en-US" sz="1800" i="1" dirty="0"/>
              <a:t>always use the latest available tool version!)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TAP architecture/implementation agnostic</a:t>
            </a:r>
          </a:p>
          <a:p>
            <a:pPr lvl="1">
              <a:spcBef>
                <a:spcPts val="400"/>
              </a:spcBef>
            </a:pPr>
            <a:r>
              <a:rPr lang="en-US" sz="1800" dirty="0"/>
              <a:t>Works with any IEEE 1687/</a:t>
            </a:r>
            <a:r>
              <a:rPr lang="en-US" sz="1800" dirty="0" err="1"/>
              <a:t>Tessent</a:t>
            </a:r>
            <a:r>
              <a:rPr lang="en-US" sz="1800" dirty="0"/>
              <a:t> compliant ICL</a:t>
            </a:r>
          </a:p>
          <a:p>
            <a:pPr lvl="1">
              <a:spcBef>
                <a:spcPts val="400"/>
              </a:spcBef>
            </a:pPr>
            <a:r>
              <a:rPr lang="en-US" sz="1800" dirty="0"/>
              <a:t>DTEG will support ICL creation/generation for IPs and HTAP &amp; TapLink fabrics</a:t>
            </a:r>
          </a:p>
          <a:p>
            <a:pPr lvl="2">
              <a:spcBef>
                <a:spcPts val="400"/>
              </a:spcBef>
            </a:pPr>
            <a:r>
              <a:rPr lang="en-US" sz="1700" dirty="0"/>
              <a:t>@IP: TAP RDL2ICL push-button flow to generate IP ICL from existing TAP RDL(or MS-Excel GUI for new IPs)</a:t>
            </a:r>
          </a:p>
          <a:p>
            <a:pPr lvl="2">
              <a:spcBef>
                <a:spcPts val="400"/>
              </a:spcBef>
            </a:pPr>
            <a:r>
              <a:rPr lang="en-US" sz="1700" dirty="0"/>
              <a:t>@SoC: DFTB will be able to integrate ICL from IP and generate full-chip (or subsystem) level ICL (WIP)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Auto-checking of readable TDR bits - RW, RO (in </a:t>
            </a:r>
            <a:r>
              <a:rPr lang="en-US" sz="2000" dirty="0" err="1"/>
              <a:t>Tessent</a:t>
            </a:r>
            <a:r>
              <a:rPr lang="en-US" sz="2000" dirty="0"/>
              <a:t>/Verilog test bench)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Support of Intel specific: Reset generation, Security, Access Types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Flexible – configurable to match design configuration and validation scope</a:t>
            </a:r>
          </a:p>
          <a:p>
            <a:pPr lvl="1">
              <a:spcBef>
                <a:spcPts val="400"/>
              </a:spcBef>
            </a:pPr>
            <a:r>
              <a:rPr lang="en-US" sz="1800" dirty="0"/>
              <a:t>Local configuration files per DUT/targeted scope/initialization preamble</a:t>
            </a:r>
          </a:p>
          <a:p>
            <a:pPr lvl="1">
              <a:spcBef>
                <a:spcPts val="400"/>
              </a:spcBef>
            </a:pPr>
            <a:r>
              <a:rPr lang="en-US" sz="1800" dirty="0"/>
              <a:t>Support of auto-detection of POWERGOOD and Security interfaces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L2 regression-able – randomization &amp; seed management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Roadmap includes implementation of IPDS-like static DRC checks based on ICL design spec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345388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38D6-4718-4C70-B939-DFB42A03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DUVE-M Test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2D378-D087-4B7F-A3E8-1D3287CB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sz="2000" b="1" dirty="0"/>
              <a:t>TDI-TDO continuity</a:t>
            </a:r>
          </a:p>
          <a:p>
            <a:pPr>
              <a:spcBef>
                <a:spcPts val="300"/>
              </a:spcBef>
            </a:pPr>
            <a:r>
              <a:rPr lang="en-US" sz="2000" b="1" dirty="0"/>
              <a:t>IR/DR reset validation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Any combinations of POWERGOOD &amp; FUNCTIONAL </a:t>
            </a:r>
            <a:r>
              <a:rPr lang="en-US" sz="1800" dirty="0" err="1"/>
              <a:t>resets,TLR</a:t>
            </a:r>
            <a:endParaRPr lang="en-US" sz="1800" dirty="0"/>
          </a:p>
          <a:p>
            <a:pPr lvl="1">
              <a:spcBef>
                <a:spcPts val="300"/>
              </a:spcBef>
            </a:pPr>
            <a:r>
              <a:rPr lang="en-US" sz="1800" dirty="0"/>
              <a:t>TRST validation is limited due to ICL/PDL/Tessent considering it as Global Reset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Auto-detected/configurable port names</a:t>
            </a:r>
          </a:p>
          <a:p>
            <a:pPr>
              <a:spcBef>
                <a:spcPts val="300"/>
              </a:spcBef>
            </a:pPr>
            <a:r>
              <a:rPr lang="en-US" sz="2000" b="1" dirty="0"/>
              <a:t>Read-Write tests</a:t>
            </a:r>
          </a:p>
          <a:p>
            <a:pPr lvl="1"/>
            <a:r>
              <a:rPr lang="en-US" sz="1800" dirty="0"/>
              <a:t>Random and Configurable patterns, ICL Alias Random test</a:t>
            </a:r>
          </a:p>
          <a:p>
            <a:pPr lvl="1"/>
            <a:r>
              <a:rPr lang="en-US" sz="1800" dirty="0"/>
              <a:t>Including screening of free running repeaters</a:t>
            </a:r>
          </a:p>
          <a:p>
            <a:pPr>
              <a:spcBef>
                <a:spcPts val="300"/>
              </a:spcBef>
            </a:pPr>
            <a:r>
              <a:rPr lang="en-US" sz="2000" b="1" dirty="0"/>
              <a:t>Reserved Opcode test</a:t>
            </a:r>
          </a:p>
          <a:p>
            <a:pPr>
              <a:spcBef>
                <a:spcPts val="300"/>
              </a:spcBef>
            </a:pPr>
            <a:r>
              <a:rPr lang="en-US" sz="2000" b="1" dirty="0"/>
              <a:t>TDR Security tests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All opcodes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Coverage for all 16 Intel security levels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Auto-detected *secure* port names</a:t>
            </a:r>
          </a:p>
          <a:p>
            <a:pPr>
              <a:spcBef>
                <a:spcPts val="300"/>
              </a:spcBef>
            </a:pPr>
            <a:r>
              <a:rPr lang="en-US" sz="2000" b="1" dirty="0"/>
              <a:t>TDR readability check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Screening of not readable bits for the specified registers (CaptureSource “x-info”)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7064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C66D-2F85-48BF-B812-CBDF1942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PDL sequences &amp; Custom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54E39-F593-4008-8B68-C0DD971B6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82698"/>
            <a:ext cx="10972800" cy="474346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200" dirty="0"/>
              <a:t>Configurable reset (type/target signals/duration)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Security level control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Auto-initialization of strap values (based on DefaultLoadValue properties in ICL)</a:t>
            </a:r>
          </a:p>
          <a:p>
            <a:pPr>
              <a:spcBef>
                <a:spcPts val="1200"/>
              </a:spcBef>
            </a:pPr>
            <a:r>
              <a:rPr lang="en-US" sz="2200" dirty="0" err="1"/>
              <a:t>Tessent</a:t>
            </a:r>
            <a:r>
              <a:rPr lang="en-US" sz="2200" dirty="0"/>
              <a:t> procedures to access/process ICL metadata (</a:t>
            </a:r>
            <a:r>
              <a:rPr lang="en-US" sz="2200" dirty="0" err="1"/>
              <a:t>tap_utils.pdl</a:t>
            </a:r>
            <a:r>
              <a:rPr lang="en-US" sz="2200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Scope management</a:t>
            </a:r>
          </a:p>
          <a:p>
            <a:pPr lvl="1">
              <a:spcBef>
                <a:spcPts val="400"/>
              </a:spcBef>
            </a:pPr>
            <a:r>
              <a:rPr lang="en-US" sz="2000" dirty="0"/>
              <a:t>Custom </a:t>
            </a:r>
            <a:r>
              <a:rPr lang="en-US" sz="2000" dirty="0" err="1"/>
              <a:t>iRead</a:t>
            </a:r>
            <a:r>
              <a:rPr lang="en-US" sz="2000" dirty="0"/>
              <a:t>/</a:t>
            </a:r>
            <a:r>
              <a:rPr lang="en-US" sz="2000" dirty="0" err="1"/>
              <a:t>iWrite</a:t>
            </a:r>
            <a:r>
              <a:rPr lang="en-US" sz="2000" dirty="0"/>
              <a:t> procedures</a:t>
            </a:r>
          </a:p>
          <a:p>
            <a:pPr lvl="1">
              <a:spcBef>
                <a:spcPts val="400"/>
              </a:spcBef>
            </a:pPr>
            <a:r>
              <a:rPr lang="en-US" sz="2000" dirty="0"/>
              <a:t>Soft collapsing of hierarchical Tap Network</a:t>
            </a:r>
          </a:p>
          <a:p>
            <a:pPr lvl="1">
              <a:spcBef>
                <a:spcPts val="400"/>
              </a:spcBef>
            </a:pPr>
            <a:r>
              <a:rPr lang="en-US" sz="2000" dirty="0"/>
              <a:t>Locked security status for TDR</a:t>
            </a:r>
          </a:p>
          <a:p>
            <a:pPr lvl="1">
              <a:spcBef>
                <a:spcPts val="400"/>
              </a:spcBef>
            </a:pPr>
            <a:r>
              <a:rPr lang="en-US" sz="2000" dirty="0"/>
              <a:t>IR/DR-Tap register mapping &amp; Tap parent mapping</a:t>
            </a:r>
          </a:p>
          <a:p>
            <a:pPr lvl="1">
              <a:spcBef>
                <a:spcPts val="400"/>
              </a:spcBef>
            </a:pPr>
            <a:r>
              <a:rPr lang="en-US" sz="2000" dirty="0"/>
              <a:t>Expected TDO calculation, TDR RW &amp; TDO masks</a:t>
            </a:r>
          </a:p>
          <a:p>
            <a:pPr lvl="1">
              <a:spcBef>
                <a:spcPts val="400"/>
              </a:spcBef>
            </a:pPr>
            <a:r>
              <a:rPr lang="en-US" sz="2000" dirty="0"/>
              <a:t>Metadata access: register size, reset value, alias info, etc.</a:t>
            </a:r>
            <a:endParaRPr lang="en-US" sz="2000" b="1" dirty="0">
              <a:solidFill>
                <a:srgbClr val="00B050"/>
              </a:solidFill>
            </a:endParaRPr>
          </a:p>
          <a:p>
            <a:pPr lvl="1">
              <a:spcBef>
                <a:spcPts val="400"/>
              </a:spcBef>
            </a:pPr>
            <a:r>
              <a:rPr lang="en-US" sz="2000" dirty="0"/>
              <a:t>Number/bit stream transformations</a:t>
            </a:r>
          </a:p>
          <a:p>
            <a:pPr lvl="1">
              <a:spcBef>
                <a:spcPts val="400"/>
              </a:spcBef>
            </a:pPr>
            <a:endParaRPr lang="en-US" sz="1800" dirty="0"/>
          </a:p>
          <a:p>
            <a:pPr lvl="1"/>
            <a:endParaRPr lang="en-US" sz="2000" dirty="0"/>
          </a:p>
          <a:p>
            <a:pPr marL="284162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52097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CD16-25FB-42E8-BC65-F28D2742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Configuration .do files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E26C5-0F1B-4001-9628-44B8FB447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90" y="1163238"/>
            <a:ext cx="5943276" cy="64406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1800" dirty="0"/>
              <a:t>IP local .do files per DUT/target scope/test flow:</a:t>
            </a:r>
          </a:p>
          <a:p>
            <a:pPr lvl="1">
              <a:spcBef>
                <a:spcPts val="0"/>
              </a:spcBef>
            </a:pPr>
            <a:r>
              <a:rPr lang="en-US" sz="1700" dirty="0"/>
              <a:t>verif/cfg/ip_test_cfg.do &amp; verif/cfg/ip_pattern_do.do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B3F647-C440-4DC8-BEF9-DDF1B5D69743}"/>
              </a:ext>
            </a:extLst>
          </p:cNvPr>
          <p:cNvSpPr txBox="1">
            <a:spLocks/>
          </p:cNvSpPr>
          <p:nvPr/>
        </p:nvSpPr>
        <p:spPr bwMode="auto">
          <a:xfrm>
            <a:off x="523875" y="1966637"/>
            <a:ext cx="5791200" cy="4347141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80163" tIns="40090" rIns="80163" bIns="4009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70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defRPr>
            </a:lvl1pPr>
            <a:lvl2pPr marL="568325" indent="-284163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300">
                <a:solidFill>
                  <a:srgbClr val="002060"/>
                </a:solidFill>
                <a:effectLst/>
                <a:latin typeface="+mn-lt"/>
                <a:cs typeface="+mn-cs"/>
              </a:defRPr>
            </a:lvl2pPr>
            <a:lvl3pPr marL="798513" indent="-23018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002060"/>
                </a:solidFill>
                <a:effectLst/>
                <a:latin typeface="+mn-lt"/>
                <a:cs typeface="+mn-cs"/>
              </a:defRPr>
            </a:lvl3pPr>
            <a:lvl4pPr marL="1010128" indent="-1751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4pPr>
            <a:lvl5pPr marL="1261787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5pPr>
            <a:lvl6pPr marL="1595793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6pPr>
            <a:lvl7pPr marL="1929801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7pPr>
            <a:lvl8pPr marL="2263806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8pPr>
            <a:lvl9pPr marL="2597814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US" sz="1000" kern="0" dirty="0">
                <a:solidFill>
                  <a:schemeClr val="tx2"/>
                </a:solidFill>
              </a:rPr>
              <a:t># TAP/TDR inclusions/exclusions/mapping</a:t>
            </a:r>
          </a:p>
          <a:p>
            <a:pPr marL="0" indent="0" defTabSz="914400"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included_instances</a:t>
            </a:r>
            <a:r>
              <a:rPr lang="en-US" sz="1000" b="1" kern="0" dirty="0"/>
              <a:t> 	</a:t>
            </a:r>
            <a:r>
              <a:rPr lang="en-US" sz="1000" kern="0" dirty="0"/>
              <a:t>{*}</a:t>
            </a:r>
          </a:p>
          <a:p>
            <a:pPr marL="0" indent="0" defTabSz="914400">
              <a:buNone/>
            </a:pPr>
            <a:r>
              <a:rPr lang="en-US" sz="1000" kern="0" dirty="0">
                <a:solidFill>
                  <a:schemeClr val="tx2"/>
                </a:solidFill>
              </a:rPr>
              <a:t>#set </a:t>
            </a:r>
            <a:r>
              <a:rPr lang="en-US" sz="1000" kern="0" dirty="0" err="1">
                <a:solidFill>
                  <a:schemeClr val="tx2"/>
                </a:solidFill>
              </a:rPr>
              <a:t>included_instances</a:t>
            </a:r>
            <a:r>
              <a:rPr lang="en-US" sz="1000" kern="0" dirty="0">
                <a:solidFill>
                  <a:schemeClr val="tx2"/>
                </a:solidFill>
              </a:rPr>
              <a:t> 	   {ssh_par1}</a:t>
            </a:r>
          </a:p>
          <a:p>
            <a:pPr marL="0" indent="0" defTabSz="914400">
              <a:buNone/>
            </a:pPr>
            <a:r>
              <a:rPr lang="en-US" sz="1000" kern="0" dirty="0">
                <a:solidFill>
                  <a:schemeClr val="tx2"/>
                </a:solidFill>
              </a:rPr>
              <a:t>#set </a:t>
            </a:r>
            <a:r>
              <a:rPr lang="en-US" sz="1000" kern="0" dirty="0" err="1">
                <a:solidFill>
                  <a:schemeClr val="tx2"/>
                </a:solidFill>
              </a:rPr>
              <a:t>included_instances</a:t>
            </a:r>
            <a:r>
              <a:rPr lang="en-US" sz="1000" kern="0" dirty="0">
                <a:solidFill>
                  <a:schemeClr val="tx2"/>
                </a:solidFill>
              </a:rPr>
              <a:t> 	   {par1_dfx_mem_wrapper}</a:t>
            </a:r>
          </a:p>
          <a:p>
            <a:pPr marL="0" indent="0" defTabSz="914400"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included_registers</a:t>
            </a:r>
            <a:r>
              <a:rPr lang="en-US" sz="1000" b="1" kern="0" dirty="0"/>
              <a:t> 	</a:t>
            </a:r>
            <a:r>
              <a:rPr lang="en-US" sz="1000" kern="0" dirty="0"/>
              <a:t>{}</a:t>
            </a:r>
          </a:p>
          <a:p>
            <a:pPr marL="0" indent="0" defTabSz="914400"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excluded_modules</a:t>
            </a:r>
            <a:r>
              <a:rPr lang="en-US" sz="1000" b="1" kern="0" dirty="0"/>
              <a:t> 	</a:t>
            </a:r>
            <a:r>
              <a:rPr lang="en-US" sz="1000" kern="0" dirty="0"/>
              <a:t>{</a:t>
            </a:r>
            <a:r>
              <a:rPr lang="en-US" sz="1000" kern="0" dirty="0" err="1"/>
              <a:t>intel_htap_sel</a:t>
            </a:r>
            <a:r>
              <a:rPr lang="en-US" sz="1000" kern="0" dirty="0"/>
              <a:t> </a:t>
            </a:r>
            <a:r>
              <a:rPr lang="en-US" sz="1000" kern="0" dirty="0" err="1"/>
              <a:t>intel_tap_ir</a:t>
            </a:r>
            <a:r>
              <a:rPr lang="en-US" sz="1000" kern="0" dirty="0"/>
              <a:t>* </a:t>
            </a:r>
            <a:r>
              <a:rPr lang="en-US" sz="1000" kern="0" dirty="0" err="1"/>
              <a:t>intel_bypass_rsvd_reg</a:t>
            </a:r>
            <a:r>
              <a:rPr lang="en-US" sz="1000" kern="0" dirty="0"/>
              <a:t> </a:t>
            </a:r>
            <a:r>
              <a:rPr lang="en-US" sz="1000" kern="0" dirty="0" err="1"/>
              <a:t>ijtag_sib</a:t>
            </a:r>
            <a:r>
              <a:rPr lang="en-US" sz="1000" kern="0" dirty="0"/>
              <a:t>  sib 		      *__SCANDUMP_CHAIN *</a:t>
            </a:r>
            <a:r>
              <a:rPr lang="en-US" sz="1000" kern="0" dirty="0" err="1"/>
              <a:t>dfx_mem_wrapper</a:t>
            </a:r>
            <a:r>
              <a:rPr lang="en-US" sz="1000" kern="0" dirty="0"/>
              <a:t>* *_</a:t>
            </a:r>
            <a:r>
              <a:rPr lang="en-US" sz="1000" kern="0" dirty="0" err="1"/>
              <a:t>ssh</a:t>
            </a:r>
            <a:r>
              <a:rPr lang="en-US" sz="1000" kern="0" dirty="0"/>
              <a:t>_*}</a:t>
            </a:r>
          </a:p>
          <a:p>
            <a:pPr marL="0" indent="0" defTabSz="914400"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excluded_registers</a:t>
            </a:r>
            <a:r>
              <a:rPr lang="en-US" sz="1000" b="1" kern="0" dirty="0"/>
              <a:t> 	</a:t>
            </a:r>
            <a:r>
              <a:rPr lang="en-US" sz="1000" kern="0" dirty="0"/>
              <a:t>{*IOVRESET*  *__SCANDUMP_CHAIN *</a:t>
            </a:r>
            <a:r>
              <a:rPr lang="en-US" sz="1000" kern="0" dirty="0" err="1"/>
              <a:t>fake_data_bus_reg</a:t>
            </a:r>
            <a:r>
              <a:rPr lang="en-US" sz="1000" kern="0" dirty="0"/>
              <a:t>*  			       *</a:t>
            </a:r>
            <a:r>
              <a:rPr lang="en-US" sz="1000" kern="0" dirty="0" err="1"/>
              <a:t>streaming_through_ijtag_en</a:t>
            </a:r>
            <a:r>
              <a:rPr lang="en-US" sz="1000" kern="0" dirty="0"/>
              <a:t>*}</a:t>
            </a:r>
          </a:p>
          <a:p>
            <a:pPr marL="0" indent="0" defTabSz="914400"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continuity_test_only_registers</a:t>
            </a:r>
            <a:r>
              <a:rPr lang="en-US" sz="1000" b="1" kern="0" dirty="0"/>
              <a:t>    </a:t>
            </a:r>
            <a:r>
              <a:rPr lang="en-US" sz="1000" kern="0" dirty="0"/>
              <a:t>{*BRKPTEN* *BRKPTCTL* *DEBUGCOUNTER?_*}</a:t>
            </a:r>
          </a:p>
          <a:p>
            <a:pPr marL="0" indent="0" defTabSz="914400"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ir_reg_names</a:t>
            </a:r>
            <a:r>
              <a:rPr lang="en-US" sz="1000" b="1" kern="0" dirty="0"/>
              <a:t> 	</a:t>
            </a:r>
            <a:r>
              <a:rPr lang="en-US" sz="1000" kern="0" dirty="0"/>
              <a:t>{}</a:t>
            </a:r>
          </a:p>
          <a:p>
            <a:pPr marL="0" indent="0" defTabSz="914400">
              <a:buNone/>
            </a:pPr>
            <a:r>
              <a:rPr lang="en-US" sz="1000" kern="0" dirty="0"/>
              <a:t>set</a:t>
            </a:r>
            <a:r>
              <a:rPr lang="en-US" sz="1000" b="1" kern="0" dirty="0"/>
              <a:t> </a:t>
            </a:r>
            <a:r>
              <a:rPr lang="en-US" sz="1000" b="1" kern="0" dirty="0" err="1"/>
              <a:t>ir_module_names</a:t>
            </a:r>
            <a:r>
              <a:rPr lang="en-US" sz="1000" b="1" kern="0" dirty="0"/>
              <a:t> 	</a:t>
            </a:r>
            <a:r>
              <a:rPr lang="en-US" sz="1000" kern="0" dirty="0"/>
              <a:t>{</a:t>
            </a:r>
            <a:r>
              <a:rPr lang="en-US" sz="1000" kern="0" dirty="0" err="1"/>
              <a:t>intel_tap_ir</a:t>
            </a:r>
            <a:r>
              <a:rPr lang="en-US" sz="1000" kern="0" dirty="0"/>
              <a:t>*}; #  * for support of parameterized modules</a:t>
            </a:r>
          </a:p>
          <a:p>
            <a:pPr marL="0" indent="0" defTabSz="914400"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bypass_reg_names</a:t>
            </a:r>
            <a:r>
              <a:rPr lang="en-US" sz="1000" b="1" kern="0" dirty="0"/>
              <a:t>  	</a:t>
            </a:r>
            <a:r>
              <a:rPr lang="en-US" sz="1000" kern="0" dirty="0"/>
              <a:t>{}</a:t>
            </a:r>
          </a:p>
          <a:p>
            <a:pPr marL="0" indent="0" defTabSz="914400"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bypass_module_names</a:t>
            </a:r>
            <a:r>
              <a:rPr lang="en-US" sz="1000" b="1" kern="0" dirty="0"/>
              <a:t>  	</a:t>
            </a:r>
            <a:r>
              <a:rPr lang="en-US" sz="1000" kern="0" dirty="0"/>
              <a:t>{</a:t>
            </a:r>
            <a:r>
              <a:rPr lang="en-US" sz="1000" kern="0" dirty="0" err="1"/>
              <a:t>intel_bypass_reg</a:t>
            </a:r>
            <a:r>
              <a:rPr lang="en-US" sz="1000" kern="0" dirty="0"/>
              <a:t>}</a:t>
            </a:r>
          </a:p>
          <a:p>
            <a:pPr marL="0" indent="0" defTabSz="914400"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network_control_modules</a:t>
            </a:r>
            <a:r>
              <a:rPr lang="en-US" sz="1000" b="1" kern="0" dirty="0"/>
              <a:t> 	</a:t>
            </a:r>
            <a:r>
              <a:rPr lang="en-US" sz="1000" kern="0" dirty="0"/>
              <a:t>{</a:t>
            </a:r>
            <a:r>
              <a:rPr lang="en-US" sz="1000" kern="0" dirty="0" err="1"/>
              <a:t>intel_htap_sel</a:t>
            </a:r>
            <a:r>
              <a:rPr lang="en-US" sz="1000" kern="0" dirty="0"/>
              <a:t>* </a:t>
            </a:r>
            <a:r>
              <a:rPr lang="en-US" sz="1000" kern="0" dirty="0" err="1"/>
              <a:t>ijtag_sib</a:t>
            </a:r>
            <a:r>
              <a:rPr lang="en-US" sz="1000" kern="0" dirty="0"/>
              <a:t> sib ip74xodit05_tctrl ip74xvdmt05_tctrl}</a:t>
            </a:r>
          </a:p>
          <a:p>
            <a:pPr marL="0" indent="0" defTabSz="914400"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network_control_registers</a:t>
            </a:r>
            <a:r>
              <a:rPr lang="en-US" sz="1000" b="1" kern="0" dirty="0"/>
              <a:t> 	</a:t>
            </a:r>
            <a:r>
              <a:rPr lang="en-US" sz="1000" kern="0" dirty="0"/>
              <a:t>{}</a:t>
            </a:r>
          </a:p>
          <a:p>
            <a:pPr marL="0" indent="0" defTabSz="914400">
              <a:buNone/>
            </a:pPr>
            <a:endParaRPr lang="en-US" sz="600" kern="0" dirty="0"/>
          </a:p>
          <a:p>
            <a:pPr marL="0" indent="0" defTabSz="914400"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trst_tlr_test_excluded_modules</a:t>
            </a:r>
            <a:r>
              <a:rPr lang="en-US" sz="1000" b="1" kern="0" dirty="0"/>
              <a:t> </a:t>
            </a:r>
            <a:r>
              <a:rPr lang="en-US" sz="1000" kern="0" dirty="0"/>
              <a:t>	{}</a:t>
            </a:r>
          </a:p>
          <a:p>
            <a:pPr marL="0" indent="0" defTabSz="914400"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trst_tlr_test_excluded_registers</a:t>
            </a:r>
            <a:r>
              <a:rPr lang="en-US" sz="1000" b="1" kern="0" dirty="0"/>
              <a:t> </a:t>
            </a:r>
            <a:r>
              <a:rPr lang="en-US" sz="1000" kern="0" dirty="0"/>
              <a:t>	{*IOVCONFIG*}</a:t>
            </a:r>
          </a:p>
          <a:p>
            <a:pPr marL="0" indent="0" defTabSz="914400">
              <a:buNone/>
            </a:pPr>
            <a:endParaRPr lang="en-US" sz="600" kern="0" dirty="0"/>
          </a:p>
          <a:p>
            <a:pPr marL="0" indent="0" defTabSz="914400"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tap_opcodes_tap_instances</a:t>
            </a:r>
            <a:r>
              <a:rPr lang="en-US" sz="1000" b="1" kern="0" dirty="0"/>
              <a:t> </a:t>
            </a:r>
            <a:r>
              <a:rPr lang="en-US" sz="1000" kern="0" dirty="0"/>
              <a:t>	{</a:t>
            </a:r>
            <a:r>
              <a:rPr lang="en-US" sz="1000" kern="0" dirty="0">
                <a:solidFill>
                  <a:srgbClr val="00B050"/>
                </a:solidFill>
              </a:rPr>
              <a:t>htap2</a:t>
            </a:r>
            <a:r>
              <a:rPr lang="en-US" sz="1000" kern="0" dirty="0"/>
              <a:t>}</a:t>
            </a:r>
          </a:p>
          <a:p>
            <a:pPr marL="0" indent="0" defTabSz="914400">
              <a:buNone/>
            </a:pPr>
            <a:r>
              <a:rPr lang="en-US" sz="1000" kern="0" dirty="0">
                <a:solidFill>
                  <a:schemeClr val="tx2"/>
                </a:solidFill>
              </a:rPr>
              <a:t># Opcodes/Registers to exclude for ALL OPCODES tests (requires separate line per opcode)</a:t>
            </a:r>
          </a:p>
          <a:p>
            <a:pPr marL="0" indent="0" defTabSz="914400">
              <a:buNone/>
            </a:pPr>
            <a:r>
              <a:rPr lang="en-US" sz="1000" kern="0" dirty="0"/>
              <a:t>array set </a:t>
            </a:r>
            <a:r>
              <a:rPr lang="en-US" sz="1000" b="1" kern="0" dirty="0" err="1"/>
              <a:t>tap_opcodes_to_exclude</a:t>
            </a:r>
            <a:r>
              <a:rPr lang="en-US" sz="1000" b="1" kern="0" dirty="0"/>
              <a:t> </a:t>
            </a:r>
            <a:r>
              <a:rPr lang="en-US" sz="1000" kern="0" dirty="0"/>
              <a:t>	{}</a:t>
            </a:r>
          </a:p>
          <a:p>
            <a:pPr marL="0" indent="0" defTabSz="914400"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tap_opcodes_to_exclude</a:t>
            </a:r>
            <a:r>
              <a:rPr lang="en-US" sz="1000" b="1" kern="0" dirty="0"/>
              <a:t>(</a:t>
            </a:r>
            <a:r>
              <a:rPr lang="en-US" sz="1000" kern="0" dirty="0">
                <a:solidFill>
                  <a:srgbClr val="00B050"/>
                </a:solidFill>
              </a:rPr>
              <a:t>htap2</a:t>
            </a:r>
            <a:r>
              <a:rPr lang="en-US" sz="1000" kern="0" dirty="0"/>
              <a:t>:</a:t>
            </a:r>
            <a:r>
              <a:rPr lang="en-US" sz="1000" kern="0" dirty="0">
                <a:solidFill>
                  <a:schemeClr val="accent5">
                    <a:lumMod val="75000"/>
                  </a:schemeClr>
                </a:solidFill>
              </a:rPr>
              <a:t>0x32</a:t>
            </a:r>
            <a:r>
              <a:rPr lang="en-US" sz="1000" b="1" kern="0" dirty="0"/>
              <a:t>) </a:t>
            </a:r>
            <a:r>
              <a:rPr lang="en-US" sz="1000" kern="0" dirty="0"/>
              <a:t>	</a:t>
            </a:r>
            <a:r>
              <a:rPr lang="en-US" sz="1000" kern="0" dirty="0">
                <a:solidFill>
                  <a:schemeClr val="accent5">
                    <a:lumMod val="75000"/>
                  </a:schemeClr>
                </a:solidFill>
              </a:rPr>
              <a:t>*IOVRESET*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4DC97E-1D5C-41F5-93E2-CE5EAE83D997}"/>
              </a:ext>
            </a:extLst>
          </p:cNvPr>
          <p:cNvSpPr txBox="1">
            <a:spLocks/>
          </p:cNvSpPr>
          <p:nvPr/>
        </p:nvSpPr>
        <p:spPr bwMode="auto">
          <a:xfrm>
            <a:off x="6477000" y="2803585"/>
            <a:ext cx="4954293" cy="367341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80163" tIns="91440" rIns="80163" bIns="4009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70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defRPr>
            </a:lvl1pPr>
            <a:lvl2pPr marL="568325" indent="-284163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300">
                <a:solidFill>
                  <a:srgbClr val="002060"/>
                </a:solidFill>
                <a:effectLst/>
                <a:latin typeface="+mn-lt"/>
                <a:cs typeface="+mn-cs"/>
              </a:defRPr>
            </a:lvl2pPr>
            <a:lvl3pPr marL="798513" indent="-23018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002060"/>
                </a:solidFill>
                <a:effectLst/>
                <a:latin typeface="+mn-lt"/>
                <a:cs typeface="+mn-cs"/>
              </a:defRPr>
            </a:lvl3pPr>
            <a:lvl4pPr marL="1010128" indent="-1751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4pPr>
            <a:lvl5pPr marL="1261787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5pPr>
            <a:lvl6pPr marL="1595793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6pPr>
            <a:lvl7pPr marL="1929801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7pPr>
            <a:lvl8pPr marL="2263806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8pPr>
            <a:lvl9pPr marL="2597814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9pPr>
          </a:lstStyle>
          <a:p>
            <a:pPr marL="0" indent="0" defTabSz="914400">
              <a:spcBef>
                <a:spcPts val="600"/>
              </a:spcBef>
              <a:buNone/>
            </a:pPr>
            <a:r>
              <a:rPr lang="en-US" sz="1000" kern="0" dirty="0">
                <a:solidFill>
                  <a:schemeClr val="tx2"/>
                </a:solidFill>
              </a:rPr>
              <a:t># DFX &amp; Functional </a:t>
            </a:r>
            <a:r>
              <a:rPr lang="en-US" sz="1000" kern="0" dirty="0" err="1">
                <a:solidFill>
                  <a:schemeClr val="tx2"/>
                </a:solidFill>
              </a:rPr>
              <a:t>powergood</a:t>
            </a:r>
            <a:r>
              <a:rPr lang="en-US" sz="1000" kern="0" dirty="0">
                <a:solidFill>
                  <a:schemeClr val="tx2"/>
                </a:solidFill>
              </a:rPr>
              <a:t>/reset signals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1000" kern="0" dirty="0">
                <a:solidFill>
                  <a:schemeClr val="tx2"/>
                </a:solidFill>
              </a:rPr>
              <a:t># Note, that FUNCTIONAL </a:t>
            </a:r>
            <a:r>
              <a:rPr lang="en-US" sz="1000" kern="0" dirty="0" err="1">
                <a:solidFill>
                  <a:schemeClr val="tx2"/>
                </a:solidFill>
              </a:rPr>
              <a:t>powergood</a:t>
            </a:r>
            <a:r>
              <a:rPr lang="en-US" sz="1000" kern="0" dirty="0">
                <a:solidFill>
                  <a:schemeClr val="tx2"/>
                </a:solidFill>
              </a:rPr>
              <a:t>/reset signals should be handled separately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1000" kern="0" dirty="0">
                <a:solidFill>
                  <a:schemeClr val="tx2"/>
                </a:solidFill>
              </a:rPr>
              <a:t># Suffix 0/1 of reset index indicates active reset polarity</a:t>
            </a:r>
          </a:p>
          <a:p>
            <a:pPr marL="0" indent="0" defTabSz="914400">
              <a:spcBef>
                <a:spcPts val="300"/>
              </a:spcBef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reset_name_list</a:t>
            </a:r>
            <a:r>
              <a:rPr lang="en-US" sz="1000" kern="0" dirty="0"/>
              <a:t>(DFX:0)  {</a:t>
            </a:r>
            <a:r>
              <a:rPr lang="en-US" sz="1000" kern="0" dirty="0" err="1"/>
              <a:t>fdfx_powergood</a:t>
            </a:r>
            <a:r>
              <a:rPr lang="en-US" sz="1000" kern="0" dirty="0"/>
              <a:t>}; #</a:t>
            </a:r>
            <a:r>
              <a:rPr lang="en-US" sz="1000" kern="0" dirty="0" err="1"/>
              <a:t>reset_b</a:t>
            </a:r>
            <a:endParaRPr lang="en-US" sz="1000" kern="0" dirty="0"/>
          </a:p>
          <a:p>
            <a:pPr marL="0" indent="0" defTabSz="914400">
              <a:spcBef>
                <a:spcPts val="300"/>
              </a:spcBef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reset_name_list</a:t>
            </a:r>
            <a:r>
              <a:rPr lang="en-US" sz="1000" kern="0" dirty="0"/>
              <a:t>(DFX:1)  {}; #reset</a:t>
            </a:r>
          </a:p>
          <a:p>
            <a:pPr marL="0" indent="0" defTabSz="914400">
              <a:spcBef>
                <a:spcPts val="300"/>
              </a:spcBef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reset_name_list</a:t>
            </a:r>
            <a:r>
              <a:rPr lang="en-US" sz="1000" kern="0" dirty="0"/>
              <a:t>(FUNC:0) {}; #</a:t>
            </a:r>
            <a:r>
              <a:rPr lang="en-US" sz="1000" kern="0" dirty="0" err="1"/>
              <a:t>reset_b</a:t>
            </a:r>
            <a:endParaRPr lang="en-US" sz="1000" kern="0" dirty="0"/>
          </a:p>
          <a:p>
            <a:pPr marL="0" indent="0" defTabSz="914400">
              <a:spcBef>
                <a:spcPts val="300"/>
              </a:spcBef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reset_name_list</a:t>
            </a:r>
            <a:r>
              <a:rPr lang="en-US" sz="1000" kern="0" dirty="0"/>
              <a:t>(FUNC:1) {}; #reset</a:t>
            </a:r>
          </a:p>
          <a:p>
            <a:pPr marL="0" indent="0" defTabSz="914400">
              <a:spcBef>
                <a:spcPts val="600"/>
              </a:spcBef>
              <a:buNone/>
            </a:pPr>
            <a:r>
              <a:rPr lang="en-US" sz="1000" kern="0" dirty="0">
                <a:solidFill>
                  <a:schemeClr val="tx2"/>
                </a:solidFill>
              </a:rPr>
              <a:t># Seed for generator of random numbers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1000" kern="0" dirty="0"/>
              <a:t>set </a:t>
            </a:r>
            <a:r>
              <a:rPr lang="en-US" sz="1000" b="1" kern="0" dirty="0">
                <a:solidFill>
                  <a:srgbClr val="00B050"/>
                </a:solidFill>
              </a:rPr>
              <a:t>seed</a:t>
            </a:r>
            <a:r>
              <a:rPr lang="en-US" sz="1000" kern="0" dirty="0"/>
              <a:t> 1</a:t>
            </a:r>
          </a:p>
          <a:p>
            <a:pPr marL="0" indent="0" defTabSz="914400">
              <a:spcBef>
                <a:spcPts val="500"/>
              </a:spcBef>
              <a:buNone/>
            </a:pPr>
            <a:r>
              <a:rPr lang="en-US" sz="1000" b="1" kern="0" dirty="0" err="1"/>
              <a:t>iProcsForModule</a:t>
            </a:r>
            <a:r>
              <a:rPr lang="en-US" sz="1000" kern="0" dirty="0"/>
              <a:t> [</a:t>
            </a:r>
            <a:r>
              <a:rPr lang="en-US" sz="1000" kern="0" dirty="0" err="1"/>
              <a:t>get_single_name</a:t>
            </a:r>
            <a:r>
              <a:rPr lang="en-US" sz="1000" kern="0" dirty="0"/>
              <a:t> [</a:t>
            </a:r>
            <a:r>
              <a:rPr lang="en-US" sz="1000" kern="0" dirty="0" err="1"/>
              <a:t>get_current_design</a:t>
            </a:r>
            <a:r>
              <a:rPr lang="en-US" sz="1000" kern="0" dirty="0"/>
              <a:t> -</a:t>
            </a:r>
            <a:r>
              <a:rPr lang="en-US" sz="1000" kern="0" dirty="0" err="1"/>
              <a:t>icl</a:t>
            </a:r>
            <a:r>
              <a:rPr lang="en-US" sz="1000" kern="0" dirty="0"/>
              <a:t>]] </a:t>
            </a:r>
          </a:p>
          <a:p>
            <a:pPr marL="0" indent="0" defTabSz="914400">
              <a:spcBef>
                <a:spcPts val="300"/>
              </a:spcBef>
              <a:buNone/>
            </a:pPr>
            <a:r>
              <a:rPr lang="en-US" sz="1000" kern="0" dirty="0"/>
              <a:t>iTopProc </a:t>
            </a:r>
            <a:r>
              <a:rPr lang="en-US" sz="1000" b="1" kern="0" dirty="0" err="1"/>
              <a:t>tap_reset_preamble</a:t>
            </a:r>
            <a:r>
              <a:rPr lang="en-US" sz="1000" b="1" kern="0" dirty="0"/>
              <a:t> </a:t>
            </a:r>
            <a:r>
              <a:rPr lang="en-US" sz="1000" kern="0" dirty="0"/>
              <a:t>{} {</a:t>
            </a:r>
          </a:p>
          <a:p>
            <a:pPr marL="0" indent="0" defTabSz="914400">
              <a:spcBef>
                <a:spcPts val="300"/>
              </a:spcBef>
              <a:buNone/>
            </a:pPr>
            <a:r>
              <a:rPr lang="en-US" sz="1000" kern="0" dirty="0"/>
              <a:t>   iCall </a:t>
            </a:r>
            <a:r>
              <a:rPr lang="en-US" sz="1000" b="1" kern="0" dirty="0" err="1"/>
              <a:t>tap_set_secure_policy</a:t>
            </a:r>
            <a:r>
              <a:rPr lang="en-US" sz="1000" b="1" kern="0" dirty="0"/>
              <a:t> </a:t>
            </a:r>
          </a:p>
          <a:p>
            <a:pPr marL="0" indent="0" defTabSz="914400">
              <a:spcBef>
                <a:spcPts val="300"/>
              </a:spcBef>
              <a:buNone/>
            </a:pPr>
            <a:r>
              <a:rPr lang="en-US" sz="1000" kern="0" dirty="0"/>
              <a:t>   </a:t>
            </a:r>
            <a:r>
              <a:rPr lang="en-US" sz="1000" kern="0" dirty="0" err="1"/>
              <a:t>iCall</a:t>
            </a:r>
            <a:r>
              <a:rPr lang="en-US" sz="1000" kern="0" dirty="0"/>
              <a:t> </a:t>
            </a:r>
            <a:r>
              <a:rPr lang="en-US" sz="1000" b="1" kern="0" dirty="0" err="1"/>
              <a:t>tap_reset</a:t>
            </a:r>
            <a:r>
              <a:rPr lang="en-US" sz="1000" b="1" kern="0" dirty="0"/>
              <a:t> POWERGOOD:</a:t>
            </a:r>
            <a:r>
              <a:rPr lang="en-US" sz="1000" b="1" kern="0" dirty="0">
                <a:solidFill>
                  <a:schemeClr val="accent5">
                    <a:lumMod val="75000"/>
                  </a:schemeClr>
                </a:solidFill>
              </a:rPr>
              <a:t>DFX</a:t>
            </a:r>
            <a:r>
              <a:rPr lang="en-US" sz="1000" b="1" kern="0" dirty="0"/>
              <a:t> </a:t>
            </a:r>
            <a:r>
              <a:rPr lang="en-US" sz="1000" kern="0" dirty="0"/>
              <a:t>10 </a:t>
            </a:r>
            <a:r>
              <a:rPr lang="en-US" sz="1000" kern="0" dirty="0" err="1"/>
              <a:t>reset_name_list</a:t>
            </a:r>
            <a:endParaRPr lang="en-US" sz="1000" kern="0" dirty="0"/>
          </a:p>
          <a:p>
            <a:pPr marL="0" indent="0" defTabSz="914400">
              <a:spcBef>
                <a:spcPts val="300"/>
              </a:spcBef>
              <a:buNone/>
            </a:pPr>
            <a:r>
              <a:rPr lang="en-US" sz="1000" kern="0" dirty="0"/>
              <a:t>   iCall </a:t>
            </a:r>
            <a:r>
              <a:rPr lang="en-US" sz="1000" b="1" kern="0" dirty="0" err="1"/>
              <a:t>tap_set_secure_policy</a:t>
            </a:r>
            <a:r>
              <a:rPr lang="en-US" sz="1000" b="1" kern="0" dirty="0"/>
              <a:t> </a:t>
            </a:r>
            <a:r>
              <a:rPr lang="en-US" sz="1000" b="1" kern="0" dirty="0">
                <a:solidFill>
                  <a:schemeClr val="accent4">
                    <a:lumMod val="75000"/>
                  </a:schemeClr>
                </a:solidFill>
              </a:rPr>
              <a:t>RED</a:t>
            </a:r>
          </a:p>
          <a:p>
            <a:pPr marL="0" indent="0" defTabSz="914400">
              <a:spcBef>
                <a:spcPts val="300"/>
              </a:spcBef>
              <a:buNone/>
            </a:pPr>
            <a:r>
              <a:rPr lang="en-US" sz="1000" kern="0" dirty="0"/>
              <a:t>   iCall </a:t>
            </a:r>
            <a:r>
              <a:rPr lang="en-US" sz="1000" b="1" kern="0" dirty="0" err="1"/>
              <a:t>tap_init_ports</a:t>
            </a:r>
            <a:endParaRPr lang="en-US" sz="1000" b="1" kern="0" dirty="0"/>
          </a:p>
          <a:p>
            <a:pPr marL="0" indent="0" defTabSz="914400">
              <a:spcBef>
                <a:spcPts val="300"/>
              </a:spcBef>
              <a:buNone/>
            </a:pPr>
            <a:r>
              <a:rPr lang="en-US" sz="1000" kern="0" dirty="0"/>
              <a:t>   #iForcePort </a:t>
            </a:r>
            <a:r>
              <a:rPr lang="en-US" sz="1000" b="1" kern="0" dirty="0" err="1"/>
              <a:t>ftap_slvidcode</a:t>
            </a:r>
            <a:r>
              <a:rPr lang="en-US" sz="1000" b="1" kern="0" dirty="0"/>
              <a:t>[31:0]  </a:t>
            </a:r>
            <a:r>
              <a:rPr lang="en-US" sz="1000" kern="0" dirty="0"/>
              <a:t>0x12345679</a:t>
            </a:r>
          </a:p>
          <a:p>
            <a:pPr marL="0" indent="0" defTabSz="914400">
              <a:spcBef>
                <a:spcPts val="300"/>
              </a:spcBef>
              <a:buNone/>
            </a:pPr>
            <a:r>
              <a:rPr lang="en-US" sz="1000" kern="0" dirty="0"/>
              <a:t>    #iApply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1000" kern="0" dirty="0"/>
              <a:t>}</a:t>
            </a:r>
          </a:p>
          <a:p>
            <a:pPr marL="0" indent="0" defTabSz="914400">
              <a:buNone/>
            </a:pPr>
            <a:r>
              <a:rPr lang="en-US" sz="1000" kern="0" dirty="0">
                <a:solidFill>
                  <a:schemeClr val="tx2"/>
                </a:solidFill>
              </a:rPr>
              <a:t># User defined pre-/post- reset procedures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1000" kern="0" dirty="0" err="1"/>
              <a:t>iTopProc</a:t>
            </a:r>
            <a:r>
              <a:rPr lang="en-US" sz="1000" kern="0" dirty="0"/>
              <a:t> </a:t>
            </a:r>
            <a:r>
              <a:rPr lang="en-US" sz="1000" b="1" kern="0" dirty="0" err="1"/>
              <a:t>reset_powergood_post</a:t>
            </a:r>
            <a:r>
              <a:rPr lang="en-US" sz="1000" b="1" kern="0" dirty="0"/>
              <a:t>  </a:t>
            </a:r>
            <a:r>
              <a:rPr lang="en-US" sz="1000" kern="0" dirty="0"/>
              <a:t>{} {}</a:t>
            </a:r>
          </a:p>
          <a:p>
            <a:pPr marL="0" indent="0" defTabSz="914400">
              <a:buNone/>
            </a:pPr>
            <a:endParaRPr lang="en-US" sz="1000" kern="0" dirty="0"/>
          </a:p>
          <a:p>
            <a:pPr marL="0" indent="0" defTabSz="914400">
              <a:buNone/>
            </a:pPr>
            <a:endParaRPr lang="en-US" sz="1000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3D10D-118A-439B-AB04-D632F81B030F}"/>
              </a:ext>
            </a:extLst>
          </p:cNvPr>
          <p:cNvSpPr txBox="1"/>
          <p:nvPr/>
        </p:nvSpPr>
        <p:spPr>
          <a:xfrm>
            <a:off x="1894858" y="1676956"/>
            <a:ext cx="3127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 Target Scope 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3A074E-3032-4702-86AF-EE555C7416C8}"/>
              </a:ext>
            </a:extLst>
          </p:cNvPr>
          <p:cNvSpPr txBox="1"/>
          <p:nvPr/>
        </p:nvSpPr>
        <p:spPr>
          <a:xfrm>
            <a:off x="7574865" y="1027509"/>
            <a:ext cx="2727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Design Config/Initialization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4C14D0-2477-4104-838B-AFAA0092C717}"/>
              </a:ext>
            </a:extLst>
          </p:cNvPr>
          <p:cNvSpPr txBox="1">
            <a:spLocks/>
          </p:cNvSpPr>
          <p:nvPr/>
        </p:nvSpPr>
        <p:spPr bwMode="auto">
          <a:xfrm>
            <a:off x="6477000" y="1295400"/>
            <a:ext cx="4954293" cy="1474637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80163" tIns="91440" rIns="80163" bIns="4009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70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defRPr>
            </a:lvl1pPr>
            <a:lvl2pPr marL="568325" indent="-284163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300">
                <a:solidFill>
                  <a:srgbClr val="002060"/>
                </a:solidFill>
                <a:effectLst/>
                <a:latin typeface="+mn-lt"/>
                <a:cs typeface="+mn-cs"/>
              </a:defRPr>
            </a:lvl2pPr>
            <a:lvl3pPr marL="798513" indent="-23018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002060"/>
                </a:solidFill>
                <a:effectLst/>
                <a:latin typeface="+mn-lt"/>
                <a:cs typeface="+mn-cs"/>
              </a:defRPr>
            </a:lvl3pPr>
            <a:lvl4pPr marL="1010128" indent="-1751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4pPr>
            <a:lvl5pPr marL="1261787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5pPr>
            <a:lvl6pPr marL="1595793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6pPr>
            <a:lvl7pPr marL="1929801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7pPr>
            <a:lvl8pPr marL="2263806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8pPr>
            <a:lvl9pPr marL="2597814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9pPr>
          </a:lstStyle>
          <a:p>
            <a:pPr marL="0" indent="0" defTabSz="914400">
              <a:spcBef>
                <a:spcPts val="300"/>
              </a:spcBef>
              <a:buNone/>
            </a:pPr>
            <a:r>
              <a:rPr lang="en-US" sz="1000" kern="0" dirty="0">
                <a:solidFill>
                  <a:schemeClr val="tx2"/>
                </a:solidFill>
              </a:rPr>
              <a:t># Design TOP and base test pattern  names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current_design</a:t>
            </a:r>
            <a:r>
              <a:rPr lang="en-US" sz="1000" b="1" kern="0" dirty="0"/>
              <a:t>    </a:t>
            </a:r>
            <a:r>
              <a:rPr lang="en-US" sz="1000" kern="0" dirty="0"/>
              <a:t>ip1_top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pattern_set</a:t>
            </a:r>
            <a:r>
              <a:rPr lang="en-US" sz="1000" b="1" kern="0" dirty="0"/>
              <a:t>           </a:t>
            </a:r>
            <a:r>
              <a:rPr lang="en-US" sz="1000" kern="0" dirty="0"/>
              <a:t>ip1_basic_tap_tests</a:t>
            </a:r>
          </a:p>
          <a:p>
            <a:pPr marL="0" indent="0" defTabSz="914400">
              <a:spcBef>
                <a:spcPts val="300"/>
              </a:spcBef>
              <a:buNone/>
            </a:pPr>
            <a:r>
              <a:rPr lang="en-US" sz="1000" kern="0" dirty="0">
                <a:solidFill>
                  <a:schemeClr val="tx2"/>
                </a:solidFill>
              </a:rPr>
              <a:t># Additional free-running functional clocks to generate in TB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1000" kern="0" dirty="0"/>
              <a:t>#</a:t>
            </a:r>
            <a:r>
              <a:rPr lang="en-US" sz="1000" b="1" kern="0" dirty="0" err="1"/>
              <a:t>add_clocks</a:t>
            </a:r>
            <a:r>
              <a:rPr lang="en-US" sz="1000" b="1" kern="0" dirty="0"/>
              <a:t> </a:t>
            </a:r>
            <a:r>
              <a:rPr lang="en-US" sz="1000" kern="0" dirty="0"/>
              <a:t>RTL_port_clk1 -period 100ns // define as async clocks</a:t>
            </a:r>
          </a:p>
          <a:p>
            <a:pPr marL="0" indent="0" defTabSz="914400">
              <a:spcBef>
                <a:spcPts val="300"/>
              </a:spcBef>
              <a:buNone/>
            </a:pPr>
            <a:r>
              <a:rPr lang="en-US" sz="1000" kern="0" dirty="0">
                <a:solidFill>
                  <a:schemeClr val="tx2"/>
                </a:solidFill>
              </a:rPr>
              <a:t># Tester clock &amp; TCLK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tester_period</a:t>
            </a:r>
            <a:r>
              <a:rPr lang="en-US" sz="1000" b="1" kern="0" dirty="0"/>
              <a:t> </a:t>
            </a:r>
            <a:r>
              <a:rPr lang="en-US" sz="1000" kern="0" dirty="0"/>
              <a:t>10ns 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1000" kern="0" dirty="0"/>
              <a:t>set</a:t>
            </a:r>
            <a:r>
              <a:rPr lang="en-US" sz="1000" b="1" kern="0" dirty="0"/>
              <a:t> </a:t>
            </a:r>
            <a:r>
              <a:rPr lang="en-US" sz="1000" b="1" kern="0" dirty="0" err="1"/>
              <a:t>tck_ratio</a:t>
            </a:r>
            <a:r>
              <a:rPr lang="en-US" sz="1000" b="1" kern="0" dirty="0"/>
              <a:t> </a:t>
            </a:r>
            <a:r>
              <a:rPr lang="en-US" sz="1000" kern="0" dirty="0"/>
              <a:t>1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1000" kern="0" dirty="0"/>
              <a:t>set </a:t>
            </a:r>
            <a:r>
              <a:rPr lang="en-US" sz="1000" b="1" kern="0" dirty="0" err="1"/>
              <a:t>tck_period</a:t>
            </a:r>
            <a:r>
              <a:rPr lang="en-US" sz="1000" b="1" kern="0" dirty="0"/>
              <a:t>    </a:t>
            </a:r>
            <a:r>
              <a:rPr lang="en-US" sz="1000" kern="0" dirty="0"/>
              <a:t>10ns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sz="1000" kern="0" dirty="0"/>
          </a:p>
          <a:p>
            <a:pPr marL="0" indent="0" defTabSz="914400">
              <a:buNone/>
            </a:pPr>
            <a:endParaRPr lang="en-US" sz="1000" kern="0" dirty="0"/>
          </a:p>
          <a:p>
            <a:pPr marL="0" indent="0" defTabSz="914400">
              <a:buNone/>
            </a:pPr>
            <a:endParaRPr lang="en-US" sz="1000" kern="0" dirty="0"/>
          </a:p>
          <a:p>
            <a:pPr marL="0" indent="0" defTabSz="914400">
              <a:spcBef>
                <a:spcPts val="300"/>
              </a:spcBef>
              <a:buNone/>
            </a:pPr>
            <a:endParaRPr lang="en-US" sz="1000" kern="0" dirty="0"/>
          </a:p>
        </p:txBody>
      </p:sp>
    </p:spTree>
    <p:extLst>
      <p:ext uri="{BB962C8B-B14F-4D97-AF65-F5344CB8AC3E}">
        <p14:creationId xmlns:p14="http://schemas.microsoft.com/office/powerpoint/2010/main" val="293776453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3FBC-F43E-4C4E-B731-275DFA2E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Flow PDL -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4DE40E-C976-4531-9315-5AECBC8DA3E5}"/>
              </a:ext>
            </a:extLst>
          </p:cNvPr>
          <p:cNvSpPr txBox="1">
            <a:spLocks/>
          </p:cNvSpPr>
          <p:nvPr/>
        </p:nvSpPr>
        <p:spPr bwMode="auto">
          <a:xfrm>
            <a:off x="457200" y="1219200"/>
            <a:ext cx="11410950" cy="49530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80163" tIns="91440" rIns="80163" bIns="4009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70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defRPr>
            </a:lvl1pPr>
            <a:lvl2pPr marL="568325" indent="-284163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300">
                <a:solidFill>
                  <a:srgbClr val="002060"/>
                </a:solidFill>
                <a:effectLst/>
                <a:latin typeface="+mn-lt"/>
                <a:cs typeface="+mn-cs"/>
              </a:defRPr>
            </a:lvl2pPr>
            <a:lvl3pPr marL="798513" indent="-23018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002060"/>
                </a:solidFill>
                <a:effectLst/>
                <a:latin typeface="+mn-lt"/>
                <a:cs typeface="+mn-cs"/>
              </a:defRPr>
            </a:lvl3pPr>
            <a:lvl4pPr marL="1010128" indent="-1751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4pPr>
            <a:lvl5pPr marL="1261787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5pPr>
            <a:lvl6pPr marL="1595793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6pPr>
            <a:lvl7pPr marL="1929801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7pPr>
            <a:lvl8pPr marL="2263806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8pPr>
            <a:lvl9pPr marL="2597814" indent="-16816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US" sz="1400" kern="0" dirty="0">
                <a:solidFill>
                  <a:schemeClr val="tx2"/>
                </a:solidFill>
              </a:rPr>
              <a:t>#</a:t>
            </a:r>
            <a:r>
              <a:rPr lang="en-US" sz="1400" b="1" kern="0" dirty="0">
                <a:solidFill>
                  <a:schemeClr val="tx2"/>
                </a:solidFill>
              </a:rPr>
              <a:t> DUVE-M: </a:t>
            </a:r>
            <a:r>
              <a:rPr lang="en-US" sz="1400" b="1" kern="0" dirty="0" err="1">
                <a:solidFill>
                  <a:schemeClr val="tx2"/>
                </a:solidFill>
              </a:rPr>
              <a:t>verif</a:t>
            </a:r>
            <a:r>
              <a:rPr lang="en-US" sz="1400" b="1" kern="0" dirty="0">
                <a:solidFill>
                  <a:schemeClr val="tx2"/>
                </a:solidFill>
              </a:rPr>
              <a:t>/pdl/</a:t>
            </a:r>
            <a:r>
              <a:rPr lang="en-US" sz="1400" b="1" kern="0" dirty="0" err="1">
                <a:solidFill>
                  <a:schemeClr val="tx2"/>
                </a:solidFill>
              </a:rPr>
              <a:t>tap_tests_all.pdl</a:t>
            </a:r>
            <a:endParaRPr lang="en-US" sz="1400" b="1" kern="0" dirty="0">
              <a:solidFill>
                <a:schemeClr val="tx2"/>
              </a:solidFill>
            </a:endParaRPr>
          </a:p>
          <a:p>
            <a:pPr marL="0" indent="0" defTabSz="914400">
              <a:spcBef>
                <a:spcPts val="1200"/>
              </a:spcBef>
              <a:buNone/>
            </a:pPr>
            <a:r>
              <a:rPr lang="en-US" sz="1400" kern="0" dirty="0" err="1"/>
              <a:t>iCall</a:t>
            </a:r>
            <a:r>
              <a:rPr lang="en-US" sz="1400" kern="0" dirty="0"/>
              <a:t> </a:t>
            </a:r>
            <a:r>
              <a:rPr lang="en-US" sz="1400" b="1" kern="0" dirty="0" err="1"/>
              <a:t>tap_reset_preamble</a:t>
            </a:r>
            <a:endParaRPr lang="en-US" sz="1400" b="1" kern="0" dirty="0"/>
          </a:p>
          <a:p>
            <a:pPr marL="0" indent="0" defTabSz="914400">
              <a:spcBef>
                <a:spcPts val="1200"/>
              </a:spcBef>
              <a:buNone/>
            </a:pPr>
            <a:r>
              <a:rPr lang="en-US" sz="1400" kern="0" dirty="0" err="1"/>
              <a:t>iCall</a:t>
            </a:r>
            <a:r>
              <a:rPr lang="en-US" sz="1400" kern="0" dirty="0"/>
              <a:t> </a:t>
            </a:r>
            <a:r>
              <a:rPr lang="en-US" sz="1400" b="1" kern="0" dirty="0" err="1"/>
              <a:t>tap_dr_continuity_test</a:t>
            </a:r>
            <a:r>
              <a:rPr lang="en-US" sz="1400" b="1" kern="0" dirty="0"/>
              <a:t> </a:t>
            </a:r>
            <a:r>
              <a:rPr lang="en-US" sz="1400" kern="0" dirty="0"/>
              <a:t>$</a:t>
            </a:r>
            <a:r>
              <a:rPr lang="en-US" sz="1400" kern="0" dirty="0" err="1"/>
              <a:t>test_reg_collection</a:t>
            </a:r>
            <a:endParaRPr lang="en-US" sz="1400" kern="0" dirty="0"/>
          </a:p>
          <a:p>
            <a:pPr marL="0" indent="0" defTabSz="914400">
              <a:spcBef>
                <a:spcPts val="1200"/>
              </a:spcBef>
              <a:buNone/>
            </a:pPr>
            <a:r>
              <a:rPr lang="en-US" sz="1400" kern="0" dirty="0" err="1"/>
              <a:t>iCall</a:t>
            </a:r>
            <a:r>
              <a:rPr lang="en-US" sz="1400" kern="0" dirty="0"/>
              <a:t> </a:t>
            </a:r>
            <a:r>
              <a:rPr lang="en-US" sz="1400" b="1" kern="0" dirty="0" err="1"/>
              <a:t>tap_dr_reset_test</a:t>
            </a:r>
            <a:r>
              <a:rPr lang="en-US" sz="1400" b="1" kern="0" dirty="0"/>
              <a:t> </a:t>
            </a:r>
            <a:r>
              <a:rPr lang="en-US" sz="1400" kern="0" dirty="0"/>
              <a:t>$</a:t>
            </a:r>
            <a:r>
              <a:rPr lang="en-US" sz="1400" kern="0" dirty="0" err="1"/>
              <a:t>test_reg_collection</a:t>
            </a:r>
            <a:r>
              <a:rPr lang="en-US" sz="1400" kern="0" dirty="0"/>
              <a:t> POWERGOOD:DFX 0 </a:t>
            </a:r>
            <a:r>
              <a:rPr lang="en-US" sz="1400" kern="0" dirty="0" err="1"/>
              <a:t>reset_name_list</a:t>
            </a:r>
            <a:r>
              <a:rPr lang="en-US" sz="1400" kern="0" dirty="0"/>
              <a:t> $</a:t>
            </a:r>
            <a:r>
              <a:rPr lang="en-US" sz="1400" kern="0" dirty="0" err="1"/>
              <a:t>test_trst_regs</a:t>
            </a:r>
            <a:r>
              <a:rPr lang="en-US" sz="1400" kern="0" dirty="0"/>
              <a:t> $</a:t>
            </a:r>
            <a:r>
              <a:rPr lang="en-US" sz="1400" kern="0" dirty="0" err="1"/>
              <a:t>test_tlr_regs</a:t>
            </a:r>
            <a:r>
              <a:rPr lang="en-US" sz="1400" kern="0" dirty="0"/>
              <a:t> $</a:t>
            </a:r>
            <a:r>
              <a:rPr lang="en-US" sz="1400" kern="0" dirty="0" err="1"/>
              <a:t>network_control_regs</a:t>
            </a:r>
            <a:endParaRPr lang="en-US" sz="1400" kern="0" dirty="0"/>
          </a:p>
          <a:p>
            <a:pPr marL="0" indent="0" defTabSz="914400">
              <a:buNone/>
            </a:pPr>
            <a:r>
              <a:rPr lang="en-US" sz="1400" kern="0" dirty="0" err="1"/>
              <a:t>iCall</a:t>
            </a:r>
            <a:r>
              <a:rPr lang="en-US" sz="1400" kern="0" dirty="0"/>
              <a:t> </a:t>
            </a:r>
            <a:r>
              <a:rPr lang="en-US" sz="1400" b="1" kern="0" dirty="0" err="1"/>
              <a:t>tap_dr_reset_test</a:t>
            </a:r>
            <a:r>
              <a:rPr lang="en-US" sz="1400" b="1" kern="0" dirty="0"/>
              <a:t> </a:t>
            </a:r>
            <a:r>
              <a:rPr lang="en-US" sz="1400" kern="0" dirty="0"/>
              <a:t>$</a:t>
            </a:r>
            <a:r>
              <a:rPr lang="en-US" sz="1400" kern="0" dirty="0" err="1"/>
              <a:t>trst_tlr_test_collection</a:t>
            </a:r>
            <a:r>
              <a:rPr lang="en-US" sz="1400" kern="0" dirty="0"/>
              <a:t> TRST 0 </a:t>
            </a:r>
            <a:r>
              <a:rPr lang="en-US" sz="1400" kern="0" dirty="0" err="1"/>
              <a:t>reset_name_list</a:t>
            </a:r>
            <a:r>
              <a:rPr lang="en-US" sz="1400" kern="0" dirty="0"/>
              <a:t> $</a:t>
            </a:r>
            <a:r>
              <a:rPr lang="en-US" sz="1400" kern="0" dirty="0" err="1"/>
              <a:t>test_trst_regs</a:t>
            </a:r>
            <a:r>
              <a:rPr lang="en-US" sz="1400" kern="0" dirty="0"/>
              <a:t> $</a:t>
            </a:r>
            <a:r>
              <a:rPr lang="en-US" sz="1400" kern="0" dirty="0" err="1"/>
              <a:t>test_tlr_regs</a:t>
            </a:r>
            <a:r>
              <a:rPr lang="en-US" sz="1400" kern="0" dirty="0"/>
              <a:t> $</a:t>
            </a:r>
            <a:r>
              <a:rPr lang="en-US" sz="1400" kern="0" dirty="0" err="1"/>
              <a:t>network_control_regs</a:t>
            </a:r>
            <a:endParaRPr lang="en-US" sz="1400" kern="0" dirty="0"/>
          </a:p>
          <a:p>
            <a:pPr marL="0" indent="0" defTabSz="914400">
              <a:buNone/>
            </a:pPr>
            <a:r>
              <a:rPr lang="en-US" sz="1400" kern="0" dirty="0" err="1"/>
              <a:t>iCall</a:t>
            </a:r>
            <a:r>
              <a:rPr lang="en-US" sz="1400" kern="0" dirty="0"/>
              <a:t> </a:t>
            </a:r>
            <a:r>
              <a:rPr lang="en-US" sz="1400" b="1" kern="0" dirty="0" err="1"/>
              <a:t>tap_dr_reset_test</a:t>
            </a:r>
            <a:r>
              <a:rPr lang="en-US" sz="1400" b="1" kern="0" dirty="0"/>
              <a:t> </a:t>
            </a:r>
            <a:r>
              <a:rPr lang="en-US" sz="1400" kern="0" dirty="0"/>
              <a:t>$</a:t>
            </a:r>
            <a:r>
              <a:rPr lang="en-US" sz="1400" kern="0" dirty="0" err="1"/>
              <a:t>trst_tlr_test_collection</a:t>
            </a:r>
            <a:r>
              <a:rPr lang="en-US" sz="1400" kern="0" dirty="0"/>
              <a:t> TLR 0 </a:t>
            </a:r>
            <a:r>
              <a:rPr lang="en-US" sz="1400" kern="0" dirty="0" err="1"/>
              <a:t>reset_name_list</a:t>
            </a:r>
            <a:r>
              <a:rPr lang="en-US" sz="1400" kern="0" dirty="0"/>
              <a:t> $</a:t>
            </a:r>
            <a:r>
              <a:rPr lang="en-US" sz="1400" kern="0" dirty="0" err="1"/>
              <a:t>test_trst_regs</a:t>
            </a:r>
            <a:r>
              <a:rPr lang="en-US" sz="1400" kern="0" dirty="0"/>
              <a:t> $</a:t>
            </a:r>
            <a:r>
              <a:rPr lang="en-US" sz="1400" kern="0" dirty="0" err="1"/>
              <a:t>test_tlr_regs</a:t>
            </a:r>
            <a:r>
              <a:rPr lang="en-US" sz="1400" kern="0" dirty="0"/>
              <a:t> $</a:t>
            </a:r>
            <a:r>
              <a:rPr lang="en-US" sz="1400" kern="0" dirty="0" err="1"/>
              <a:t>network_control_regs</a:t>
            </a:r>
            <a:endParaRPr lang="en-US" sz="1400" kern="0" dirty="0"/>
          </a:p>
          <a:p>
            <a:pPr marL="0" indent="0" defTabSz="914400">
              <a:spcBef>
                <a:spcPts val="1200"/>
              </a:spcBef>
              <a:buNone/>
            </a:pPr>
            <a:r>
              <a:rPr lang="en-US" sz="1400" kern="0" dirty="0" err="1"/>
              <a:t>iCall</a:t>
            </a:r>
            <a:r>
              <a:rPr lang="en-US" sz="1400" kern="0" dirty="0"/>
              <a:t> </a:t>
            </a:r>
            <a:r>
              <a:rPr lang="en-US" sz="1400" b="1" kern="0" dirty="0" err="1"/>
              <a:t>tap_dr_rw_test</a:t>
            </a:r>
            <a:r>
              <a:rPr lang="en-US" sz="1400" b="1" kern="0" dirty="0"/>
              <a:t> </a:t>
            </a:r>
            <a:r>
              <a:rPr lang="en-US" sz="1400" kern="0" dirty="0"/>
              <a:t>$</a:t>
            </a:r>
            <a:r>
              <a:rPr lang="en-US" sz="1400" kern="0" dirty="0" err="1"/>
              <a:t>test_reg_collection</a:t>
            </a:r>
            <a:r>
              <a:rPr lang="en-US" sz="1400" kern="0" dirty="0"/>
              <a:t> 01</a:t>
            </a:r>
          </a:p>
          <a:p>
            <a:pPr marL="0" indent="0" defTabSz="914400">
              <a:buNone/>
            </a:pPr>
            <a:r>
              <a:rPr lang="en-US" sz="1400" kern="0" dirty="0" err="1"/>
              <a:t>iCall</a:t>
            </a:r>
            <a:r>
              <a:rPr lang="en-US" sz="1400" kern="0" dirty="0"/>
              <a:t> </a:t>
            </a:r>
            <a:r>
              <a:rPr lang="en-US" sz="1400" b="1" kern="0" dirty="0" err="1"/>
              <a:t>tap_dr_rw_random_test</a:t>
            </a:r>
            <a:r>
              <a:rPr lang="en-US" sz="1400" b="1" kern="0" dirty="0"/>
              <a:t> </a:t>
            </a:r>
            <a:r>
              <a:rPr lang="en-US" sz="1400" kern="0" dirty="0"/>
              <a:t>$</a:t>
            </a:r>
            <a:r>
              <a:rPr lang="en-US" sz="1400" kern="0" dirty="0" err="1"/>
              <a:t>test_reg_collection</a:t>
            </a:r>
            <a:r>
              <a:rPr lang="en-US" sz="1400" kern="0" dirty="0"/>
              <a:t> 2 </a:t>
            </a:r>
          </a:p>
          <a:p>
            <a:pPr marL="0" indent="0" defTabSz="914400">
              <a:buNone/>
            </a:pPr>
            <a:r>
              <a:rPr lang="en-US" sz="1400" kern="0" dirty="0" err="1"/>
              <a:t>iCall</a:t>
            </a:r>
            <a:r>
              <a:rPr lang="en-US" sz="1400" kern="0" dirty="0"/>
              <a:t> </a:t>
            </a:r>
            <a:r>
              <a:rPr lang="en-US" sz="1400" b="1" kern="0" dirty="0" err="1"/>
              <a:t>tap_dr_field_rw_random</a:t>
            </a:r>
            <a:r>
              <a:rPr lang="en-US" sz="1400" kern="0" dirty="0" err="1"/>
              <a:t>_test</a:t>
            </a:r>
            <a:r>
              <a:rPr lang="en-US" sz="1400" kern="0" dirty="0"/>
              <a:t> $</a:t>
            </a:r>
            <a:r>
              <a:rPr lang="en-US" sz="1400" kern="0" dirty="0" err="1"/>
              <a:t>test_reg_collection</a:t>
            </a:r>
            <a:r>
              <a:rPr lang="en-US" sz="1400" kern="0" dirty="0"/>
              <a:t> 2</a:t>
            </a:r>
          </a:p>
          <a:p>
            <a:pPr marL="0" indent="0" defTabSz="914400">
              <a:spcBef>
                <a:spcPts val="1200"/>
              </a:spcBef>
              <a:buNone/>
            </a:pPr>
            <a:r>
              <a:rPr lang="en-US" sz="1400" kern="0" dirty="0" err="1"/>
              <a:t>iCall</a:t>
            </a:r>
            <a:r>
              <a:rPr lang="en-US" sz="1400" kern="0" dirty="0"/>
              <a:t> </a:t>
            </a:r>
            <a:r>
              <a:rPr lang="en-US" sz="1400" b="1" kern="0" dirty="0" err="1"/>
              <a:t>tap_reserved_opcodes_test</a:t>
            </a:r>
            <a:r>
              <a:rPr lang="en-US" sz="1400" b="1" kern="0" dirty="0"/>
              <a:t> </a:t>
            </a:r>
            <a:r>
              <a:rPr lang="en-US" sz="1400" kern="0" dirty="0"/>
              <a:t>$</a:t>
            </a:r>
            <a:r>
              <a:rPr lang="en-US" sz="1400" kern="0" dirty="0" err="1"/>
              <a:t>test_reg_collection</a:t>
            </a:r>
            <a:r>
              <a:rPr lang="en-US" sz="1400" kern="0" dirty="0"/>
              <a:t> {} {$</a:t>
            </a:r>
            <a:r>
              <a:rPr lang="en-US" sz="1400" kern="0" dirty="0" err="1"/>
              <a:t>excluded_opcodes</a:t>
            </a:r>
            <a:r>
              <a:rPr lang="en-US" sz="1400" kern="0" dirty="0"/>
              <a:t>} </a:t>
            </a:r>
            <a:r>
              <a:rPr lang="en-US" sz="1400" kern="0" dirty="0" err="1"/>
              <a:t>tap_ir_map</a:t>
            </a:r>
            <a:r>
              <a:rPr lang="en-US" sz="1400" kern="0" dirty="0"/>
              <a:t> </a:t>
            </a:r>
          </a:p>
          <a:p>
            <a:pPr marL="0" indent="0" defTabSz="914400">
              <a:spcBef>
                <a:spcPts val="1200"/>
              </a:spcBef>
              <a:buNone/>
            </a:pPr>
            <a:r>
              <a:rPr lang="en-US" sz="1400" kern="0" dirty="0" err="1"/>
              <a:t>iCall</a:t>
            </a:r>
            <a:r>
              <a:rPr lang="en-US" sz="1400" kern="0" dirty="0"/>
              <a:t> </a:t>
            </a:r>
            <a:r>
              <a:rPr lang="en-US" sz="1400" b="1" kern="0" dirty="0" err="1"/>
              <a:t>tap_all_opcodes_security</a:t>
            </a:r>
            <a:r>
              <a:rPr lang="en-US" sz="1400" kern="0" dirty="0" err="1"/>
              <a:t>_test</a:t>
            </a:r>
            <a:r>
              <a:rPr lang="en-US" sz="1400" kern="0" dirty="0"/>
              <a:t> $</a:t>
            </a:r>
            <a:r>
              <a:rPr lang="en-US" sz="1400" kern="0" dirty="0" err="1"/>
              <a:t>test_reg_collection</a:t>
            </a:r>
            <a:r>
              <a:rPr lang="en-US" sz="1400" kern="0" dirty="0"/>
              <a:t> GREEN  $</a:t>
            </a:r>
            <a:r>
              <a:rPr lang="en-US" sz="1400" kern="0" dirty="0" err="1"/>
              <a:t>excluded_opcodes</a:t>
            </a:r>
            <a:r>
              <a:rPr lang="en-US" sz="1400" kern="0" dirty="0"/>
              <a:t> $</a:t>
            </a:r>
            <a:r>
              <a:rPr lang="en-US" sz="1400" kern="0" dirty="0" err="1"/>
              <a:t>excluded_registers</a:t>
            </a:r>
            <a:endParaRPr lang="en-US" sz="1400" kern="0" dirty="0"/>
          </a:p>
          <a:p>
            <a:pPr marL="0" indent="0" defTabSz="914400">
              <a:buNone/>
            </a:pPr>
            <a:r>
              <a:rPr lang="en-US" sz="1400" kern="0" dirty="0" err="1"/>
              <a:t>iCall</a:t>
            </a:r>
            <a:r>
              <a:rPr lang="en-US" sz="1400" kern="0" dirty="0"/>
              <a:t> </a:t>
            </a:r>
            <a:r>
              <a:rPr lang="en-US" sz="1400" b="1" kern="0" dirty="0" err="1"/>
              <a:t>tap_all_opcodes_security</a:t>
            </a:r>
            <a:r>
              <a:rPr lang="en-US" sz="1400" kern="0" dirty="0" err="1"/>
              <a:t>_test</a:t>
            </a:r>
            <a:r>
              <a:rPr lang="en-US" sz="1400" kern="0" dirty="0"/>
              <a:t> $</a:t>
            </a:r>
            <a:r>
              <a:rPr lang="en-US" sz="1400" kern="0" dirty="0" err="1"/>
              <a:t>test_reg_collection</a:t>
            </a:r>
            <a:r>
              <a:rPr lang="en-US" sz="1400" kern="0" dirty="0"/>
              <a:t> ORANGE $</a:t>
            </a:r>
            <a:r>
              <a:rPr lang="en-US" sz="1400" kern="0" dirty="0" err="1"/>
              <a:t>excluded_opcodes</a:t>
            </a:r>
            <a:r>
              <a:rPr lang="en-US" sz="1400" kern="0" dirty="0"/>
              <a:t> $</a:t>
            </a:r>
            <a:r>
              <a:rPr lang="en-US" sz="1400" kern="0" dirty="0" err="1"/>
              <a:t>excluded_registers</a:t>
            </a:r>
            <a:endParaRPr lang="en-US" sz="1400" kern="0" dirty="0"/>
          </a:p>
          <a:p>
            <a:pPr marL="0" indent="0" defTabSz="914400">
              <a:buNone/>
            </a:pPr>
            <a:r>
              <a:rPr lang="en-US" sz="1400" kern="0" dirty="0"/>
              <a:t># Example of test for explicit security level value</a:t>
            </a:r>
          </a:p>
          <a:p>
            <a:pPr marL="0" indent="0" defTabSz="914400">
              <a:buNone/>
            </a:pPr>
            <a:r>
              <a:rPr lang="en-US" sz="1400" kern="0" dirty="0" err="1"/>
              <a:t>iCall</a:t>
            </a:r>
            <a:r>
              <a:rPr lang="en-US" sz="1400" kern="0" dirty="0"/>
              <a:t> </a:t>
            </a:r>
            <a:r>
              <a:rPr lang="en-US" sz="1400" b="1" kern="0" dirty="0" err="1"/>
              <a:t>tap_all_opcodes_security_test</a:t>
            </a:r>
            <a:r>
              <a:rPr lang="en-US" sz="1400" b="1" kern="0" dirty="0"/>
              <a:t> </a:t>
            </a:r>
            <a:r>
              <a:rPr lang="en-US" sz="1400" kern="0" dirty="0"/>
              <a:t>$</a:t>
            </a:r>
            <a:r>
              <a:rPr lang="en-US" sz="1400" kern="0" dirty="0" err="1"/>
              <a:t>test_reg_collection</a:t>
            </a:r>
            <a:r>
              <a:rPr lang="en-US" sz="1400" kern="0" dirty="0"/>
              <a:t> 0x1    $</a:t>
            </a:r>
            <a:r>
              <a:rPr lang="en-US" sz="1400" kern="0" dirty="0" err="1"/>
              <a:t>excluded_opcodes</a:t>
            </a:r>
            <a:r>
              <a:rPr lang="en-US" sz="1400" kern="0" dirty="0"/>
              <a:t> $</a:t>
            </a:r>
            <a:r>
              <a:rPr lang="en-US" sz="1400" kern="0" dirty="0" err="1"/>
              <a:t>excluded_registers</a:t>
            </a:r>
            <a:endParaRPr lang="en-US" sz="1400" kern="0" dirty="0"/>
          </a:p>
          <a:p>
            <a:pPr marL="0" indent="0" defTabSz="914400">
              <a:spcBef>
                <a:spcPts val="1200"/>
              </a:spcBef>
              <a:buNone/>
            </a:pPr>
            <a:r>
              <a:rPr lang="en-US" sz="1400" kern="0" dirty="0"/>
              <a:t># Print info about </a:t>
            </a:r>
            <a:r>
              <a:rPr lang="en-US" sz="1400" b="1" kern="0" dirty="0"/>
              <a:t>not readable/not checked </a:t>
            </a:r>
            <a:r>
              <a:rPr lang="en-US" sz="1400" kern="0" dirty="0"/>
              <a:t>registers/fields</a:t>
            </a:r>
          </a:p>
          <a:p>
            <a:pPr marL="0" indent="0" defTabSz="914400">
              <a:buNone/>
            </a:pPr>
            <a:r>
              <a:rPr lang="en-US" sz="1400" b="1" kern="0" dirty="0" err="1"/>
              <a:t>tap_utils</a:t>
            </a:r>
            <a:r>
              <a:rPr lang="en-US" sz="1400" b="1" kern="0" dirty="0"/>
              <a:t>::</a:t>
            </a:r>
            <a:r>
              <a:rPr lang="en-US" sz="1400" b="1" kern="0" dirty="0" err="1"/>
              <a:t>print_all_capture_source_x_info</a:t>
            </a:r>
            <a:r>
              <a:rPr lang="en-US" sz="1400" b="1" kern="0" dirty="0"/>
              <a:t> </a:t>
            </a:r>
            <a:r>
              <a:rPr lang="en-US" sz="1400" kern="0" dirty="0"/>
              <a:t>$</a:t>
            </a:r>
            <a:r>
              <a:rPr lang="en-US" sz="1400" kern="0" dirty="0" err="1"/>
              <a:t>test_reg_collection</a:t>
            </a: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54536390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CF4D-FDF8-485E-B5E7-438BD44C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TAP RDL2ICL and ICLGEN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BB76E0A-9F6B-450A-B8EB-DD40393C1F0C}"/>
              </a:ext>
            </a:extLst>
          </p:cNvPr>
          <p:cNvGrpSpPr/>
          <p:nvPr/>
        </p:nvGrpSpPr>
        <p:grpSpPr>
          <a:xfrm>
            <a:off x="8278799" y="1180176"/>
            <a:ext cx="3303601" cy="2274678"/>
            <a:chOff x="8153400" y="1054454"/>
            <a:chExt cx="3303601" cy="227467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4AD6FF-3BB3-45C7-AC04-AE8D7109CF23}"/>
                </a:ext>
              </a:extLst>
            </p:cNvPr>
            <p:cNvSpPr/>
            <p:nvPr/>
          </p:nvSpPr>
          <p:spPr bwMode="auto">
            <a:xfrm>
              <a:off x="9908847" y="1054454"/>
              <a:ext cx="1548154" cy="149409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</a:endParaRPr>
            </a:p>
          </p:txBody>
        </p:sp>
        <p:sp>
          <p:nvSpPr>
            <p:cNvPr id="4" name="Folded Corner 15">
              <a:extLst>
                <a:ext uri="{FF2B5EF4-FFF2-40B4-BE49-F238E27FC236}">
                  <a16:creationId xmlns:a16="http://schemas.microsoft.com/office/drawing/2014/main" id="{5775DC3B-00B7-4414-85E8-3E7BF46CEFEF}"/>
                </a:ext>
              </a:extLst>
            </p:cNvPr>
            <p:cNvSpPr/>
            <p:nvPr/>
          </p:nvSpPr>
          <p:spPr bwMode="auto">
            <a:xfrm>
              <a:off x="10141878" y="1184933"/>
              <a:ext cx="1130619" cy="491052"/>
            </a:xfrm>
            <a:prstGeom prst="foldedCorner">
              <a:avLst/>
            </a:prstGeom>
            <a:blipFill>
              <a:blip r:embed="rId3"/>
              <a:tile tx="0" ty="0" sx="100000" sy="100000" flip="none" algn="tl"/>
            </a:blipFill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0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latin typeface="Arial Narrow" pitchFamily="34" charset="0"/>
                  <a:cs typeface="Arial" charset="0"/>
                </a:rPr>
                <a:t>IP TAP RDL`</a:t>
              </a:r>
            </a:p>
          </p:txBody>
        </p:sp>
        <p:sp>
          <p:nvSpPr>
            <p:cNvPr id="5" name="Folded Corner 15">
              <a:extLst>
                <a:ext uri="{FF2B5EF4-FFF2-40B4-BE49-F238E27FC236}">
                  <a16:creationId xmlns:a16="http://schemas.microsoft.com/office/drawing/2014/main" id="{6C964D59-589E-4138-AB65-27AC28706535}"/>
                </a:ext>
              </a:extLst>
            </p:cNvPr>
            <p:cNvSpPr/>
            <p:nvPr/>
          </p:nvSpPr>
          <p:spPr bwMode="auto">
            <a:xfrm>
              <a:off x="10106782" y="1885356"/>
              <a:ext cx="1165715" cy="486141"/>
            </a:xfrm>
            <a:prstGeom prst="foldedCorner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0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latin typeface="Arial Narrow" pitchFamily="34" charset="0"/>
                  <a:cs typeface="Arial" charset="0"/>
                </a:rPr>
                <a:t>IP TAP ICL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EBBF5F-A1A3-426D-A437-EECFEF169BE6}"/>
                </a:ext>
              </a:extLst>
            </p:cNvPr>
            <p:cNvSpPr/>
            <p:nvPr/>
          </p:nvSpPr>
          <p:spPr bwMode="auto">
            <a:xfrm>
              <a:off x="8153400" y="1597088"/>
              <a:ext cx="1227226" cy="82969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688" rIns="0" bIns="4568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lang="en-US" sz="1600" dirty="0">
                  <a:solidFill>
                    <a:srgbClr val="FFFF99"/>
                  </a:solidFill>
                  <a:latin typeface="Arial Narrow" pitchFamily="34" charset="0"/>
                  <a:cs typeface="Arial" charset="0"/>
                </a:rPr>
                <a:t>DTEG</a:t>
              </a:r>
            </a:p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FF99"/>
                  </a:solidFill>
                  <a:latin typeface="Arial Narrow" pitchFamily="34" charset="0"/>
                  <a:cs typeface="Arial" charset="0"/>
                </a:rPr>
                <a:t>TAP RDL2ICL</a:t>
              </a:r>
            </a:p>
          </p:txBody>
        </p:sp>
        <p:cxnSp>
          <p:nvCxnSpPr>
            <p:cNvPr id="7" name="Elbow Connector 11">
              <a:extLst>
                <a:ext uri="{FF2B5EF4-FFF2-40B4-BE49-F238E27FC236}">
                  <a16:creationId xmlns:a16="http://schemas.microsoft.com/office/drawing/2014/main" id="{41BD16A7-FB69-4D2A-B543-63B8E9E7F63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 rot="10800000" flipV="1">
              <a:off x="8153400" y="1347492"/>
              <a:ext cx="1974816" cy="664442"/>
            </a:xfrm>
            <a:prstGeom prst="bentConnector3">
              <a:avLst>
                <a:gd name="adj1" fmla="val 1115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11">
              <a:extLst>
                <a:ext uri="{FF2B5EF4-FFF2-40B4-BE49-F238E27FC236}">
                  <a16:creationId xmlns:a16="http://schemas.microsoft.com/office/drawing/2014/main" id="{2A175C96-78FB-4F78-BA9B-1050A832194B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9380626" y="2011934"/>
              <a:ext cx="747590" cy="118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481922-F6EF-461E-925E-C74D2C360AC9}"/>
                </a:ext>
              </a:extLst>
            </p:cNvPr>
            <p:cNvSpPr/>
            <p:nvPr/>
          </p:nvSpPr>
          <p:spPr bwMode="auto">
            <a:xfrm>
              <a:off x="8153400" y="2548548"/>
              <a:ext cx="1256594" cy="78058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688" rIns="0" bIns="4568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lang="en-US" sz="1600" dirty="0">
                  <a:solidFill>
                    <a:srgbClr val="FFFF99"/>
                  </a:solidFill>
                  <a:latin typeface="Arial Narrow" pitchFamily="34" charset="0"/>
                  <a:cs typeface="Arial" charset="0"/>
                </a:rPr>
                <a:t>DTEG</a:t>
              </a:r>
            </a:p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FF99"/>
                  </a:solidFill>
                  <a:latin typeface="Arial Narrow" pitchFamily="34" charset="0"/>
                  <a:cs typeface="Arial" charset="0"/>
                </a:rPr>
                <a:t>TAP ICLGEN</a:t>
              </a:r>
            </a:p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lang="en-US" sz="1600" dirty="0">
                  <a:solidFill>
                    <a:srgbClr val="FFFF99"/>
                  </a:solidFill>
                  <a:latin typeface="Arial Narrow" pitchFamily="34" charset="0"/>
                  <a:cs typeface="Arial" charset="0"/>
                </a:rPr>
                <a:t>Front-End GUI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latin typeface="Arial Narrow" pitchFamily="34" charset="0"/>
                <a:cs typeface="Arial" charset="0"/>
              </a:endParaRPr>
            </a:p>
          </p:txBody>
        </p:sp>
        <p:cxnSp>
          <p:nvCxnSpPr>
            <p:cNvPr id="10" name="Elbow Connector 11">
              <a:extLst>
                <a:ext uri="{FF2B5EF4-FFF2-40B4-BE49-F238E27FC236}">
                  <a16:creationId xmlns:a16="http://schemas.microsoft.com/office/drawing/2014/main" id="{A5305AEE-D42F-4F77-801C-F9036849C607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9409994" y="2266102"/>
              <a:ext cx="693905" cy="672738"/>
            </a:xfrm>
            <a:prstGeom prst="bentConnector3">
              <a:avLst>
                <a:gd name="adj1" fmla="val 4570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1">
              <a:extLst>
                <a:ext uri="{FF2B5EF4-FFF2-40B4-BE49-F238E27FC236}">
                  <a16:creationId xmlns:a16="http://schemas.microsoft.com/office/drawing/2014/main" id="{131FA597-8298-416C-8213-47433A3CB5C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585309" y="1709533"/>
              <a:ext cx="702453" cy="410685"/>
            </a:xfrm>
            <a:prstGeom prst="bentConnector3">
              <a:avLst>
                <a:gd name="adj1" fmla="val 1009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AD55448-E802-4594-87DA-803968C4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5656"/>
            <a:ext cx="7239000" cy="2274983"/>
          </a:xfrm>
        </p:spPr>
        <p:txBody>
          <a:bodyPr/>
          <a:lstStyle/>
          <a:p>
            <a:r>
              <a:rPr lang="en-US" sz="2000" dirty="0"/>
              <a:t>TAP RDL2ICL flow: for IP with existing TAP RDL</a:t>
            </a:r>
          </a:p>
          <a:p>
            <a:pPr lvl="1">
              <a:spcBef>
                <a:spcPts val="0"/>
              </a:spcBef>
            </a:pPr>
            <a:r>
              <a:rPr lang="en-US" sz="1700" dirty="0"/>
              <a:t>“Push button” conversion RDL/RDL 2.0 -&gt; ICL</a:t>
            </a:r>
          </a:p>
          <a:p>
            <a:pPr lvl="1">
              <a:spcBef>
                <a:spcPts val="0"/>
              </a:spcBef>
            </a:pPr>
            <a:r>
              <a:rPr lang="en-US" sz="1700" dirty="0"/>
              <a:t>ICL header file is required to specify </a:t>
            </a:r>
            <a:r>
              <a:rPr lang="en-US" sz="1700" dirty="0" err="1"/>
              <a:t>DFx</a:t>
            </a:r>
            <a:r>
              <a:rPr lang="en-US" sz="1700" dirty="0"/>
              <a:t>/TAP port names/functions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TAP ICLGEN GUI: for new IP (beta)</a:t>
            </a:r>
          </a:p>
          <a:p>
            <a:pPr lvl="1"/>
            <a:r>
              <a:rPr lang="en-US" sz="1700" dirty="0"/>
              <a:t>Based on MS Excel with special macros to add/manage elements of TAP spec (TAPs, chains, registers, fields)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Part of DUVE-M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1ABE557-5E5D-4C24-814B-B9DE32889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48" y="3611579"/>
            <a:ext cx="3497792" cy="24277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C4EE9E-E34A-4455-B5E0-BF458D6F8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909" y="3800101"/>
            <a:ext cx="3459039" cy="23855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E455F0-4620-42C0-AD84-9417F4CD30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8909" y="3954367"/>
            <a:ext cx="3378039" cy="23444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86EEB54-08C2-41E5-8B02-CE8DCEEE66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4507" y="4147009"/>
            <a:ext cx="3490307" cy="241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5131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0B6E-CC58-4687-B6E4-280EBC8C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ICL/PDL?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44646-AE4E-4318-AEF5-5392AD055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82698"/>
            <a:ext cx="11201400" cy="474346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IEEE1687 ICL/PDL is industry standard and supported by EDA tools (Mentor </a:t>
            </a:r>
            <a:r>
              <a:rPr lang="en-US" sz="2000" dirty="0" err="1"/>
              <a:t>Tessent</a:t>
            </a:r>
            <a:r>
              <a:rPr lang="en-US" sz="2000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Good support of the tool &amp; methodology by tool vendor, quickly evolving and improving capabilities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Native retargeting support of IP level sequences &amp; recipes @ SoC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Allows sequences to be defined, validated and delivered by IP owner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/>
              <a:t>Original limitation of Intel internal TFM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Native support of variable length registers/chains (IOV, BSCAN, IJTAG, etc.)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/>
              <a:t>Original limitation of Intel internal TFM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Ease of integration and collateral reuse for 3</a:t>
            </a:r>
            <a:r>
              <a:rPr lang="en-US" sz="2000" baseline="30000" dirty="0"/>
              <a:t>rd</a:t>
            </a:r>
            <a:r>
              <a:rPr lang="en-US" sz="2000" dirty="0"/>
              <a:t> party IP’s (like Synopsys PHY)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Support of “not usual” TAP implementations and mixed networks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/>
              <a:t>Original limitation of Intel internal TFM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Ease of IP TAP/DFT logic &amp; ICL/PDL collateral validation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/>
              <a:t>Original limitation of Intel internal TFM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PDL provides similar test writing capabilities and experience as Intel SPF or </a:t>
            </a:r>
            <a:r>
              <a:rPr lang="en-US" sz="2000" dirty="0" err="1"/>
              <a:t>Saola</a:t>
            </a:r>
            <a:r>
              <a:rPr lang="en-US" sz="2000" dirty="0"/>
              <a:t> TAL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ICL data modeling in EDA and extendable set of API to introspect ICL/test metadata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Easy of enhancing and customization for Intel TFM needs (using provided vendor tool API)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New capabilities: support of clock specification &amp; checking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Promise to address legacy gaps in Intel internal flows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4085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AB23FF2F-BED1-4587-B590-67FD1D425167}"/>
              </a:ext>
            </a:extLst>
          </p:cNvPr>
          <p:cNvSpPr/>
          <p:nvPr/>
        </p:nvSpPr>
        <p:spPr bwMode="auto">
          <a:xfrm>
            <a:off x="3927339" y="1446627"/>
            <a:ext cx="1548154" cy="29682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3FD52-5FF5-48AE-B967-FE15CC49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0"/>
            <a:ext cx="11277600" cy="888598"/>
          </a:xfrm>
        </p:spPr>
        <p:txBody>
          <a:bodyPr/>
          <a:lstStyle/>
          <a:p>
            <a:r>
              <a:rPr lang="en-US" dirty="0"/>
              <a:t>Vision of IP-SoC TAP Collateral Handoff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B6A30-8CBF-409C-B51E-06E5C1DA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969430"/>
            <a:ext cx="8458200" cy="1235307"/>
          </a:xfrm>
        </p:spPr>
        <p:txBody>
          <a:bodyPr/>
          <a:lstStyle/>
          <a:p>
            <a:r>
              <a:rPr lang="en-US" sz="2000" dirty="0"/>
              <a:t> </a:t>
            </a:r>
            <a:r>
              <a:rPr lang="en-US" sz="2000" b="1" u="sng" dirty="0"/>
              <a:t>Any</a:t>
            </a:r>
            <a:r>
              <a:rPr lang="en-US" sz="2000" dirty="0"/>
              <a:t> TFM can be used for IP RTL &amp; ICL: 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Manual coding for RTL and DTEG TAP RDL2ICL or TAP ICL GEN GUI for ICL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DTEG DFTB based RTL &amp; ICL generation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Mentor Tessent Shell based RTL &amp; ICL generation/extraction</a:t>
            </a:r>
          </a:p>
        </p:txBody>
      </p:sp>
      <p:sp>
        <p:nvSpPr>
          <p:cNvPr id="114" name="Rounded Rectangle 6">
            <a:extLst>
              <a:ext uri="{FF2B5EF4-FFF2-40B4-BE49-F238E27FC236}">
                <a16:creationId xmlns:a16="http://schemas.microsoft.com/office/drawing/2014/main" id="{B2EA6407-E65E-42B7-A60C-3B18CF23D02F}"/>
              </a:ext>
            </a:extLst>
          </p:cNvPr>
          <p:cNvSpPr/>
          <p:nvPr/>
        </p:nvSpPr>
        <p:spPr>
          <a:xfrm>
            <a:off x="4144507" y="1628600"/>
            <a:ext cx="1165693" cy="63180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kern="0" dirty="0">
                <a:solidFill>
                  <a:srgbClr val="006600"/>
                </a:solidFill>
                <a:latin typeface="Tahoma"/>
              </a:rPr>
              <a:t>IP RTL</a:t>
            </a:r>
          </a:p>
        </p:txBody>
      </p:sp>
      <p:sp>
        <p:nvSpPr>
          <p:cNvPr id="67" name="Folded Corner 15">
            <a:extLst>
              <a:ext uri="{FF2B5EF4-FFF2-40B4-BE49-F238E27FC236}">
                <a16:creationId xmlns:a16="http://schemas.microsoft.com/office/drawing/2014/main" id="{A351723F-E598-4A35-94A9-B65B7B03DA52}"/>
              </a:ext>
            </a:extLst>
          </p:cNvPr>
          <p:cNvSpPr/>
          <p:nvPr/>
        </p:nvSpPr>
        <p:spPr bwMode="auto">
          <a:xfrm>
            <a:off x="4144485" y="2440309"/>
            <a:ext cx="1165715" cy="491052"/>
          </a:xfrm>
          <a:prstGeom prst="foldedCorner">
            <a:avLst/>
          </a:prstGeom>
          <a:blipFill>
            <a:blip r:embed="rId3"/>
            <a:tile tx="0" ty="0" sx="100000" sy="100000" flip="none" algn="tl"/>
          </a:blip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latin typeface="Arial Narrow" pitchFamily="34" charset="0"/>
                <a:cs typeface="Arial" charset="0"/>
              </a:rPr>
              <a:t>IP TAP RDL`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EE68B3-0A77-426B-A919-886C22B2D17A}"/>
              </a:ext>
            </a:extLst>
          </p:cNvPr>
          <p:cNvCxnSpPr>
            <a:cxnSpLocks/>
          </p:cNvCxnSpPr>
          <p:nvPr/>
        </p:nvCxnSpPr>
        <p:spPr bwMode="auto">
          <a:xfrm>
            <a:off x="6384397" y="1752600"/>
            <a:ext cx="0" cy="2537466"/>
          </a:xfrm>
          <a:prstGeom prst="line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Folded Corner 15">
            <a:extLst>
              <a:ext uri="{FF2B5EF4-FFF2-40B4-BE49-F238E27FC236}">
                <a16:creationId xmlns:a16="http://schemas.microsoft.com/office/drawing/2014/main" id="{5E7E0ABC-598F-4E78-AED1-3936DC7EE8E1}"/>
              </a:ext>
            </a:extLst>
          </p:cNvPr>
          <p:cNvSpPr/>
          <p:nvPr/>
        </p:nvSpPr>
        <p:spPr bwMode="auto">
          <a:xfrm>
            <a:off x="4109389" y="3140732"/>
            <a:ext cx="1165715" cy="486141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latin typeface="Arial Narrow" pitchFamily="34" charset="0"/>
                <a:cs typeface="Arial" charset="0"/>
              </a:rPr>
              <a:t>IP TAP ICL</a:t>
            </a:r>
          </a:p>
        </p:txBody>
      </p:sp>
      <p:sp>
        <p:nvSpPr>
          <p:cNvPr id="77" name="Folded Corner 15">
            <a:extLst>
              <a:ext uri="{FF2B5EF4-FFF2-40B4-BE49-F238E27FC236}">
                <a16:creationId xmlns:a16="http://schemas.microsoft.com/office/drawing/2014/main" id="{BADB0549-0889-4971-B8A6-7D70DFEC8653}"/>
              </a:ext>
            </a:extLst>
          </p:cNvPr>
          <p:cNvSpPr/>
          <p:nvPr/>
        </p:nvSpPr>
        <p:spPr bwMode="auto">
          <a:xfrm>
            <a:off x="4098400" y="3803924"/>
            <a:ext cx="1165715" cy="486142"/>
          </a:xfrm>
          <a:prstGeom prst="foldedCorner">
            <a:avLst/>
          </a:prstGeom>
          <a:solidFill>
            <a:srgbClr val="CCFFFF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latin typeface="Arial Narrow" pitchFamily="34" charset="0"/>
                <a:cs typeface="Arial" charset="0"/>
              </a:rPr>
              <a:t>IP TAP PDL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F7B2511-7715-4EA2-A653-117A85400879}"/>
              </a:ext>
            </a:extLst>
          </p:cNvPr>
          <p:cNvSpPr/>
          <p:nvPr/>
        </p:nvSpPr>
        <p:spPr bwMode="auto">
          <a:xfrm>
            <a:off x="2014247" y="2852464"/>
            <a:ext cx="1368986" cy="829691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688" rIns="0" bIns="45688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sz="1600" dirty="0">
                <a:solidFill>
                  <a:srgbClr val="FFFF99"/>
                </a:solidFill>
                <a:latin typeface="Arial Narrow" pitchFamily="34" charset="0"/>
                <a:cs typeface="Arial" charset="0"/>
              </a:rPr>
              <a:t>DTEG</a:t>
            </a: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latin typeface="Arial Narrow" pitchFamily="34" charset="0"/>
                <a:cs typeface="Arial" charset="0"/>
              </a:rPr>
              <a:t>TAP RDL2ICL</a:t>
            </a:r>
          </a:p>
        </p:txBody>
      </p:sp>
      <p:cxnSp>
        <p:nvCxnSpPr>
          <p:cNvPr id="80" name="Elbow Connector 11">
            <a:extLst>
              <a:ext uri="{FF2B5EF4-FFF2-40B4-BE49-F238E27FC236}">
                <a16:creationId xmlns:a16="http://schemas.microsoft.com/office/drawing/2014/main" id="{FE56A494-AA97-43F8-B6C3-D9EF2AFBEE79}"/>
              </a:ext>
            </a:extLst>
          </p:cNvPr>
          <p:cNvCxnSpPr>
            <a:cxnSpLocks/>
            <a:stCxn id="67" idx="1"/>
            <a:endCxn id="78" idx="1"/>
          </p:cNvCxnSpPr>
          <p:nvPr/>
        </p:nvCxnSpPr>
        <p:spPr>
          <a:xfrm rot="10800000" flipV="1">
            <a:off x="2014247" y="2685834"/>
            <a:ext cx="2130238" cy="581475"/>
          </a:xfrm>
          <a:prstGeom prst="bentConnector3">
            <a:avLst>
              <a:gd name="adj1" fmla="val 110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11">
            <a:extLst>
              <a:ext uri="{FF2B5EF4-FFF2-40B4-BE49-F238E27FC236}">
                <a16:creationId xmlns:a16="http://schemas.microsoft.com/office/drawing/2014/main" id="{A89F11AA-E5A4-4605-8ABE-4C8DDFF52833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3383233" y="3267310"/>
            <a:ext cx="747590" cy="11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776CEDAE-E497-4A13-B58A-E82DC289E5CC}"/>
              </a:ext>
            </a:extLst>
          </p:cNvPr>
          <p:cNvSpPr/>
          <p:nvPr/>
        </p:nvSpPr>
        <p:spPr bwMode="auto">
          <a:xfrm>
            <a:off x="5927200" y="1819680"/>
            <a:ext cx="914398" cy="228600"/>
          </a:xfrm>
          <a:prstGeom prst="rightArrow">
            <a:avLst/>
          </a:prstGeom>
          <a:solidFill>
            <a:srgbClr val="FFFF99"/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E1CF8F6B-1771-4407-8D7F-F2C9348D3E7B}"/>
              </a:ext>
            </a:extLst>
          </p:cNvPr>
          <p:cNvSpPr/>
          <p:nvPr/>
        </p:nvSpPr>
        <p:spPr bwMode="auto">
          <a:xfrm>
            <a:off x="5935306" y="2590422"/>
            <a:ext cx="914398" cy="228600"/>
          </a:xfrm>
          <a:prstGeom prst="rightArrow">
            <a:avLst/>
          </a:prstGeom>
          <a:blipFill>
            <a:blip r:embed="rId3"/>
            <a:tile tx="0" ty="0" sx="100000" sy="100000" flip="none" algn="tl"/>
          </a:blip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B202D771-37D7-4010-A9CE-A39E629AD575}"/>
              </a:ext>
            </a:extLst>
          </p:cNvPr>
          <p:cNvSpPr/>
          <p:nvPr/>
        </p:nvSpPr>
        <p:spPr bwMode="auto">
          <a:xfrm>
            <a:off x="5927200" y="3285854"/>
            <a:ext cx="914398" cy="2286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2C370789-BC52-4785-B73E-6A57B2F27BD5}"/>
              </a:ext>
            </a:extLst>
          </p:cNvPr>
          <p:cNvSpPr/>
          <p:nvPr/>
        </p:nvSpPr>
        <p:spPr bwMode="auto">
          <a:xfrm>
            <a:off x="5935306" y="3943051"/>
            <a:ext cx="914398" cy="280923"/>
          </a:xfrm>
          <a:prstGeom prst="rightArrow">
            <a:avLst/>
          </a:prstGeom>
          <a:solidFill>
            <a:srgbClr val="CCFFFF"/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7A1B7C5-9CB8-48FB-8FD0-AB82D1522073}"/>
              </a:ext>
            </a:extLst>
          </p:cNvPr>
          <p:cNvSpPr/>
          <p:nvPr/>
        </p:nvSpPr>
        <p:spPr bwMode="auto">
          <a:xfrm>
            <a:off x="7535504" y="1819680"/>
            <a:ext cx="2612882" cy="2541078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kern="0" dirty="0">
                <a:latin typeface="Tahoma"/>
              </a:rPr>
              <a:t>SOC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1708751-FB42-4D59-94FD-90DD46DB2450}"/>
              </a:ext>
            </a:extLst>
          </p:cNvPr>
          <p:cNvSpPr/>
          <p:nvPr/>
        </p:nvSpPr>
        <p:spPr bwMode="auto">
          <a:xfrm>
            <a:off x="6098257" y="1530053"/>
            <a:ext cx="605085" cy="2884811"/>
          </a:xfrm>
          <a:prstGeom prst="ellipse">
            <a:avLst/>
          </a:prstGeom>
          <a:noFill/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  <p:sp>
        <p:nvSpPr>
          <p:cNvPr id="87" name="Speech Bubble: Rectangle 86">
            <a:extLst>
              <a:ext uri="{FF2B5EF4-FFF2-40B4-BE49-F238E27FC236}">
                <a16:creationId xmlns:a16="http://schemas.microsoft.com/office/drawing/2014/main" id="{FC85ACF9-8B19-4B5D-9C6E-8CCDC0F63696}"/>
              </a:ext>
            </a:extLst>
          </p:cNvPr>
          <p:cNvSpPr/>
          <p:nvPr/>
        </p:nvSpPr>
        <p:spPr bwMode="auto">
          <a:xfrm>
            <a:off x="5867400" y="4608896"/>
            <a:ext cx="1066797" cy="312244"/>
          </a:xfrm>
          <a:prstGeom prst="wedgeRectCallout">
            <a:avLst>
              <a:gd name="adj1" fmla="val 1052"/>
              <a:gd name="adj2" fmla="val -109604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Validated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E66C52E-3CBE-48AD-B355-B3F6F8D7AC77}"/>
              </a:ext>
            </a:extLst>
          </p:cNvPr>
          <p:cNvSpPr/>
          <p:nvPr/>
        </p:nvSpPr>
        <p:spPr bwMode="auto">
          <a:xfrm>
            <a:off x="2043615" y="3803924"/>
            <a:ext cx="1368986" cy="780584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688" rIns="0" bIns="45688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sz="1600" dirty="0">
                <a:solidFill>
                  <a:srgbClr val="FFFF99"/>
                </a:solidFill>
                <a:latin typeface="Arial Narrow" pitchFamily="34" charset="0"/>
                <a:cs typeface="Arial" charset="0"/>
              </a:rPr>
              <a:t>DTEG</a:t>
            </a: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latin typeface="Arial Narrow" pitchFamily="34" charset="0"/>
                <a:cs typeface="Arial" charset="0"/>
              </a:rPr>
              <a:t>TAP ICLGEN</a:t>
            </a: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sz="1600" dirty="0">
                <a:solidFill>
                  <a:srgbClr val="FFFF99"/>
                </a:solidFill>
                <a:latin typeface="Arial Narrow" pitchFamily="34" charset="0"/>
                <a:cs typeface="Arial" charset="0"/>
              </a:rPr>
              <a:t>Front-End GUI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FFFF99"/>
              </a:solidFill>
              <a:latin typeface="Arial Narrow" pitchFamily="34" charset="0"/>
              <a:cs typeface="Arial" charset="0"/>
            </a:endParaRPr>
          </a:p>
        </p:txBody>
      </p:sp>
      <p:cxnSp>
        <p:nvCxnSpPr>
          <p:cNvPr id="123" name="Elbow Connector 11">
            <a:extLst>
              <a:ext uri="{FF2B5EF4-FFF2-40B4-BE49-F238E27FC236}">
                <a16:creationId xmlns:a16="http://schemas.microsoft.com/office/drawing/2014/main" id="{3D8AD405-70EC-4949-9208-4A0AA96172EC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3412601" y="3521477"/>
            <a:ext cx="693905" cy="6727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D0DD25C-BA95-4110-9773-22861D75CFAB}"/>
              </a:ext>
            </a:extLst>
          </p:cNvPr>
          <p:cNvGrpSpPr/>
          <p:nvPr/>
        </p:nvGrpSpPr>
        <p:grpSpPr>
          <a:xfrm>
            <a:off x="9079766" y="4767024"/>
            <a:ext cx="2731234" cy="1824442"/>
            <a:chOff x="9079766" y="4767024"/>
            <a:chExt cx="2731234" cy="1824442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51C72D1B-37D6-4309-B944-B81DA673CDEA}"/>
                </a:ext>
              </a:extLst>
            </p:cNvPr>
            <p:cNvSpPr/>
            <p:nvPr/>
          </p:nvSpPr>
          <p:spPr bwMode="auto">
            <a:xfrm>
              <a:off x="9079766" y="4767024"/>
              <a:ext cx="2731234" cy="1824442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72" tIns="91440" rIns="91372" bIns="45688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u="sng" kern="0" dirty="0">
                  <a:latin typeface="Tahoma"/>
                </a:rPr>
                <a:t>Other RTL/ICL TFM options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B41935A-010B-4E72-848C-85FC6B36F42A}"/>
                </a:ext>
              </a:extLst>
            </p:cNvPr>
            <p:cNvSpPr/>
            <p:nvPr/>
          </p:nvSpPr>
          <p:spPr bwMode="auto">
            <a:xfrm>
              <a:off x="9514184" y="5220110"/>
              <a:ext cx="1179894" cy="58336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688" rIns="0" bIns="4568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lang="en-US" sz="1400" dirty="0">
                  <a:solidFill>
                    <a:srgbClr val="FFFF99"/>
                  </a:solidFill>
                  <a:latin typeface="Arial Narrow" pitchFamily="34" charset="0"/>
                  <a:cs typeface="Arial" charset="0"/>
                </a:rPr>
                <a:t>DTEG</a:t>
              </a:r>
            </a:p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rgbClr val="FFFF99"/>
                  </a:solidFill>
                  <a:latin typeface="Arial Narrow" pitchFamily="34" charset="0"/>
                  <a:cs typeface="Arial" charset="0"/>
                </a:rPr>
                <a:t>DFT Build TFM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2EE2200-ED14-45B1-91D7-26FDA599CCC7}"/>
                </a:ext>
              </a:extLst>
            </p:cNvPr>
            <p:cNvSpPr/>
            <p:nvPr/>
          </p:nvSpPr>
          <p:spPr bwMode="auto">
            <a:xfrm>
              <a:off x="9512681" y="5930939"/>
              <a:ext cx="1179894" cy="55980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688" rIns="0" bIns="4568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Mentor </a:t>
              </a:r>
            </a:p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Tessent Shell</a:t>
              </a: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6E47F8E1-AEA2-4B7A-8BF3-EC5B34F099B2}"/>
                </a:ext>
              </a:extLst>
            </p:cNvPr>
            <p:cNvCxnSpPr>
              <a:cxnSpLocks/>
              <a:stCxn id="115" idx="3"/>
            </p:cNvCxnSpPr>
            <p:nvPr/>
          </p:nvCxnSpPr>
          <p:spPr>
            <a:xfrm>
              <a:off x="10694078" y="5511792"/>
              <a:ext cx="844711" cy="0"/>
            </a:xfrm>
            <a:prstGeom prst="straightConnector1">
              <a:avLst/>
            </a:prstGeom>
            <a:ln w="34925" cmpd="dbl"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D6369D31-589D-4B55-B53D-1C7A32A26CDF}"/>
                </a:ext>
              </a:extLst>
            </p:cNvPr>
            <p:cNvCxnSpPr>
              <a:cxnSpLocks/>
              <a:stCxn id="116" idx="3"/>
            </p:cNvCxnSpPr>
            <p:nvPr/>
          </p:nvCxnSpPr>
          <p:spPr>
            <a:xfrm flipV="1">
              <a:off x="10692575" y="6210839"/>
              <a:ext cx="828048" cy="1"/>
            </a:xfrm>
            <a:prstGeom prst="straightConnector1">
              <a:avLst/>
            </a:prstGeom>
            <a:ln w="34925" cmpd="dbl"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7A1D28F9-C2DA-4BC9-B7E7-3BA30C4AB1BB}"/>
                </a:ext>
              </a:extLst>
            </p:cNvPr>
            <p:cNvSpPr/>
            <p:nvPr/>
          </p:nvSpPr>
          <p:spPr>
            <a:xfrm>
              <a:off x="10653751" y="5256633"/>
              <a:ext cx="987509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ts val="600"/>
                </a:spcBef>
              </a:pPr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IP DFx </a:t>
              </a:r>
            </a:p>
            <a:p>
              <a:pPr marL="342900" indent="-342900">
                <a:spcBef>
                  <a:spcPts val="600"/>
                </a:spcBef>
              </a:pPr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RTL &amp; ICL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180D7AF-5411-4FD1-9405-88DDBB1CDA64}"/>
                </a:ext>
              </a:extLst>
            </p:cNvPr>
            <p:cNvSpPr/>
            <p:nvPr/>
          </p:nvSpPr>
          <p:spPr>
            <a:xfrm>
              <a:off x="10680321" y="5947389"/>
              <a:ext cx="987509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ts val="600"/>
                </a:spcBef>
              </a:pPr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IP DFx </a:t>
              </a:r>
            </a:p>
            <a:p>
              <a:pPr marL="342900" indent="-342900">
                <a:spcBef>
                  <a:spcPts val="600"/>
                </a:spcBef>
              </a:pPr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RTL &amp; ICL</a:t>
              </a:r>
            </a:p>
          </p:txBody>
        </p:sp>
      </p:grp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2BFF516-664D-4FF7-9043-32EF15524866}"/>
              </a:ext>
            </a:extLst>
          </p:cNvPr>
          <p:cNvSpPr/>
          <p:nvPr/>
        </p:nvSpPr>
        <p:spPr bwMode="auto">
          <a:xfrm>
            <a:off x="7627818" y="2457348"/>
            <a:ext cx="2412656" cy="4733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kern="0" dirty="0">
                <a:latin typeface="Tahoma"/>
              </a:rPr>
              <a:t>Legacy Collateral &amp; TFM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8E93AFE-8369-447B-A8C5-432E1E3A23F5}"/>
              </a:ext>
            </a:extLst>
          </p:cNvPr>
          <p:cNvSpPr/>
          <p:nvPr/>
        </p:nvSpPr>
        <p:spPr bwMode="auto">
          <a:xfrm>
            <a:off x="7634302" y="3232562"/>
            <a:ext cx="2412656" cy="98545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2" tIns="45688" rIns="91372" bIns="456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kern="0" dirty="0">
                <a:latin typeface="Tahoma"/>
              </a:rPr>
              <a:t>New ICL/PDL-based  Collateral &amp; TFM</a:t>
            </a:r>
          </a:p>
        </p:txBody>
      </p:sp>
    </p:spTree>
    <p:extLst>
      <p:ext uri="{BB962C8B-B14F-4D97-AF65-F5344CB8AC3E}">
        <p14:creationId xmlns:p14="http://schemas.microsoft.com/office/powerpoint/2010/main" val="17826390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969E-240A-4A30-BF3C-1C0BE446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TAP RDL as ICL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8AADC-9839-4F39-9A55-CAC1C75B8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82698"/>
            <a:ext cx="10972800" cy="5018102"/>
          </a:xfrm>
        </p:spPr>
        <p:txBody>
          <a:bodyPr/>
          <a:lstStyle/>
          <a:p>
            <a:r>
              <a:rPr lang="en-US" sz="2000" dirty="0"/>
              <a:t>RDL is current POR for specifying TAP architecture @ IP level</a:t>
            </a:r>
          </a:p>
          <a:p>
            <a:pPr lvl="1"/>
            <a:r>
              <a:rPr lang="en-US" sz="1800" dirty="0"/>
              <a:t>Most recent spec: TAP RDL 2.0 with IJTAG support</a:t>
            </a:r>
          </a:p>
          <a:p>
            <a:r>
              <a:rPr lang="en-US" sz="2000" dirty="0"/>
              <a:t>RDL2ICL TFM supports complete scope of RDL syntax, used in TAP RDL, including:</a:t>
            </a:r>
          </a:p>
          <a:p>
            <a:pPr lvl="1"/>
            <a:r>
              <a:rPr lang="en-US" sz="1800" dirty="0"/>
              <a:t>multiple-instantiated instances, dynamic assignments, parameterization (embedded Perl code)</a:t>
            </a:r>
          </a:p>
          <a:p>
            <a:r>
              <a:rPr lang="en-US" sz="2000" b="1" dirty="0"/>
              <a:t>POR: keep RDL as a source for ICL generation @ IP level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Manual maintenance of ICL isn’t as simple/friendly as maintenance of RDL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Parameterization support in ICL is limited</a:t>
            </a:r>
          </a:p>
          <a:p>
            <a:r>
              <a:rPr lang="en-US" sz="2000" dirty="0"/>
              <a:t>RDL2ICL considers following RDL properties and UDP:</a:t>
            </a:r>
          </a:p>
          <a:p>
            <a:pPr lvl="1">
              <a:spcBef>
                <a:spcPts val="300"/>
              </a:spcBef>
            </a:pPr>
            <a:r>
              <a:rPr lang="en-US" sz="1800" b="1" dirty="0"/>
              <a:t>all levels</a:t>
            </a:r>
            <a:r>
              <a:rPr lang="en-US" sz="1800" dirty="0"/>
              <a:t>: name, desc, TapCollateralVisibility</a:t>
            </a:r>
          </a:p>
          <a:p>
            <a:pPr lvl="1">
              <a:spcBef>
                <a:spcPts val="300"/>
              </a:spcBef>
            </a:pPr>
            <a:r>
              <a:rPr lang="en-US" sz="1800" b="1" dirty="0"/>
              <a:t>addrmap</a:t>
            </a:r>
            <a:r>
              <a:rPr lang="en-US" sz="1800" dirty="0"/>
              <a:t>: TapInstName, </a:t>
            </a:r>
            <a:r>
              <a:rPr lang="en-US" sz="1800" spc="-25" dirty="0"/>
              <a:t>TapIrLength, TapIrCaptureValue, TapSecurityLevel</a:t>
            </a:r>
            <a:endParaRPr lang="en-US" sz="1800" spc="-25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300"/>
              </a:spcBef>
            </a:pPr>
            <a:r>
              <a:rPr lang="en-US" sz="1800" b="1" spc="-25" dirty="0">
                <a:ea typeface="Calibri" panose="020F0502020204030204" pitchFamily="34" charset="0"/>
                <a:cs typeface="Times New Roman" panose="02020603050405020304" pitchFamily="18" charset="0"/>
              </a:rPr>
              <a:t>regfile</a:t>
            </a:r>
            <a:r>
              <a:rPr lang="en-US" sz="1800" spc="-25" dirty="0">
                <a:ea typeface="Calibri" panose="020F0502020204030204" pitchFamily="34" charset="0"/>
                <a:cs typeface="Times New Roman" panose="02020603050405020304" pitchFamily="18" charset="0"/>
              </a:rPr>
              <a:t>: TapRegType, </a:t>
            </a:r>
            <a:r>
              <a:rPr lang="en-US" sz="1800" dirty="0"/>
              <a:t>RegOpcode, TapOpcodeSecurityLevel</a:t>
            </a:r>
            <a:endParaRPr lang="en-US" sz="1800" spc="-25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300"/>
              </a:spcBef>
            </a:pPr>
            <a:r>
              <a:rPr lang="en-US" sz="1800" b="1" spc="-25" dirty="0">
                <a:ea typeface="Calibri" panose="020F0502020204030204" pitchFamily="34" charset="0"/>
                <a:cs typeface="Times New Roman" panose="02020603050405020304" pitchFamily="18" charset="0"/>
              </a:rPr>
              <a:t>reg</a:t>
            </a:r>
            <a:r>
              <a:rPr lang="en-US" sz="1800" spc="-25" dirty="0">
                <a:ea typeface="Calibri" panose="020F0502020204030204" pitchFamily="34" charset="0"/>
                <a:cs typeface="Times New Roman" panose="02020603050405020304" pitchFamily="18" charset="0"/>
              </a:rPr>
              <a:t>: TapRegType, </a:t>
            </a:r>
            <a:r>
              <a:rPr lang="en-US" sz="1800" dirty="0"/>
              <a:t>TapTotalNumRegBits, TapShiftRegLength, RegOpcode, TapOpcodeSecurityLevel, 	TapRegResetType, TapDrIsFixedSize, TapSibRef</a:t>
            </a:r>
            <a:endParaRPr lang="en-US" sz="1800" spc="-25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300"/>
              </a:spcBef>
            </a:pPr>
            <a:r>
              <a:rPr lang="en-US" sz="1800" b="1" dirty="0"/>
              <a:t>field</a:t>
            </a:r>
            <a:r>
              <a:rPr lang="en-US" sz="1800" dirty="0"/>
              <a:t>: AccessType, TapFieldIsNoInit</a:t>
            </a:r>
          </a:p>
          <a:p>
            <a:r>
              <a:rPr lang="en-US" sz="2000" dirty="0"/>
              <a:t>Examples of TAP RDL for different IP configurations: </a:t>
            </a:r>
            <a:r>
              <a:rPr lang="en-US" sz="2000" noProof="1"/>
              <a:t>$DUVE_M_HOME/icl_gen/examples</a:t>
            </a:r>
            <a:r>
              <a:rPr lang="en-US" sz="2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816614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969E-240A-4A30-BF3C-1C0BE446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 RDL to ICL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8AADC-9839-4F39-9A55-CAC1C75B8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82698"/>
            <a:ext cx="11125200" cy="4743469"/>
          </a:xfrm>
        </p:spPr>
        <p:txBody>
          <a:bodyPr/>
          <a:lstStyle/>
          <a:p>
            <a:r>
              <a:rPr lang="en-US" sz="2000" dirty="0"/>
              <a:t>RDL2ICL TFM uses following RDL -&gt; ICL object mapping:</a:t>
            </a:r>
          </a:p>
          <a:p>
            <a:pPr lvl="1">
              <a:spcBef>
                <a:spcPts val="600"/>
              </a:spcBef>
            </a:pPr>
            <a:r>
              <a:rPr lang="en-US" sz="1800" b="1" dirty="0"/>
              <a:t>addrmap</a:t>
            </a:r>
            <a:r>
              <a:rPr lang="en-US" sz="1800" dirty="0"/>
              <a:t>: TOP -&gt; ICL Module with TAP/register/chain Module instances</a:t>
            </a:r>
          </a:p>
          <a:p>
            <a:pPr lvl="1">
              <a:spcBef>
                <a:spcPts val="600"/>
              </a:spcBef>
            </a:pPr>
            <a:r>
              <a:rPr lang="en-US" sz="1800" b="1" dirty="0"/>
              <a:t>addrmap</a:t>
            </a:r>
            <a:r>
              <a:rPr lang="en-US" sz="1800" dirty="0"/>
              <a:t>: TAP -&gt; ICL Module with register/chain Module instances</a:t>
            </a:r>
          </a:p>
          <a:p>
            <a:pPr lvl="1">
              <a:spcBef>
                <a:spcPts val="600"/>
              </a:spcBef>
            </a:pPr>
            <a:r>
              <a:rPr lang="en-US" sz="1800" b="1" dirty="0"/>
              <a:t>addrmap</a:t>
            </a:r>
            <a:r>
              <a:rPr lang="en-US" sz="1800" dirty="0"/>
              <a:t>: no TAP, individual registers only -&gt; ICL Module with register/chain Module instances</a:t>
            </a:r>
          </a:p>
          <a:p>
            <a:pPr lvl="2">
              <a:spcBef>
                <a:spcPts val="600"/>
              </a:spcBef>
            </a:pPr>
            <a:r>
              <a:rPr lang="en-US" sz="1500" dirty="0"/>
              <a:t>RDL/UDP ‘TapType = “reg_only”;’</a:t>
            </a:r>
          </a:p>
          <a:p>
            <a:pPr lvl="1">
              <a:spcBef>
                <a:spcPts val="600"/>
              </a:spcBef>
            </a:pPr>
            <a:r>
              <a:rPr lang="en-US" sz="1800" b="1" dirty="0"/>
              <a:t>regfile</a:t>
            </a:r>
            <a:r>
              <a:rPr lang="en-US" sz="1800" dirty="0"/>
              <a:t>: TAP chain definition (IJTAG, etc.)  -&gt; ICL Module with register Module instances</a:t>
            </a:r>
          </a:p>
          <a:p>
            <a:pPr lvl="2">
              <a:spcBef>
                <a:spcPts val="600"/>
              </a:spcBef>
            </a:pPr>
            <a:r>
              <a:rPr lang="en-US" sz="1500" dirty="0"/>
              <a:t>RDL/UDP ‘TapRegType = “IJTAG”;’</a:t>
            </a:r>
          </a:p>
          <a:p>
            <a:pPr lvl="1">
              <a:spcBef>
                <a:spcPts val="600"/>
              </a:spcBef>
            </a:pPr>
            <a:r>
              <a:rPr lang="en-US" sz="1800" b="1" dirty="0"/>
              <a:t>reg</a:t>
            </a:r>
            <a:r>
              <a:rPr lang="en-US" sz="1800" dirty="0"/>
              <a:t>: TAP register definition  -&gt; ICL Module with ScanRegister instances</a:t>
            </a:r>
          </a:p>
          <a:p>
            <a:pPr lvl="1">
              <a:spcBef>
                <a:spcPts val="600"/>
              </a:spcBef>
            </a:pPr>
            <a:r>
              <a:rPr lang="en-US" sz="1800" b="1" dirty="0"/>
              <a:t>field</a:t>
            </a:r>
            <a:r>
              <a:rPr lang="en-US" sz="1800" dirty="0"/>
              <a:t>: register bit range associated with specific functionality -&gt; ICL Alias to ScanRegister bit range</a:t>
            </a:r>
          </a:p>
          <a:p>
            <a:pPr lvl="2">
              <a:spcBef>
                <a:spcPts val="600"/>
              </a:spcBef>
            </a:pPr>
            <a:r>
              <a:rPr lang="fr-FR" sz="1500" dirty="0"/>
              <a:t>ICL: ‘Alias en[0:0] = DR[5:5];’</a:t>
            </a:r>
          </a:p>
          <a:p>
            <a:r>
              <a:rPr lang="en-US" sz="2000" dirty="0"/>
              <a:t>ICL header file is required to provide IP module name and TAP/DFx port names/usage in RTL</a:t>
            </a:r>
          </a:p>
          <a:p>
            <a:pPr lvl="1">
              <a:spcBef>
                <a:spcPts val="400"/>
              </a:spcBef>
            </a:pPr>
            <a:r>
              <a:rPr lang="en-US" sz="1800" dirty="0"/>
              <a:t>ICL header file syntax aligned with ICL standard, defined in IEEE 1687</a:t>
            </a:r>
          </a:p>
          <a:p>
            <a:pPr lvl="1">
              <a:spcBef>
                <a:spcPts val="400"/>
              </a:spcBef>
            </a:pPr>
            <a:r>
              <a:rPr lang="en-US" sz="1800" dirty="0"/>
              <a:t>Module &amp; port names in ICL must match RTL</a:t>
            </a:r>
          </a:p>
          <a:p>
            <a:pPr lvl="1">
              <a:spcBef>
                <a:spcPts val="400"/>
              </a:spcBef>
            </a:pPr>
            <a:r>
              <a:rPr lang="en-US" sz="1800" dirty="0"/>
              <a:t>Only port specification is used, the rest of ICL header file will be ignored</a:t>
            </a:r>
          </a:p>
          <a:p>
            <a:pPr lvl="1">
              <a:spcBef>
                <a:spcPts val="400"/>
              </a:spcBef>
            </a:pPr>
            <a:r>
              <a:rPr lang="en-US" sz="1800" dirty="0"/>
              <a:t>Additional attributes used to link TAPs/chains/registers in RDL with ports in RTL</a:t>
            </a:r>
          </a:p>
        </p:txBody>
      </p:sp>
    </p:spTree>
    <p:extLst>
      <p:ext uri="{BB962C8B-B14F-4D97-AF65-F5344CB8AC3E}">
        <p14:creationId xmlns:p14="http://schemas.microsoft.com/office/powerpoint/2010/main" val="35462643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8B43F-079E-40D4-8866-EF6D8C579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ICL Creation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8AB7D-C1A3-4D5A-B083-9E0A58BAA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82698"/>
            <a:ext cx="8610600" cy="4743469"/>
          </a:xfrm>
        </p:spPr>
        <p:txBody>
          <a:bodyPr/>
          <a:lstStyle/>
          <a:p>
            <a:r>
              <a:rPr lang="en-US" sz="2400" dirty="0"/>
              <a:t>For IP with simple TAP logic</a:t>
            </a:r>
          </a:p>
          <a:p>
            <a:pPr lvl="1"/>
            <a:r>
              <a:rPr lang="en-US" sz="2000" dirty="0"/>
              <a:t>no integrated external TAP subcomponents with ICL</a:t>
            </a:r>
          </a:p>
          <a:p>
            <a:pPr lvl="1"/>
            <a:r>
              <a:rPr lang="en-US" sz="2000" dirty="0"/>
              <a:t>complete IP ICL can be generated from TAP RDL using RDL2ICL flow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For IP with integrated external subcomponents</a:t>
            </a:r>
          </a:p>
          <a:p>
            <a:pPr lvl="1"/>
            <a:r>
              <a:rPr lang="en-US" sz="2000" dirty="0"/>
              <a:t>Subcomponents come with separate ICL (IOV, USC, MBIST, etc.)</a:t>
            </a:r>
          </a:p>
          <a:p>
            <a:pPr lvl="1"/>
            <a:r>
              <a:rPr lang="en-US" sz="2000" dirty="0"/>
              <a:t>ICL is generated for the internal IP DFx logic wrapper, encapsulating IP-owned TAP logic/registers and providing required interfaces to the integrated sub-components</a:t>
            </a:r>
          </a:p>
          <a:p>
            <a:pPr lvl="1"/>
            <a:r>
              <a:rPr lang="en-US" sz="2000" dirty="0"/>
              <a:t>Top level ICL is created using ICL Extraction from RTL (by Mentor Tessent Shell)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For IP with multiple </a:t>
            </a:r>
            <a:r>
              <a:rPr lang="en-US" sz="2400" dirty="0" err="1"/>
              <a:t>Corekits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ICL created per </a:t>
            </a:r>
            <a:r>
              <a:rPr lang="en-US" sz="2000" dirty="0" err="1"/>
              <a:t>Corekit</a:t>
            </a:r>
            <a:r>
              <a:rPr lang="en-US" sz="2000" dirty="0"/>
              <a:t> (slide #24)</a:t>
            </a:r>
          </a:p>
          <a:p>
            <a:pPr lvl="1"/>
            <a:endParaRPr lang="en-US" sz="20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DD5C240-468E-4E00-B4A2-8F5BC24284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171785"/>
              </p:ext>
            </p:extLst>
          </p:nvPr>
        </p:nvGraphicFramePr>
        <p:xfrm>
          <a:off x="9406731" y="3113087"/>
          <a:ext cx="2446337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2445932" imgH="2278380" progId="Visio.Drawing.15">
                  <p:embed/>
                </p:oleObj>
              </mc:Choice>
              <mc:Fallback>
                <p:oleObj name="Visio" r:id="rId3" imgW="2445932" imgH="2278380" progId="Visio.Drawing.15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DD5C240-468E-4E00-B4A2-8F5BC24284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06731" y="3113087"/>
                        <a:ext cx="2446337" cy="227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A309916-E41F-449C-9625-BFC06C1A6D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802317"/>
              </p:ext>
            </p:extLst>
          </p:nvPr>
        </p:nvGraphicFramePr>
        <p:xfrm>
          <a:off x="9525000" y="1282500"/>
          <a:ext cx="1912937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5" imgW="1912685" imgH="1645920" progId="Visio.Drawing.15">
                  <p:embed/>
                </p:oleObj>
              </mc:Choice>
              <mc:Fallback>
                <p:oleObj name="Visio" r:id="rId5" imgW="1912685" imgH="1645920" progId="Visio.Drawing.15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FA309916-E41F-449C-9625-BFC06C1A6D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25000" y="1282500"/>
                        <a:ext cx="1912937" cy="164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DE11B9C-D5BF-44F8-BE28-50A1F05DD1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301146"/>
              </p:ext>
            </p:extLst>
          </p:nvPr>
        </p:nvGraphicFramePr>
        <p:xfrm>
          <a:off x="9525000" y="5575500"/>
          <a:ext cx="2209800" cy="947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7" imgW="1828800" imgH="784860" progId="Visio.Drawing.15">
                  <p:embed/>
                </p:oleObj>
              </mc:Choice>
              <mc:Fallback>
                <p:oleObj name="Visio" r:id="rId7" imgW="1828800" imgH="784860" progId="Visio.Drawing.15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8DE11B9C-D5BF-44F8-BE28-50A1F05DD1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25000" y="5575500"/>
                        <a:ext cx="2209800" cy="947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923489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C00A-33A6-45F8-9FA0-3BADA646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IP: Single TAP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C7F05-B37A-40E8-B936-E27980457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82698"/>
            <a:ext cx="6070696" cy="4743469"/>
          </a:xfrm>
        </p:spPr>
        <p:txBody>
          <a:bodyPr/>
          <a:lstStyle/>
          <a:p>
            <a:r>
              <a:rPr lang="en-US" sz="2000" dirty="0"/>
              <a:t>Collateral example</a:t>
            </a:r>
          </a:p>
          <a:p>
            <a:pPr lvl="1"/>
            <a:r>
              <a:rPr lang="en-US" sz="1800" dirty="0"/>
              <a:t> </a:t>
            </a:r>
            <a:r>
              <a:rPr lang="en-US" sz="1800" noProof="1"/>
              <a:t>$DUVE_M_HOME/icl_gen/examples/single_tap/</a:t>
            </a:r>
          </a:p>
          <a:p>
            <a:r>
              <a:rPr lang="en-US" sz="2000" dirty="0"/>
              <a:t>Notes:</a:t>
            </a:r>
          </a:p>
          <a:p>
            <a:pPr lvl="1"/>
            <a:r>
              <a:rPr lang="en-US" sz="1800" dirty="0"/>
              <a:t>Both TAP and TOP addrmap/RDL can be used with the same generated ICL result</a:t>
            </a:r>
          </a:p>
          <a:p>
            <a:pPr lvl="1"/>
            <a:r>
              <a:rPr lang="en-US" sz="1800" dirty="0"/>
              <a:t>If IP has single TAP, no need to use special naming convention for TAP ScanInterface, tool will do linkage automatically</a:t>
            </a:r>
          </a:p>
          <a:p>
            <a:pPr lvl="1"/>
            <a:r>
              <a:rPr lang="en-US" sz="1800" dirty="0"/>
              <a:t>3rd parry TAP (no Intel TAP Security): </a:t>
            </a:r>
          </a:p>
          <a:p>
            <a:pPr lvl="2"/>
            <a:r>
              <a:rPr lang="en-US" sz="1600" b="1" dirty="0"/>
              <a:t>no</a:t>
            </a:r>
            <a:r>
              <a:rPr lang="en-US" sz="1600" dirty="0"/>
              <a:t> </a:t>
            </a:r>
            <a:r>
              <a:rPr lang="en-US" sz="1600" b="1" dirty="0"/>
              <a:t>register</a:t>
            </a:r>
            <a:r>
              <a:rPr lang="en-US" sz="1600" dirty="0"/>
              <a:t> level security properties must be specified in RDL (UDP</a:t>
            </a:r>
            <a:r>
              <a:rPr lang="en-US" sz="1600" b="1" dirty="0"/>
              <a:t> </a:t>
            </a:r>
            <a:r>
              <a:rPr lang="en-US" sz="1600" dirty="0"/>
              <a:t>TapOpcodeSecurityLevel)! </a:t>
            </a:r>
            <a:r>
              <a:rPr lang="en-US" sz="1600" b="1" dirty="0"/>
              <a:t>Only Intel TAPs with implemented Security logic must have these attributes! </a:t>
            </a:r>
          </a:p>
          <a:p>
            <a:pPr lvl="2"/>
            <a:r>
              <a:rPr lang="en-US" sz="1600" dirty="0"/>
              <a:t>It</a:t>
            </a:r>
            <a:r>
              <a:rPr lang="en-US" sz="1600" b="1" dirty="0"/>
              <a:t> can</a:t>
            </a:r>
            <a:r>
              <a:rPr lang="en-US" sz="1600" dirty="0"/>
              <a:t> have TAP level security specified in RDL (</a:t>
            </a:r>
            <a:r>
              <a:rPr lang="en-US" sz="1600" b="1" dirty="0"/>
              <a:t>UDP TapSecurityLevel</a:t>
            </a:r>
            <a:r>
              <a:rPr lang="en-US" sz="1600" dirty="0"/>
              <a:t>) - attribute will be used to check security level, assigned to the TAP when it is integrated into the TAP network</a:t>
            </a:r>
          </a:p>
          <a:p>
            <a:pPr lvl="1"/>
            <a:endParaRPr 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2A91B6-1F6A-44F9-A6F2-8F269606659C}"/>
              </a:ext>
            </a:extLst>
          </p:cNvPr>
          <p:cNvGrpSpPr/>
          <p:nvPr/>
        </p:nvGrpSpPr>
        <p:grpSpPr>
          <a:xfrm>
            <a:off x="6680296" y="838200"/>
            <a:ext cx="4926349" cy="5355312"/>
            <a:chOff x="6680296" y="838200"/>
            <a:chExt cx="4926349" cy="535531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05B4BF9-6CB5-4788-9B01-C5D64A331F93}"/>
                </a:ext>
              </a:extLst>
            </p:cNvPr>
            <p:cNvSpPr txBox="1"/>
            <p:nvPr/>
          </p:nvSpPr>
          <p:spPr>
            <a:xfrm>
              <a:off x="6680296" y="838200"/>
              <a:ext cx="4926349" cy="535531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Module </a:t>
              </a:r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ip</a:t>
              </a:r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{ // ICL header file</a:t>
              </a:r>
            </a:p>
            <a:p>
              <a:endParaRPr lang="en-US" sz="600" noProof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ScanInPort</a:t>
              </a:r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TdiT731L;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ScanOutPort</a:t>
              </a:r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TdoT731H { Source NOT_IMPORTANT;}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TMSPort</a:t>
              </a:r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   TmsT731L;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TRSTPort</a:t>
              </a:r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  TrstbT731L;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TCKPort</a:t>
              </a:r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   Tclk;</a:t>
              </a:r>
            </a:p>
            <a:p>
              <a:endParaRPr lang="en-US" sz="600" noProof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// DFx powergood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ResetPort</a:t>
              </a:r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 fdfx_powergood {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ActivePolarity 0 ; 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Attribute intel_signal_type </a:t>
              </a:r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= "</a:t>
              </a:r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powergood</a:t>
              </a:r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";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endParaRPr lang="en-US" sz="600" noProof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// DFx Secure bus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DataInPort</a:t>
              </a:r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fdfx_secure_policy[3:0] { 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Attribute intel_signal_type</a:t>
              </a:r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= "</a:t>
              </a:r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secure_policy</a:t>
              </a:r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";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endParaRPr lang="en-US" sz="600" noProof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// SLVIDCODE strap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DataInPort</a:t>
              </a:r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ftap_slvidcode[31:0]  { 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DefaultLoadValue 32'h0a1; 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Attribute intel_tdr_dest </a:t>
              </a:r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= "</a:t>
              </a:r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SLVIDCODE</a:t>
              </a:r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"; 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endParaRPr lang="en-US" sz="600" noProof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ScanInterface</a:t>
              </a:r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c_tap </a:t>
              </a:r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Port TdiT731L;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Port TdoT731H;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   Port TmsT731L;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US" sz="1200" noProof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68429E5-39BB-414A-9CD8-AF429ACED354}"/>
                </a:ext>
              </a:extLst>
            </p:cNvPr>
            <p:cNvSpPr/>
            <p:nvPr/>
          </p:nvSpPr>
          <p:spPr bwMode="auto">
            <a:xfrm>
              <a:off x="7162800" y="3515856"/>
              <a:ext cx="4343400" cy="217944"/>
            </a:xfrm>
            <a:prstGeom prst="rect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AA33A59-966A-456B-A66B-176B92597CCE}"/>
                </a:ext>
              </a:extLst>
            </p:cNvPr>
            <p:cNvSpPr/>
            <p:nvPr/>
          </p:nvSpPr>
          <p:spPr bwMode="auto">
            <a:xfrm>
              <a:off x="7162800" y="2667000"/>
              <a:ext cx="3962400" cy="217944"/>
            </a:xfrm>
            <a:prstGeom prst="rect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F268C5B-7B78-4F9A-85C1-5010DA63B25B}"/>
                </a:ext>
              </a:extLst>
            </p:cNvPr>
            <p:cNvSpPr/>
            <p:nvPr/>
          </p:nvSpPr>
          <p:spPr bwMode="auto">
            <a:xfrm>
              <a:off x="7135091" y="4495800"/>
              <a:ext cx="3685309" cy="217944"/>
            </a:xfrm>
            <a:prstGeom prst="rect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8576FA-1EA6-4191-8D46-514702134B6D}"/>
                </a:ext>
              </a:extLst>
            </p:cNvPr>
            <p:cNvSpPr/>
            <p:nvPr/>
          </p:nvSpPr>
          <p:spPr bwMode="auto">
            <a:xfrm>
              <a:off x="8229601" y="5019618"/>
              <a:ext cx="533400" cy="217944"/>
            </a:xfrm>
            <a:prstGeom prst="rect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04A9E8-3F64-4A62-97D2-30EAAFEE39AB}"/>
                </a:ext>
              </a:extLst>
            </p:cNvPr>
            <p:cNvSpPr/>
            <p:nvPr/>
          </p:nvSpPr>
          <p:spPr bwMode="auto">
            <a:xfrm>
              <a:off x="7391400" y="914400"/>
              <a:ext cx="304800" cy="141744"/>
            </a:xfrm>
            <a:prstGeom prst="rect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Wingdings" pitchFamily="2" charset="2"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923281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ntel16x9">
  <a:themeElements>
    <a:clrScheme name="intel2015">
      <a:dk1>
        <a:sysClr val="windowText" lastClr="000000"/>
      </a:dk1>
      <a:lt1>
        <a:sysClr val="window" lastClr="FFFFFF"/>
      </a:lt1>
      <a:dk2>
        <a:srgbClr val="0071C5"/>
      </a:dk2>
      <a:lt2>
        <a:srgbClr val="FFFFFF"/>
      </a:lt2>
      <a:accent1>
        <a:srgbClr val="00AEEF"/>
      </a:accent1>
      <a:accent2>
        <a:srgbClr val="C4D600"/>
      </a:accent2>
      <a:accent3>
        <a:srgbClr val="F3D54E"/>
      </a:accent3>
      <a:accent4>
        <a:srgbClr val="FFA300"/>
      </a:accent4>
      <a:accent5>
        <a:srgbClr val="FC4C02"/>
      </a:accent5>
      <a:accent6>
        <a:srgbClr val="003C71"/>
      </a:accent6>
      <a:hlink>
        <a:srgbClr val="F3D54E"/>
      </a:hlink>
      <a:folHlink>
        <a:srgbClr val="FFFFFF"/>
      </a:folHlink>
    </a:clrScheme>
    <a:fontScheme name="intel2015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rtlCol="0" anchor="t" anchorCtr="1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3200" dirty="0"/>
        </a:defPPr>
      </a:lstStyle>
    </a:tx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63341</TotalTime>
  <Words>7020</Words>
  <Application>Microsoft Office PowerPoint</Application>
  <PresentationFormat>Widescreen</PresentationFormat>
  <Paragraphs>869</Paragraphs>
  <Slides>39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Arial</vt:lpstr>
      <vt:lpstr>Arial Narrow</vt:lpstr>
      <vt:lpstr>Calibri</vt:lpstr>
      <vt:lpstr>Consolas</vt:lpstr>
      <vt:lpstr>Courier New</vt:lpstr>
      <vt:lpstr>Intel Clear</vt:lpstr>
      <vt:lpstr>Neo Sans Intel</vt:lpstr>
      <vt:lpstr>Neo Sans Intel Medium</vt:lpstr>
      <vt:lpstr>Tahoma</vt:lpstr>
      <vt:lpstr>Wingdings</vt:lpstr>
      <vt:lpstr>intel16x9</vt:lpstr>
      <vt:lpstr>Microsoft Visio Drawing</vt:lpstr>
      <vt:lpstr>Visio</vt:lpstr>
      <vt:lpstr>DTEG RDL2ICL TFM  DUVE-M version 1.0 (ww05)</vt:lpstr>
      <vt:lpstr>IEEE 1687</vt:lpstr>
      <vt:lpstr>IEEE 1687 - ICL &amp; PDL</vt:lpstr>
      <vt:lpstr>Why ICL/PDL?</vt:lpstr>
      <vt:lpstr>Vision of IP-SoC TAP Collateral Handoff</vt:lpstr>
      <vt:lpstr>Intel TAP RDL as ICL source</vt:lpstr>
      <vt:lpstr>TAP RDL to ICL Mapping</vt:lpstr>
      <vt:lpstr>IP ICL Creation Strategy</vt:lpstr>
      <vt:lpstr>IP: Single TAP</vt:lpstr>
      <vt:lpstr>IP: Individual RTDRs, separate interfaces</vt:lpstr>
      <vt:lpstr>IP: Individual RTDRs, shared interfaces</vt:lpstr>
      <vt:lpstr>IP: Multiple TAPs &amp; Individual RTDRs</vt:lpstr>
      <vt:lpstr>IP: Security Interfaces</vt:lpstr>
      <vt:lpstr>IP: Multiple Powergood/Resets</vt:lpstr>
      <vt:lpstr>IP: Other situations</vt:lpstr>
      <vt:lpstr>IP ICL Questionnaire</vt:lpstr>
      <vt:lpstr>Running RDL2ICL</vt:lpstr>
      <vt:lpstr>Sanity Check of Generated ICL</vt:lpstr>
      <vt:lpstr>Tessent Shell run log example</vt:lpstr>
      <vt:lpstr>Collateral location in the IP repo</vt:lpstr>
      <vt:lpstr>Special IP Configurations</vt:lpstr>
      <vt:lpstr>IP:TAP logic only in the Sub-IP</vt:lpstr>
      <vt:lpstr>IP: ICL Extraction</vt:lpstr>
      <vt:lpstr>IP: Multiple Corekits</vt:lpstr>
      <vt:lpstr>IP: MI @ SoC</vt:lpstr>
      <vt:lpstr>IP: Parameterized TAP RDL, MI @ SoC</vt:lpstr>
      <vt:lpstr>References</vt:lpstr>
      <vt:lpstr>Q &amp; A</vt:lpstr>
      <vt:lpstr>Thank You!</vt:lpstr>
      <vt:lpstr>Backup</vt:lpstr>
      <vt:lpstr>ICL spec/model</vt:lpstr>
      <vt:lpstr>PDL test specification</vt:lpstr>
      <vt:lpstr>TAP Validation: ICL/PDL + DUVE-M</vt:lpstr>
      <vt:lpstr>DUVE-M Summary</vt:lpstr>
      <vt:lpstr>DUVE-M Test Content</vt:lpstr>
      <vt:lpstr>Special PDL sequences &amp; Custom API</vt:lpstr>
      <vt:lpstr>Test Configuration .do files - Example</vt:lpstr>
      <vt:lpstr>Test Flow PDL - Example</vt:lpstr>
      <vt:lpstr>IP TAP RDL2ICL and ICLGEN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Q3 Quarterly Group Sync</dc:title>
  <dc:creator>Atkins, Clay F</dc:creator>
  <cp:keywords>CTPClassification=CTP_IC:VisualMarkings=, CTPClassification=CTP_IC</cp:keywords>
  <cp:lastModifiedBy>Molchanov, Igor V</cp:lastModifiedBy>
  <cp:revision>2571</cp:revision>
  <dcterms:created xsi:type="dcterms:W3CDTF">2015-08-12T04:41:17Z</dcterms:created>
  <dcterms:modified xsi:type="dcterms:W3CDTF">2021-01-26T04:52:08Z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69f78a10-d05d-4942-9827-b7b0958d74c6</vt:lpwstr>
  </property>
  <property fmtid="{D5CDD505-2E9C-101B-9397-08002B2CF9AE}" pid="3" name="CTP_BU">
    <vt:lpwstr>IP GROUP</vt:lpwstr>
  </property>
  <property fmtid="{D5CDD505-2E9C-101B-9397-08002B2CF9AE}" pid="4" name="CTP_TimeStamp">
    <vt:lpwstr>2020-09-17 20:40:04Z</vt:lpwstr>
  </property>
  <property fmtid="{D5CDD505-2E9C-101B-9397-08002B2CF9AE}" pid="5" name="CTPClassification">
    <vt:lpwstr>CTP_IC</vt:lpwstr>
  </property>
  <property fmtid="{D5CDD505-2E9C-101B-9397-08002B2CF9AE}" pid="6" name="MSIP_Label_9aa06179-68b3-4e2b-b09b-a2424735516b_Enabled">
    <vt:lpwstr>True</vt:lpwstr>
  </property>
  <property fmtid="{D5CDD505-2E9C-101B-9397-08002B2CF9AE}" pid="7" name="MSIP_Label_9aa06179-68b3-4e2b-b09b-a2424735516b_SiteId">
    <vt:lpwstr>46c98d88-e344-4ed4-8496-4ed7712e255d</vt:lpwstr>
  </property>
  <property fmtid="{D5CDD505-2E9C-101B-9397-08002B2CF9AE}" pid="8" name="MSIP_Label_9aa06179-68b3-4e2b-b09b-a2424735516b_Owner">
    <vt:lpwstr>igor.v.molchanov@intel.com</vt:lpwstr>
  </property>
  <property fmtid="{D5CDD505-2E9C-101B-9397-08002B2CF9AE}" pid="9" name="MSIP_Label_9aa06179-68b3-4e2b-b09b-a2424735516b_SetDate">
    <vt:lpwstr>2020-12-07T00:31:31.6003802Z</vt:lpwstr>
  </property>
  <property fmtid="{D5CDD505-2E9C-101B-9397-08002B2CF9AE}" pid="10" name="MSIP_Label_9aa06179-68b3-4e2b-b09b-a2424735516b_Name">
    <vt:lpwstr>Intel Confidential</vt:lpwstr>
  </property>
  <property fmtid="{D5CDD505-2E9C-101B-9397-08002B2CF9AE}" pid="11" name="MSIP_Label_9aa06179-68b3-4e2b-b09b-a2424735516b_Application">
    <vt:lpwstr>Microsoft Azure Information Protection</vt:lpwstr>
  </property>
  <property fmtid="{D5CDD505-2E9C-101B-9397-08002B2CF9AE}" pid="12" name="MSIP_Label_9aa06179-68b3-4e2b-b09b-a2424735516b_ActionId">
    <vt:lpwstr>b187a6cb-7a79-459a-89bc-c6613ee4f17b</vt:lpwstr>
  </property>
  <property fmtid="{D5CDD505-2E9C-101B-9397-08002B2CF9AE}" pid="13" name="MSIP_Label_9aa06179-68b3-4e2b-b09b-a2424735516b_Extended_MSFT_Method">
    <vt:lpwstr>Automatic</vt:lpwstr>
  </property>
  <property fmtid="{D5CDD505-2E9C-101B-9397-08002B2CF9AE}" pid="14" name="Sensitivity">
    <vt:lpwstr>Intel Confidential</vt:lpwstr>
  </property>
</Properties>
</file>