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handoutMasterIdLst>
    <p:handoutMasterId r:id="rId12"/>
  </p:handoutMasterIdLst>
  <p:sldIdLst>
    <p:sldId id="266" r:id="rId2"/>
    <p:sldId id="396" r:id="rId3"/>
    <p:sldId id="388" r:id="rId4"/>
    <p:sldId id="397" r:id="rId5"/>
    <p:sldId id="398" r:id="rId6"/>
    <p:sldId id="399" r:id="rId7"/>
    <p:sldId id="400" r:id="rId8"/>
    <p:sldId id="387" r:id="rId9"/>
    <p:sldId id="386" r:id="rId10"/>
  </p:sldIdLst>
  <p:sldSz cx="12192000" cy="6858000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 userDrawn="1">
          <p15:clr>
            <a:srgbClr val="A4A3A4"/>
          </p15:clr>
        </p15:guide>
        <p15:guide id="2" pos="2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F95"/>
    <a:srgbClr val="FFFFF4"/>
    <a:srgbClr val="FFFFF7"/>
    <a:srgbClr val="FFFFF5"/>
    <a:srgbClr val="FDFFE1"/>
    <a:srgbClr val="FEFFF7"/>
    <a:srgbClr val="FAFEC4"/>
    <a:srgbClr val="F6F9C8"/>
    <a:srgbClr val="E5EDF9"/>
    <a:srgbClr val="F2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37" autoAdjust="0"/>
    <p:restoredTop sz="77033" autoAdjust="0"/>
  </p:normalViewPr>
  <p:slideViewPr>
    <p:cSldViewPr snapToGrid="0">
      <p:cViewPr varScale="1">
        <p:scale>
          <a:sx n="81" d="100"/>
          <a:sy n="81" d="100"/>
        </p:scale>
        <p:origin x="240" y="60"/>
      </p:cViewPr>
      <p:guideLst>
        <p:guide orient="horz" pos="1920"/>
        <p:guide pos="2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402" y="318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t" anchorCtr="0" compatLnSpc="1">
            <a:prstTxWarp prst="textNoShape">
              <a:avLst/>
            </a:prstTxWarp>
          </a:bodyPr>
          <a:lstStyle>
            <a:lvl1pPr algn="l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リアルタイムOSの基礎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8233" y="0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t" anchorCtr="0" compatLnSpc="1">
            <a:prstTxWarp prst="textNoShape">
              <a:avLst/>
            </a:prstTxWarp>
          </a:bodyPr>
          <a:lstStyle>
            <a:lvl1pPr algn="r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C8C1C1CE-6475-45EE-82D1-1475254ED1EC}" type="datetime1">
              <a:rPr lang="ja-JP" altLang="en-US"/>
              <a:pPr>
                <a:defRPr/>
              </a:pPr>
              <a:t>2021/6/23</a:t>
            </a:fld>
            <a:endParaRPr lang="en-US" altLang="ja-JP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115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b" anchorCtr="0" compatLnSpc="1">
            <a:prstTxWarp prst="textNoShape">
              <a:avLst/>
            </a:prstTxWarp>
          </a:bodyPr>
          <a:lstStyle>
            <a:lvl1pPr algn="l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8233" y="9375115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b" anchorCtr="0" compatLnSpc="1">
            <a:prstTxWarp prst="textNoShape">
              <a:avLst/>
            </a:prstTxWarp>
          </a:bodyPr>
          <a:lstStyle>
            <a:lvl1pPr algn="r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1E474078-09D7-47EC-B4A1-5B04B55AD0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733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t" anchorCtr="0" compatLnSpc="1">
            <a:prstTxWarp prst="textNoShape">
              <a:avLst/>
            </a:prstTxWarp>
          </a:bodyPr>
          <a:lstStyle>
            <a:lvl1pPr algn="l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r>
              <a:rPr lang="en-US" altLang="ja-JP"/>
              <a:t>リアルタイムOSの基礎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8233" y="0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t" anchorCtr="0" compatLnSpc="1">
            <a:prstTxWarp prst="textNoShape">
              <a:avLst/>
            </a:prstTxWarp>
          </a:bodyPr>
          <a:lstStyle>
            <a:lvl1pPr algn="r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72AC0A48-87B4-430B-A136-18E469ACBCD6}" type="datetime1">
              <a:rPr lang="ja-JP" altLang="en-US"/>
              <a:pPr>
                <a:defRPr/>
              </a:pPr>
              <a:t>2021/6/23</a:t>
            </a:fld>
            <a:endParaRPr lang="en-US" altLang="ja-JP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200" y="741363"/>
            <a:ext cx="657860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9143" y="4685988"/>
            <a:ext cx="4937478" cy="44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115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b" anchorCtr="0" compatLnSpc="1">
            <a:prstTxWarp prst="textNoShape">
              <a:avLst/>
            </a:prstTxWarp>
          </a:bodyPr>
          <a:lstStyle>
            <a:lvl1pPr algn="l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8233" y="9375115"/>
            <a:ext cx="2917530" cy="49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28" tIns="45513" rIns="91028" bIns="45513" numCol="1" anchor="b" anchorCtr="0" compatLnSpc="1">
            <a:prstTxWarp prst="textNoShape">
              <a:avLst/>
            </a:prstTxWarp>
          </a:bodyPr>
          <a:lstStyle>
            <a:lvl1pPr algn="r" defTabSz="909794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fld id="{3417764D-8FF4-4557-8C65-065088631D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47621681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ja-JP">
                <a:ea typeface="ＭＳ Ｐゴシック" charset="-128"/>
              </a:rPr>
              <a:t>リアルタイムOSの基礎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9A23080-6584-4343-8288-321CC86D88D5}" type="datetime1">
              <a:rPr lang="ja-JP" altLang="en-US" smtClean="0">
                <a:ea typeface="ＭＳ Ｐゴシック" charset="-128"/>
              </a:rPr>
              <a:pPr/>
              <a:t>2021/6/23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92EAC-B7B8-495E-85AE-F4E6C72015C4}" type="slidenum">
              <a:rPr lang="en-US" altLang="ja-JP" smtClean="0">
                <a:ea typeface="ＭＳ Ｐゴシック" charset="-128"/>
              </a:rPr>
              <a:pPr/>
              <a:t>1</a:t>
            </a:fld>
            <a:endParaRPr lang="en-US" altLang="ja-JP">
              <a:ea typeface="ＭＳ Ｐゴシック" charset="-128"/>
            </a:endParaRPr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200" y="741363"/>
            <a:ext cx="6578600" cy="3700462"/>
          </a:xfrm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ja-JP" altLang="en-US" dirty="0">
              <a:ea typeface="ＭＳ Ｐ明朝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6411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38175" y="744538"/>
            <a:ext cx="5480050" cy="30829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0" dirty="0"/>
              <a:t>今日は，この様な順で進めようと思います．</a:t>
            </a:r>
          </a:p>
          <a:p>
            <a:r>
              <a:rPr lang="ja-JP" altLang="en-US" b="0" dirty="0"/>
              <a:t>まず，</a:t>
            </a:r>
            <a:endParaRPr lang="de-DE" b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DEFF06-5FA9-4DF8-82BE-E0C4F93652E8}" type="slidenum">
              <a:rPr lang="de-DE" sz="1000" smtClean="0">
                <a:solidFill>
                  <a:schemeClr val="accent2"/>
                </a:solidFill>
              </a:rPr>
              <a:t>2</a:t>
            </a:fld>
            <a:endParaRPr lang="de-DE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ヘッダー プレースホルダー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リアルタイムOSの基礎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72AC0A48-87B4-430B-A136-18E469ACBCD6}" type="datetime1">
              <a:rPr lang="ja-JP" altLang="en-US" smtClean="0"/>
              <a:pPr>
                <a:defRPr/>
              </a:pPr>
              <a:t>2021/6/23</a:t>
            </a:fld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17764D-8FF4-4557-8C65-065088631DF7}" type="slidenum">
              <a:rPr lang="en-US" altLang="ja-JP" smtClean="0"/>
              <a:pPr>
                <a:defRPr/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5967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3068A1-E3F8-47A9-9BEA-EA8DAB917272}"/>
              </a:ext>
            </a:extLst>
          </p:cNvPr>
          <p:cNvSpPr>
            <a:spLocks noChangeArrowheads="1"/>
          </p:cNvSpPr>
          <p:nvPr userDrawn="1"/>
        </p:nvSpPr>
        <p:spPr bwMode="blackWhite">
          <a:xfrm>
            <a:off x="-10583" y="6502400"/>
            <a:ext cx="12192001" cy="387350"/>
          </a:xfrm>
          <a:prstGeom prst="rect">
            <a:avLst/>
          </a:prstGeom>
          <a:solidFill>
            <a:srgbClr val="414F95"/>
          </a:solidFill>
          <a:ln w="31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ja-JP" altLang="en-US" sz="2400"/>
          </a:p>
        </p:txBody>
      </p:sp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j-ea"/>
                <a:ea typeface="+mj-ea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914400" y="3903077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 dirty="0"/>
              <a:t>マスタ サブタイトルの書式設定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E1FA60D0-4CFA-448D-A35A-452CF3BF1F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494822" y="6505575"/>
            <a:ext cx="623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fld id="{ECC7C5DE-0EC9-4F4E-9D01-F3E743290825}" type="slidenum">
              <a:rPr kumimoji="0" lang="en-US" altLang="ja-JP" sz="1800" b="1" smtClean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eaLnBrk="1" hangingPunct="1">
                <a:defRPr/>
              </a:pPr>
              <a:t>‹#›</a:t>
            </a:fld>
            <a:endParaRPr kumimoji="0" lang="en-US" altLang="ja-JP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CD4580-2DC8-4820-A307-FEC7EE3DB0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322" y="6561554"/>
            <a:ext cx="4980517" cy="15388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>
              <a:defRPr sz="1000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algn="ctr"/>
            <a:r>
              <a:rPr lang="de-DE"/>
              <a:t>Laboratory Design Confidential</a:t>
            </a:r>
            <a:endParaRPr lang="de-DE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D66DC-4DC5-40EC-8784-4F1CEBA6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836614"/>
            <a:ext cx="10972800" cy="5048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217817CC-6BD2-4AA7-BDB7-138D58FB7A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" y="1600200"/>
            <a:ext cx="10972800" cy="1729704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defRPr sz="200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8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012871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996021-9EB9-4FAE-B025-4BA07892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84" y="836614"/>
            <a:ext cx="10972800" cy="5048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012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280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0" y="1107810"/>
            <a:ext cx="1582909" cy="551090"/>
          </a:xfrm>
          <a:prstGeom prst="rect">
            <a:avLst/>
          </a:prstGeom>
          <a:solidFill>
            <a:srgbClr val="FFFFF4"/>
          </a:solidFill>
        </p:spPr>
        <p:txBody>
          <a:bodyPr vert="horz" wrap="none" lIns="360000" tIns="90000" rIns="90000" bIns="90000" rtlCol="0" anchor="b" anchorCtr="0">
            <a:spAutoFit/>
          </a:bodyPr>
          <a:lstStyle>
            <a:defPPr>
              <a:defRPr lang="de-DE"/>
            </a:defPPr>
            <a:lvl1pPr>
              <a:spcBef>
                <a:spcPct val="0"/>
              </a:spcBef>
              <a:buNone/>
              <a:defRPr sz="2200" b="1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2400" noProof="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34" y="2168860"/>
            <a:ext cx="4183554" cy="2305416"/>
          </a:xfrm>
          <a:prstGeom prst="rect">
            <a:avLst/>
          </a:prstGeom>
          <a:solidFill>
            <a:srgbClr val="FFFFF4">
              <a:alpha val="74000"/>
            </a:srgbClr>
          </a:solidFill>
        </p:spPr>
        <p:txBody>
          <a:bodyPr lIns="252000" tIns="180000">
            <a:spAutoFit/>
          </a:bodyPr>
          <a:lstStyle>
            <a:lvl1pPr marL="342900" indent="-342900">
              <a:buFont typeface="+mj-lt"/>
              <a:buAutoNum type="arabicPeriod"/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</a:lstStyle>
          <a:p>
            <a:r>
              <a:rPr lang="en-US" dirty="0"/>
              <a:t>First Item</a:t>
            </a:r>
          </a:p>
          <a:p>
            <a:pPr marL="568325" lvl="1"/>
            <a:r>
              <a:rPr lang="en-US" dirty="0"/>
              <a:t>Sub item</a:t>
            </a:r>
          </a:p>
          <a:p>
            <a:pPr marL="568325" lvl="1"/>
            <a:r>
              <a:rPr lang="en-US" dirty="0"/>
              <a:t>Sub item</a:t>
            </a:r>
          </a:p>
          <a:p>
            <a:pPr marL="285750"/>
            <a:r>
              <a:rPr lang="en-US" dirty="0"/>
              <a:t>Second Item</a:t>
            </a:r>
          </a:p>
          <a:p>
            <a:pPr marL="568325" lvl="1"/>
            <a:r>
              <a:rPr lang="en-US" dirty="0"/>
              <a:t>Sub item</a:t>
            </a:r>
          </a:p>
          <a:p>
            <a:pPr marL="568325"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0276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 userDrawn="1"/>
        </p:nvSpPr>
        <p:spPr bwMode="auto">
          <a:xfrm>
            <a:off x="11494822" y="6505575"/>
            <a:ext cx="6238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fld id="{ECC7C5DE-0EC9-4F4E-9D01-F3E743290825}" type="slidenum">
              <a:rPr kumimoji="0" lang="en-US" altLang="ja-JP" sz="1800" b="1" smtClean="0">
                <a:solidFill>
                  <a:srgbClr val="414F95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pPr eaLnBrk="1" hangingPunct="1">
                <a:defRPr/>
              </a:pPr>
              <a:t>‹#›</a:t>
            </a:fld>
            <a:endParaRPr kumimoji="0" lang="en-US" altLang="ja-JP" sz="1800" b="1" dirty="0">
              <a:solidFill>
                <a:srgbClr val="414F95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8B5D48-9121-4BD5-B26F-3625B7E22A69}"/>
              </a:ext>
            </a:extLst>
          </p:cNvPr>
          <p:cNvGrpSpPr/>
          <p:nvPr userDrawn="1"/>
        </p:nvGrpSpPr>
        <p:grpSpPr>
          <a:xfrm>
            <a:off x="-1" y="-5030"/>
            <a:ext cx="12200467" cy="457201"/>
            <a:chOff x="-1" y="-5030"/>
            <a:chExt cx="12200467" cy="457201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BC3723E-4F43-4096-B781-486A13BB7BC0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-1" y="0"/>
              <a:ext cx="12196233" cy="452171"/>
            </a:xfrm>
            <a:prstGeom prst="rect">
              <a:avLst/>
            </a:prstGeom>
            <a:solidFill>
              <a:srgbClr val="414F95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ja-JP" altLang="ja-JP" sz="1800" b="1">
                <a:solidFill>
                  <a:schemeClr val="bg1"/>
                </a:solidFill>
                <a:latin typeface="Arial" charset="0"/>
                <a:cs typeface="Arial" charset="0"/>
              </a:endParaRPr>
            </a:p>
          </p:txBody>
        </p:sp>
        <p:pic>
          <p:nvPicPr>
            <p:cNvPr id="12" name="図 11" descr="グラフィカル ユーザー インターフェイス が含まれている画像&#10;&#10;自動的に生成された説明">
              <a:extLst>
                <a:ext uri="{FF2B5EF4-FFF2-40B4-BE49-F238E27FC236}">
                  <a16:creationId xmlns:a16="http://schemas.microsoft.com/office/drawing/2014/main" id="{31FAF3CD-EAA0-406D-91E7-A67D381BC7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0700" y="-5030"/>
              <a:ext cx="879766" cy="457201"/>
            </a:xfrm>
            <a:prstGeom prst="rect">
              <a:avLst/>
            </a:prstGeom>
          </p:spPr>
        </p:pic>
      </p:grp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C52BD6F9-1A03-47CF-8012-35CE186B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61890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DF7FC1EA-22B7-43BE-A80F-F53CA44B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536"/>
            <a:ext cx="10515600" cy="452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8" r:id="rId1"/>
    <p:sldLayoutId id="2147484319" r:id="rId2"/>
    <p:sldLayoutId id="2147484327" r:id="rId3"/>
    <p:sldLayoutId id="2147484318" r:id="rId4"/>
    <p:sldLayoutId id="2147484329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>
          <a:solidFill>
            <a:srgbClr val="006699"/>
          </a:solidFill>
          <a:latin typeface="Segoe UI" panose="020B0502040204020203" pitchFamily="34" charset="0"/>
          <a:ea typeface="メイリオ" panose="020B0604030504040204" pitchFamily="50" charset="-128"/>
          <a:cs typeface="Segoe UI" panose="020B0502040204020203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>
          <a:solidFill>
            <a:srgbClr val="006699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414F95"/>
          </a:solidFill>
          <a:latin typeface="+mn-ea"/>
          <a:ea typeface="+mn-ea"/>
          <a:cs typeface="Segoe UI" panose="020B0502040204020203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rgbClr val="414F95"/>
          </a:solidFill>
          <a:latin typeface="+mn-ea"/>
          <a:ea typeface="+mn-ea"/>
          <a:cs typeface="Segoe UI" panose="020B0502040204020203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600">
          <a:solidFill>
            <a:srgbClr val="414F95"/>
          </a:solidFill>
          <a:latin typeface="+mn-ea"/>
          <a:ea typeface="+mn-ea"/>
          <a:cs typeface="Segoe UI" panose="020B0502040204020203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414F95"/>
          </a:solidFill>
          <a:latin typeface="+mn-ea"/>
          <a:ea typeface="+mn-ea"/>
          <a:cs typeface="Segoe UI" panose="020B0502040204020203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rgbClr val="414F95"/>
          </a:solidFill>
          <a:latin typeface="+mn-ea"/>
          <a:ea typeface="+mn-ea"/>
          <a:cs typeface="Segoe UI" panose="020B0502040204020203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bresearch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自分のサイトを只で作る方法</a:t>
            </a:r>
            <a:endParaRPr lang="en-US" altLang="ja-JP" dirty="0">
              <a:latin typeface="+mj-ea"/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03077"/>
            <a:ext cx="8534400" cy="769441"/>
          </a:xfrm>
        </p:spPr>
        <p:txBody>
          <a:bodyPr/>
          <a:lstStyle/>
          <a:p>
            <a:r>
              <a:rPr lang="ja-JP" altLang="en-US" dirty="0"/>
              <a:t>藤倉　俊幸 </a:t>
            </a:r>
          </a:p>
          <a:p>
            <a:r>
              <a:rPr lang="en-US" altLang="ja-JP" dirty="0">
                <a:latin typeface="+mn-ea"/>
                <a:ea typeface="+mn-ea"/>
              </a:rPr>
              <a:t>2021-06-23</a:t>
            </a:r>
            <a:endParaRPr lang="ja-JP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"/>
          <p:cNvSpPr>
            <a:spLocks noGrp="1"/>
          </p:cNvSpPr>
          <p:nvPr>
            <p:ph type="body" sz="quarter" idx="11"/>
          </p:nvPr>
        </p:nvSpPr>
        <p:spPr>
          <a:xfrm>
            <a:off x="4234" y="2168860"/>
            <a:ext cx="6739838" cy="1101634"/>
          </a:xfrm>
          <a:prstGeom prst="rect">
            <a:avLst/>
          </a:prstGeom>
        </p:spPr>
        <p:txBody>
          <a:bodyPr lIns="324000" tIns="10800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latin typeface="+mn-ea"/>
                <a:ea typeface="+mn-ea"/>
              </a:rPr>
              <a:t>はじめに</a:t>
            </a:r>
            <a:endParaRPr lang="en-US" altLang="ja-JP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715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E2EDC49-28CC-4BE3-8912-A36E408B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+mj-ea"/>
                <a:ea typeface="+mj-ea"/>
              </a:rPr>
              <a:t>はじめに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40B3059-33E3-42AF-B869-D6C87540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138773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ja-JP" altLang="en-US" dirty="0">
                <a:latin typeface="+mn-lt"/>
              </a:rPr>
              <a:t>ミジンコ環境の改善に利用する．</a:t>
            </a:r>
          </a:p>
          <a:p>
            <a:pPr>
              <a:lnSpc>
                <a:spcPct val="100000"/>
              </a:lnSpc>
            </a:pPr>
            <a:r>
              <a:rPr lang="ja-JP" altLang="en-US" dirty="0">
                <a:latin typeface="+mn-lt"/>
              </a:rPr>
              <a:t>ペットボトル内のエコロジーループを閉じる役割を担えるか</a:t>
            </a:r>
            <a:r>
              <a:rPr lang="en-US" altLang="ja-JP" dirty="0">
                <a:latin typeface="+mn-lt"/>
              </a:rPr>
              <a:t>?</a:t>
            </a:r>
          </a:p>
          <a:p>
            <a:pPr>
              <a:lnSpc>
                <a:spcPct val="100000"/>
              </a:lnSpc>
            </a:pPr>
            <a:endParaRPr lang="en-US" altLang="ja-JP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772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51BBD-88C0-4881-B145-0E2BDBB1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只のサイトを作る手順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27C3F7-0175-4F5A-8D2F-FB60CA47D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064907"/>
          </a:xfrm>
        </p:spPr>
        <p:txBody>
          <a:bodyPr/>
          <a:lstStyle/>
          <a:p>
            <a:r>
              <a:rPr kumimoji="1" lang="ja-JP" altLang="en-US" dirty="0"/>
              <a:t>まず</a:t>
            </a:r>
            <a:r>
              <a:rPr kumimoji="1" lang="en-US" altLang="ja-JP" dirty="0"/>
              <a:t>google</a:t>
            </a:r>
            <a:r>
              <a:rPr kumimoji="1" lang="ja-JP" altLang="en-US" dirty="0"/>
              <a:t>アカウントを作る．</a:t>
            </a:r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ドライブ</a:t>
            </a:r>
            <a:r>
              <a:rPr lang="en-US" altLang="ja-JP" dirty="0"/>
              <a:t>15GB</a:t>
            </a:r>
            <a:r>
              <a:rPr lang="ja-JP" altLang="en-US" dirty="0"/>
              <a:t>が使えるようになる．</a:t>
            </a:r>
          </a:p>
          <a:p>
            <a:pPr lvl="1"/>
            <a:r>
              <a:rPr kumimoji="1" lang="en-US" altLang="ja-JP" dirty="0"/>
              <a:t>Google</a:t>
            </a:r>
            <a:r>
              <a:rPr kumimoji="1" lang="ja-JP" altLang="en-US" dirty="0"/>
              <a:t>サイトを使えるようになる．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B2D397-F5FC-4A16-9B9B-59A90922C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8" y="314267"/>
            <a:ext cx="3016333" cy="189991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CEB8A0-8FE2-4EEE-9720-23220A7B3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693" y="4320480"/>
            <a:ext cx="1876417" cy="199610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90110D3-A965-4EAE-AA24-78319B90B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84" y="3146056"/>
            <a:ext cx="5010726" cy="3189246"/>
          </a:xfrm>
          <a:prstGeom prst="rect">
            <a:avLst/>
          </a:prstGeom>
        </p:spPr>
      </p:pic>
      <p:sp>
        <p:nvSpPr>
          <p:cNvPr id="12" name="矢印: 下 11">
            <a:extLst>
              <a:ext uri="{FF2B5EF4-FFF2-40B4-BE49-F238E27FC236}">
                <a16:creationId xmlns:a16="http://schemas.microsoft.com/office/drawing/2014/main" id="{4874F9F4-3759-427B-8407-03CDE49A5620}"/>
              </a:ext>
            </a:extLst>
          </p:cNvPr>
          <p:cNvSpPr/>
          <p:nvPr/>
        </p:nvSpPr>
        <p:spPr bwMode="auto">
          <a:xfrm rot="2687875">
            <a:off x="5225143" y="3978234"/>
            <a:ext cx="391886" cy="80947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236B8637-95A7-4109-9C85-5B08B8933694}"/>
              </a:ext>
            </a:extLst>
          </p:cNvPr>
          <p:cNvSpPr/>
          <p:nvPr/>
        </p:nvSpPr>
        <p:spPr bwMode="auto">
          <a:xfrm rot="2687875">
            <a:off x="7671461" y="5306657"/>
            <a:ext cx="391886" cy="80947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CF74AA43-7198-4AAE-A65F-C4C1B9F4113E}"/>
              </a:ext>
            </a:extLst>
          </p:cNvPr>
          <p:cNvSpPr/>
          <p:nvPr/>
        </p:nvSpPr>
        <p:spPr bwMode="auto">
          <a:xfrm rot="2687875">
            <a:off x="7647710" y="3774739"/>
            <a:ext cx="391886" cy="809478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048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EF118B-DD36-4D4C-9AD7-9ACAF2CE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サイトの使い方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5C8083-0AE1-43D4-A865-C5717A096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763834"/>
          </a:xfrm>
        </p:spPr>
        <p:txBody>
          <a:bodyPr/>
          <a:lstStyle/>
          <a:p>
            <a:r>
              <a:rPr kumimoji="1" lang="ja-JP" altLang="en-US" dirty="0"/>
              <a:t>開く</a:t>
            </a:r>
          </a:p>
          <a:p>
            <a:pPr lvl="1"/>
            <a:r>
              <a:rPr lang="en-US" altLang="ja-JP" dirty="0"/>
              <a:t>google</a:t>
            </a:r>
            <a:r>
              <a:rPr lang="ja-JP" altLang="en-US" dirty="0"/>
              <a:t>にログインしてここに移動する．</a:t>
            </a:r>
          </a:p>
          <a:p>
            <a:pPr lvl="2"/>
            <a:r>
              <a:rPr kumimoji="1" lang="en-US" altLang="ja-JP" dirty="0"/>
              <a:t>https://sites.google.com/new</a:t>
            </a:r>
            <a:endParaRPr kumimoji="1" lang="ja-JP" altLang="en-US" dirty="0"/>
          </a:p>
          <a:p>
            <a:pPr lvl="2"/>
            <a:r>
              <a:rPr kumimoji="1" lang="ja-JP" altLang="en-US" dirty="0"/>
              <a:t>何故かツールメニューにない．</a:t>
            </a:r>
          </a:p>
          <a:p>
            <a:pPr lvl="2"/>
            <a:endParaRPr kumimoji="1" lang="ja-JP" altLang="en-US" dirty="0"/>
          </a:p>
          <a:p>
            <a:r>
              <a:rPr lang="en-US" altLang="ja-JP" dirty="0"/>
              <a:t>Help</a:t>
            </a:r>
            <a:r>
              <a:rPr lang="ja-JP" altLang="en-US" dirty="0"/>
              <a:t>を開く</a:t>
            </a:r>
          </a:p>
          <a:p>
            <a:pPr lvl="1"/>
            <a:r>
              <a:rPr kumimoji="1" lang="en-US" altLang="ja-JP" dirty="0"/>
              <a:t>https://support.google.com/sites/#topic=7184580</a:t>
            </a:r>
            <a:endParaRPr kumimoji="1" lang="ja-JP" altLang="en-US" dirty="0"/>
          </a:p>
          <a:p>
            <a:pPr lvl="2"/>
            <a:r>
              <a:rPr lang="ja-JP" altLang="en-US" dirty="0"/>
              <a:t>ここから，「サイト」ボタンをクリックする．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E75318-D637-4573-90C9-FDBE77CB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1" y="716871"/>
            <a:ext cx="3886200" cy="2554739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1C42196-A2A6-416E-BC73-D725682365F4}"/>
              </a:ext>
            </a:extLst>
          </p:cNvPr>
          <p:cNvCxnSpPr/>
          <p:nvPr/>
        </p:nvCxnSpPr>
        <p:spPr bwMode="auto">
          <a:xfrm flipV="1">
            <a:off x="5236029" y="2188029"/>
            <a:ext cx="1741714" cy="272142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43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F103A9-6CC0-48CF-A4C4-EF21007F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ページ公開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1C1F97-EAC9-462B-B08C-96547F47A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732508"/>
          </a:xfrm>
        </p:spPr>
        <p:txBody>
          <a:bodyPr/>
          <a:lstStyle/>
          <a:p>
            <a:r>
              <a:rPr kumimoji="1" lang="ja-JP" altLang="en-US" dirty="0"/>
              <a:t>適当に作って公開する．</a:t>
            </a:r>
          </a:p>
          <a:p>
            <a:pPr lvl="1"/>
            <a:r>
              <a:rPr kumimoji="1" lang="ja-JP" altLang="en-US" dirty="0"/>
              <a:t>この時</a:t>
            </a:r>
            <a:r>
              <a:rPr kumimoji="1" lang="en-US" altLang="ja-JP" dirty="0"/>
              <a:t>URL</a:t>
            </a:r>
            <a:r>
              <a:rPr kumimoji="1" lang="ja-JP" altLang="en-US" dirty="0"/>
              <a:t>を指定する．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7FBC86C-06ED-41AB-A3D7-93DDAC6FA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0" y="836614"/>
            <a:ext cx="6428577" cy="420913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080F3E-1BDE-4602-BE54-5C2B7F6DA25E}"/>
              </a:ext>
            </a:extLst>
          </p:cNvPr>
          <p:cNvSpPr txBox="1"/>
          <p:nvPr/>
        </p:nvSpPr>
        <p:spPr>
          <a:xfrm>
            <a:off x="609600" y="2941180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rgbClr val="414F95"/>
                </a:solidFill>
                <a:latin typeface="うずらフォント" panose="02000609000000000000" pitchFamily="1" charset="-128"/>
                <a:ea typeface="うずらフォント" panose="02000609000000000000" pitchFamily="1" charset="-128"/>
              </a:rPr>
              <a:t>https://sites.google.com/view/</a:t>
            </a:r>
            <a:r>
              <a:rPr kumimoji="1" lang="en-US" altLang="ja-JP" sz="1600" b="1" dirty="0">
                <a:solidFill>
                  <a:srgbClr val="FF0000"/>
                </a:solidFill>
                <a:latin typeface="うずらフォント" panose="02000609000000000000" pitchFamily="1" charset="-128"/>
                <a:ea typeface="うずらフォント" panose="02000609000000000000" pitchFamily="1" charset="-128"/>
              </a:rPr>
              <a:t>XXXX</a:t>
            </a:r>
            <a:endParaRPr kumimoji="1" lang="ja-JP" altLang="en-US" sz="1600" b="1" dirty="0">
              <a:solidFill>
                <a:srgbClr val="FF0000"/>
              </a:solidFill>
              <a:latin typeface="うずらフォント" panose="02000609000000000000" pitchFamily="1" charset="-128"/>
              <a:ea typeface="うずらフォント" panose="02000609000000000000" pitchFamily="1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AAF9482-D3CC-4E72-B2CF-2F01E5FACFF2}"/>
              </a:ext>
            </a:extLst>
          </p:cNvPr>
          <p:cNvSpPr txBox="1"/>
          <p:nvPr/>
        </p:nvSpPr>
        <p:spPr>
          <a:xfrm>
            <a:off x="2992582" y="3578267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>
                <a:solidFill>
                  <a:srgbClr val="414F95"/>
                </a:solidFill>
                <a:latin typeface="うずらフォント" panose="02000609000000000000" pitchFamily="1" charset="-128"/>
                <a:ea typeface="うずらフォント" panose="02000609000000000000" pitchFamily="1" charset="-128"/>
              </a:rPr>
              <a:t>ここだけが選べる．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AAE3426-EF58-4644-98E5-3DD8E169BD7B}"/>
              </a:ext>
            </a:extLst>
          </p:cNvPr>
          <p:cNvCxnSpPr>
            <a:stCxn id="7" idx="0"/>
          </p:cNvCxnSpPr>
          <p:nvPr/>
        </p:nvCxnSpPr>
        <p:spPr bwMode="auto">
          <a:xfrm flipH="1" flipV="1">
            <a:off x="3942608" y="3279734"/>
            <a:ext cx="65637" cy="298533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754397-1C3A-46CA-8100-50D169A5027F}"/>
              </a:ext>
            </a:extLst>
          </p:cNvPr>
          <p:cNvSpPr txBox="1"/>
          <p:nvPr/>
        </p:nvSpPr>
        <p:spPr>
          <a:xfrm>
            <a:off x="5355770" y="5174716"/>
            <a:ext cx="445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dirty="0">
                <a:solidFill>
                  <a:srgbClr val="414F95"/>
                </a:solidFill>
                <a:latin typeface="うずらフォント" panose="02000609000000000000" pitchFamily="1" charset="-128"/>
                <a:ea typeface="うずらフォント" panose="02000609000000000000" pitchFamily="1" charset="-128"/>
              </a:rPr>
              <a:t>https://sites.google.com/view/oyamawo</a:t>
            </a:r>
          </a:p>
          <a:p>
            <a:pPr algn="l"/>
            <a:r>
              <a:rPr kumimoji="1" lang="ja-JP" altLang="en-US" sz="1600" dirty="0">
                <a:solidFill>
                  <a:srgbClr val="414F95"/>
                </a:solidFill>
                <a:latin typeface="うずらフォント" panose="02000609000000000000" pitchFamily="1" charset="-128"/>
                <a:ea typeface="うずらフォント" panose="02000609000000000000" pitchFamily="1" charset="-128"/>
              </a:rPr>
              <a:t>を公開する．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485BCA3-752E-48B7-BEBC-7A6173229373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 flipH="1" flipV="1">
            <a:off x="4667003" y="5467103"/>
            <a:ext cx="688767" cy="1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51F7929F-9FB7-41DB-87F0-5737D6FBF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72" y="4215354"/>
            <a:ext cx="3672800" cy="23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63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8511B-5CF4-4147-8AD6-052F9B1F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A7A7F-4029-4684-8961-0F143ED37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769441"/>
          </a:xfrm>
        </p:spPr>
        <p:txBody>
          <a:bodyPr/>
          <a:lstStyle/>
          <a:p>
            <a:r>
              <a:rPr kumimoji="1" lang="en-US" altLang="ja-JP" dirty="0"/>
              <a:t>Google</a:t>
            </a:r>
            <a:r>
              <a:rPr kumimoji="1" lang="ja-JP" altLang="en-US" dirty="0"/>
              <a:t>ドライブ上に</a:t>
            </a:r>
            <a:r>
              <a:rPr kumimoji="1" lang="en-US" altLang="ja-JP" dirty="0"/>
              <a:t>*.</a:t>
            </a:r>
            <a:r>
              <a:rPr kumimoji="1" lang="en-US" altLang="ja-JP" dirty="0" err="1"/>
              <a:t>gsite</a:t>
            </a:r>
            <a:r>
              <a:rPr kumimoji="1" lang="ja-JP" altLang="en-US" dirty="0"/>
              <a:t>ファイルが生成される．</a:t>
            </a:r>
          </a:p>
          <a:p>
            <a:r>
              <a:rPr kumimoji="1" lang="ja-JP" altLang="en-US" dirty="0"/>
              <a:t>そのファイルをアプリで開くことで編集できる．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E928D35-7A09-45A8-A2CB-4529E1560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9" y="2929654"/>
            <a:ext cx="4885142" cy="33266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E51058E-AD58-4187-98D8-28BB202E6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211" y="2929654"/>
            <a:ext cx="4509088" cy="332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03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FFA49B4A-A82F-400C-855D-B5C3A00DD01C}"/>
              </a:ext>
            </a:extLst>
          </p:cNvPr>
          <p:cNvSpPr txBox="1"/>
          <p:nvPr/>
        </p:nvSpPr>
        <p:spPr>
          <a:xfrm>
            <a:off x="0" y="4394672"/>
            <a:ext cx="4348517" cy="461665"/>
          </a:xfrm>
          <a:prstGeom prst="rect">
            <a:avLst/>
          </a:prstGeom>
          <a:solidFill>
            <a:srgbClr val="FFFFF4"/>
          </a:solidFill>
        </p:spPr>
        <p:txBody>
          <a:bodyPr wrap="none" lIns="360000" rtlCol="0" anchor="b" anchorCtr="0">
            <a:spAutoFit/>
          </a:bodyPr>
          <a:lstStyle/>
          <a:p>
            <a:r>
              <a:rPr lang="en-US" sz="2400" b="1" cap="none" baseline="0" noProof="0" dirty="0">
                <a:solidFill>
                  <a:srgbClr val="414F95"/>
                </a:solidFill>
                <a:latin typeface="+mj-ea"/>
                <a:ea typeface="+mj-ea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20075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0E0666C-4C12-4FC9-873E-8D8D63A6A08F}"/>
              </a:ext>
            </a:extLst>
          </p:cNvPr>
          <p:cNvSpPr txBox="1">
            <a:spLocks/>
          </p:cNvSpPr>
          <p:nvPr/>
        </p:nvSpPr>
        <p:spPr>
          <a:xfrm>
            <a:off x="0" y="4826831"/>
            <a:ext cx="8254152" cy="1659085"/>
          </a:xfrm>
          <a:prstGeom prst="rect">
            <a:avLst/>
          </a:prstGeom>
          <a:solidFill>
            <a:srgbClr val="FFFFF4"/>
          </a:solidFill>
        </p:spPr>
        <p:txBody>
          <a:bodyPr vert="horz" wrap="square" lIns="360000" tIns="90000" rIns="90000" bIns="90000" rtlCol="0" anchor="b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none" baseline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ja-JP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© 2021, </a:t>
            </a:r>
            <a:r>
              <a:rPr lang="en-US" altLang="ja-JP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Laboratory Design</a:t>
            </a:r>
          </a:p>
          <a:p>
            <a:r>
              <a:rPr lang="ja-JP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すべての権利は留保されています。書面による許可なしに、本出版物の全部または一部を複製することを禁じます。</a:t>
            </a:r>
            <a:b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All rights reserved. Written permission is required for reproduction of all or parts of this publication. </a:t>
            </a:r>
            <a:b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The source must be stated in any such reproduction.</a:t>
            </a:r>
            <a:b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This publication and the contents hereof are subject to change without notice. </a:t>
            </a:r>
            <a:b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</a:br>
            <a:r>
              <a:rPr lang="en-GB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Brand names or product names are trademarks or registered trademarks of their respective companies or organizations</a:t>
            </a:r>
            <a:r>
              <a:rPr lang="en-GB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</a:t>
            </a:r>
          </a:p>
          <a:p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93053D-A74A-4AC8-8041-D2CB7EBD5A32}"/>
              </a:ext>
            </a:extLst>
          </p:cNvPr>
          <p:cNvSpPr txBox="1"/>
          <p:nvPr/>
        </p:nvSpPr>
        <p:spPr>
          <a:xfrm>
            <a:off x="9492802" y="5943588"/>
            <a:ext cx="2413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hlinkClick r:id="rId3"/>
              </a:rPr>
              <a:t>https://www.embresearch.com</a:t>
            </a:r>
            <a:r>
              <a:rPr kumimoji="1" lang="en-US" altLang="ja-JP" sz="1400" dirty="0"/>
              <a:t> </a:t>
            </a:r>
          </a:p>
        </p:txBody>
      </p:sp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F6C995B4-A30C-427C-9D2C-D52E1B219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152" y="5012715"/>
            <a:ext cx="1238650" cy="12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04063"/>
      </p:ext>
    </p:extLst>
  </p:cSld>
  <p:clrMapOvr>
    <a:masterClrMapping/>
  </p:clrMapOvr>
</p:sld>
</file>

<file path=ppt/theme/theme1.xml><?xml version="1.0" encoding="utf-8"?>
<a:theme xmlns:a="http://schemas.openxmlformats.org/drawingml/2006/main" name="3_デザインの設定">
  <a:themeElements>
    <a:clrScheme name="3_デザインの設定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Ｐゴシック" pitchFamily="50" charset="-128"/>
          </a:defRPr>
        </a:defPPr>
      </a:lstStyle>
    </a:spDef>
    <a:lnDef>
      <a:spPr bwMode="auto">
        <a:ln>
          <a:prstDash val="dash"/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dirty="0" smtClean="0">
            <a:solidFill>
              <a:srgbClr val="414F95"/>
            </a:solidFill>
            <a:latin typeface="うずらフォント" panose="02000609000000000000" pitchFamily="1" charset="-128"/>
            <a:ea typeface="うずらフォント" panose="02000609000000000000" pitchFamily="1" charset="-128"/>
          </a:defRPr>
        </a:defPPr>
      </a:lstStyle>
    </a:txDef>
  </a:objectDefaults>
  <a:extraClrSchemeLst>
    <a:extraClrScheme>
      <a:clrScheme name="3_デザインの設定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デザインの設定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デザインの設定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46A3AA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0CED2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23246</TotalTime>
  <Words>320</Words>
  <Application>Microsoft Office PowerPoint</Application>
  <PresentationFormat>ワイド画面</PresentationFormat>
  <Paragraphs>42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 UI</vt:lpstr>
      <vt:lpstr>うずらフォント</vt:lpstr>
      <vt:lpstr>メイリオ</vt:lpstr>
      <vt:lpstr>Arial</vt:lpstr>
      <vt:lpstr>Segoe UI</vt:lpstr>
      <vt:lpstr>Times New Roman</vt:lpstr>
      <vt:lpstr>3_デザインの設定</vt:lpstr>
      <vt:lpstr>自分のサイトを只で作る方法</vt:lpstr>
      <vt:lpstr>PowerPoint プレゼンテーション</vt:lpstr>
      <vt:lpstr>はじめに</vt:lpstr>
      <vt:lpstr>只のサイトを作る手順</vt:lpstr>
      <vt:lpstr>Googleサイトの使い方</vt:lpstr>
      <vt:lpstr>Webページ公開</vt:lpstr>
      <vt:lpstr>PowerPoint プレゼンテーション</vt:lpstr>
      <vt:lpstr>PowerPoint プレゼンテーション</vt:lpstr>
      <vt:lpstr>PowerPoint プレゼンテーション</vt:lpstr>
    </vt:vector>
  </TitlesOfParts>
  <Company>Rational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RTOSとは</dc:title>
  <dc:creator>藤倉俊幸</dc:creator>
  <dc:description>CQ-RTOS入門-1</dc:description>
  <cp:lastModifiedBy>Fujikura Toshiyuki</cp:lastModifiedBy>
  <cp:revision>366</cp:revision>
  <cp:lastPrinted>2015-08-03T04:44:19Z</cp:lastPrinted>
  <dcterms:created xsi:type="dcterms:W3CDTF">2001-06-06T07:13:26Z</dcterms:created>
  <dcterms:modified xsi:type="dcterms:W3CDTF">2021-06-23T15:16:26Z</dcterms:modified>
</cp:coreProperties>
</file>