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75" r:id="rId5"/>
    <p:sldId id="274" r:id="rId6"/>
    <p:sldId id="276" r:id="rId7"/>
    <p:sldId id="277" r:id="rId8"/>
    <p:sldId id="278" r:id="rId9"/>
    <p:sldId id="27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43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7B50557-C495-44E4-91E1-819E3BA1BF5D}" type="datetimeFigureOut">
              <a:rPr lang="fr-CH" smtClean="0"/>
              <a:t>08.01.2021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CA44E00-6BF5-4D14-BE31-F3707D432675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.search.ch/api/help#httpstat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Projet Android</a:t>
            </a:r>
            <a:br>
              <a:rPr lang="fr-CH" dirty="0"/>
            </a:br>
            <a:r>
              <a:rPr lang="fr-CH" dirty="0" err="1"/>
              <a:t>SwissSearch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8200"/>
          </a:xfrm>
        </p:spPr>
        <p:txBody>
          <a:bodyPr>
            <a:normAutofit/>
          </a:bodyPr>
          <a:lstStyle/>
          <a:p>
            <a:r>
              <a:rPr lang="fr-CH" dirty="0" err="1"/>
              <a:t>Ufuk</a:t>
            </a:r>
            <a:r>
              <a:rPr lang="fr-CH" dirty="0"/>
              <a:t> Arslan</a:t>
            </a:r>
          </a:p>
          <a:p>
            <a:r>
              <a:rPr lang="fr-CH" dirty="0"/>
              <a:t>Anthony Malerba</a:t>
            </a:r>
          </a:p>
          <a:p>
            <a:endParaRPr lang="fr-CH" dirty="0"/>
          </a:p>
          <a:p>
            <a:r>
              <a:rPr lang="fr-CH" dirty="0"/>
              <a:t>MAS-RAD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269382-BAE1-40F6-B553-F2C6C522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65" y="1700808"/>
            <a:ext cx="148610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6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Faire appel à une API depuis une application Android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13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Projet </a:t>
            </a:r>
            <a:r>
              <a:rPr lang="fr-CH" dirty="0" err="1"/>
              <a:t>SwissSearch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201692"/>
          </a:xfrm>
        </p:spPr>
        <p:txBody>
          <a:bodyPr/>
          <a:lstStyle/>
          <a:p>
            <a:r>
              <a:rPr lang="fr-CH" dirty="0"/>
              <a:t>L’application utilise l’API gratuite de</a:t>
            </a:r>
            <a:br>
              <a:rPr lang="fr-CH" dirty="0"/>
            </a:br>
            <a:r>
              <a:rPr lang="fr-CH" dirty="0"/>
              <a:t>Tel </a:t>
            </a:r>
            <a:r>
              <a:rPr lang="fr-CH" dirty="0" err="1"/>
              <a:t>Search</a:t>
            </a:r>
            <a:r>
              <a:rPr lang="fr-CH" dirty="0"/>
              <a:t>, l’annuaire téléphonique suisse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sz="1200" dirty="0">
                <a:hlinkClick r:id="rId2"/>
              </a:rPr>
              <a:t>https://tel.search.ch/api/help#httpstatus</a:t>
            </a:r>
            <a:endParaRPr lang="fr-CH" sz="1200" dirty="0"/>
          </a:p>
          <a:p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91E5E2-CF80-48B8-BBB5-25C34C53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12976"/>
            <a:ext cx="5040560" cy="28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8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16DC5-CA08-455F-9C55-C203859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Maquette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4F5B82-876E-42EF-A100-5F502C43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77" y="2323652"/>
            <a:ext cx="5953646" cy="39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6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16DC5-CA08-455F-9C55-C203859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Maquette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AEEF8-43C7-4790-B73A-A5424FDB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1</a:t>
            </a:r>
            <a:r>
              <a:rPr lang="fr-CH" baseline="30000" dirty="0"/>
              <a:t>er</a:t>
            </a:r>
            <a:r>
              <a:rPr lang="fr-CH" dirty="0"/>
              <a:t> écran </a:t>
            </a:r>
          </a:p>
          <a:p>
            <a:pPr lvl="1"/>
            <a:r>
              <a:rPr lang="fr-CH" dirty="0"/>
              <a:t>Champ de recherche + liste de résultats</a:t>
            </a:r>
          </a:p>
          <a:p>
            <a:pPr lvl="1"/>
            <a:r>
              <a:rPr lang="fr-CH" dirty="0"/>
              <a:t>Liste de résultats cliquable </a:t>
            </a:r>
          </a:p>
          <a:p>
            <a:pPr lvl="1"/>
            <a:endParaRPr lang="fr-CH" dirty="0"/>
          </a:p>
          <a:p>
            <a:r>
              <a:rPr lang="fr-CH" dirty="0"/>
              <a:t>2</a:t>
            </a:r>
            <a:r>
              <a:rPr lang="fr-CH" baseline="30000" dirty="0"/>
              <a:t>ème</a:t>
            </a:r>
            <a:r>
              <a:rPr lang="fr-CH" dirty="0"/>
              <a:t> écran </a:t>
            </a:r>
          </a:p>
          <a:p>
            <a:pPr lvl="1"/>
            <a:r>
              <a:rPr lang="fr-CH" dirty="0"/>
              <a:t>Détail de l’élément cliqué dans la liste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4F5B82-876E-42EF-A100-5F502C43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1" y="4932634"/>
            <a:ext cx="2304256" cy="15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70F4320-72DE-4608-BC24-D4DDDB92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2273432" cy="44371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E217E4-52B7-4724-B20A-D162D5FA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10" y="1628800"/>
            <a:ext cx="2286259" cy="4437112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6E2C52-A2CA-4032-A8E7-06638EF378EB}"/>
              </a:ext>
            </a:extLst>
          </p:cNvPr>
          <p:cNvSpPr/>
          <p:nvPr/>
        </p:nvSpPr>
        <p:spPr>
          <a:xfrm>
            <a:off x="1122573" y="3645023"/>
            <a:ext cx="1875209" cy="5172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89EEA8-EBEE-4793-AE0F-6A5CE2F6E0EE}"/>
              </a:ext>
            </a:extLst>
          </p:cNvPr>
          <p:cNvCxnSpPr>
            <a:cxnSpLocks/>
          </p:cNvCxnSpPr>
          <p:nvPr/>
        </p:nvCxnSpPr>
        <p:spPr>
          <a:xfrm flipV="1">
            <a:off x="2997782" y="3897315"/>
            <a:ext cx="409375" cy="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2473356E-F978-42EE-901E-EDDC2EE6F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224" y="1628800"/>
            <a:ext cx="2275842" cy="4437112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04EA557-275F-438E-B972-64E1FF9BE39B}"/>
              </a:ext>
            </a:extLst>
          </p:cNvPr>
          <p:cNvSpPr/>
          <p:nvPr/>
        </p:nvSpPr>
        <p:spPr>
          <a:xfrm>
            <a:off x="3698673" y="3573016"/>
            <a:ext cx="1875205" cy="3242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289E4D1-E225-4837-BFAE-D3AB9847B851}"/>
              </a:ext>
            </a:extLst>
          </p:cNvPr>
          <p:cNvCxnSpPr>
            <a:cxnSpLocks/>
          </p:cNvCxnSpPr>
          <p:nvPr/>
        </p:nvCxnSpPr>
        <p:spPr>
          <a:xfrm>
            <a:off x="5593439" y="3757203"/>
            <a:ext cx="391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9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50D00-8357-4464-B2F4-FAB0B845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API REST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7CD840-59B3-43FA-A3E5-78B1B20E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1338"/>
            <a:ext cx="1944216" cy="37945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B717255-73BE-4F19-AB8F-C9AFC702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3479566"/>
            <a:ext cx="3672408" cy="3162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D0E50A3-7B16-49AF-821E-37F3922A4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685" y="4085102"/>
            <a:ext cx="2508552" cy="122557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76CAB23-2EBA-4A55-B22D-7941DAE18BDF}"/>
              </a:ext>
            </a:extLst>
          </p:cNvPr>
          <p:cNvCxnSpPr>
            <a:cxnSpLocks/>
          </p:cNvCxnSpPr>
          <p:nvPr/>
        </p:nvCxnSpPr>
        <p:spPr>
          <a:xfrm flipV="1">
            <a:off x="2027444" y="3808958"/>
            <a:ext cx="4704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68638D7-CCC5-4F8D-8DE3-395D3C368811}"/>
              </a:ext>
            </a:extLst>
          </p:cNvPr>
          <p:cNvCxnSpPr>
            <a:cxnSpLocks/>
          </p:cNvCxnSpPr>
          <p:nvPr/>
        </p:nvCxnSpPr>
        <p:spPr>
          <a:xfrm flipH="1">
            <a:off x="2843808" y="4005064"/>
            <a:ext cx="429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9763D82-B634-4D50-93EF-9F98ABEE3837}"/>
              </a:ext>
            </a:extLst>
          </p:cNvPr>
          <p:cNvSpPr txBox="1"/>
          <p:nvPr/>
        </p:nvSpPr>
        <p:spPr>
          <a:xfrm>
            <a:off x="3491880" y="3127376"/>
            <a:ext cx="34696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100" dirty="0"/>
              <a:t>appel REST avec clé + requête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4193C7-D9A7-4DE4-BAF7-287959BAA16A}"/>
              </a:ext>
            </a:extLst>
          </p:cNvPr>
          <p:cNvSpPr txBox="1"/>
          <p:nvPr/>
        </p:nvSpPr>
        <p:spPr>
          <a:xfrm>
            <a:off x="3625892" y="5447253"/>
            <a:ext cx="34696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100" dirty="0"/>
              <a:t>réponse au format xml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29DA72D-0C74-4762-9DC2-4BD784988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114" y="3644365"/>
            <a:ext cx="148610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2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E449F-5AFC-49DE-9FA9-E2FFFCFB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Réponse reçue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B52C40-D290-43AC-B797-1BAD28A3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2537603"/>
            <a:ext cx="7704856" cy="39512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635438-0FB3-4247-BD67-16DFC040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2262184"/>
            <a:ext cx="3960439" cy="3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9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>
                <a:sym typeface="Wingdings" panose="05000000000000000000" pitchFamily="2" charset="2"/>
              </a:rPr>
              <a:t></a:t>
            </a: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sz="1300" dirty="0"/>
              <a:t>https://github.com/toshyjoe/android-first-project</a:t>
            </a:r>
          </a:p>
        </p:txBody>
      </p:sp>
    </p:spTree>
    <p:extLst>
      <p:ext uri="{BB962C8B-B14F-4D97-AF65-F5344CB8AC3E}">
        <p14:creationId xmlns:p14="http://schemas.microsoft.com/office/powerpoint/2010/main" val="259383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169</TotalTime>
  <Words>94</Words>
  <Application>Microsoft Office PowerPoint</Application>
  <PresentationFormat>Affichage à l'écran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Austin</vt:lpstr>
      <vt:lpstr>Projet Android SwissSearch</vt:lpstr>
      <vt:lpstr>Objectif</vt:lpstr>
      <vt:lpstr>Projet SwissSearch</vt:lpstr>
      <vt:lpstr>Maquette</vt:lpstr>
      <vt:lpstr>Maquette</vt:lpstr>
      <vt:lpstr>Présentation PowerPoint</vt:lpstr>
      <vt:lpstr>API REST</vt:lpstr>
      <vt:lpstr>Réponse reçue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Malerba Anthony</dc:creator>
  <cp:lastModifiedBy>Malerba Anthony</cp:lastModifiedBy>
  <cp:revision>13</cp:revision>
  <dcterms:created xsi:type="dcterms:W3CDTF">2014-03-20T17:44:28Z</dcterms:created>
  <dcterms:modified xsi:type="dcterms:W3CDTF">2021-01-08T10:46:23Z</dcterms:modified>
</cp:coreProperties>
</file>