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25"/>
  </p:normalViewPr>
  <p:slideViewPr>
    <p:cSldViewPr snapToGrid="0">
      <p:cViewPr varScale="1">
        <p:scale>
          <a:sx n="71" d="100"/>
          <a:sy n="71" d="100"/>
        </p:scale>
        <p:origin x="17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33DDE-098F-DA41-EA03-EB9F3E03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F8F22-C02E-E33F-65C5-7FFF1F0B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D58E2-9AEA-815F-FB08-612CB279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9978E-A8D3-66F7-131A-A2A58BC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63D71-3AE2-A38C-5FF8-FF93FA5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7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2EE2A-0FBB-CFFF-D206-6919C99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AA7C41-EB07-946C-D3AF-242EC617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49B35-4C78-1251-B705-5C6B9927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29CB-BB53-C3DF-97FD-B224C854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5F596-8ADD-D5B5-816B-A6CF5A6C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7E4C11-968A-889E-D5BF-C25073F8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AA499A-9FE0-EDEA-8C9C-21E731F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5FD9-2EF6-4B02-1C32-B4434DA6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DA0F5-48BA-5597-4B48-80B6F1C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BF54E-118D-DBE3-467B-6B301B87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BA605-FFFA-9F24-5A27-2009D36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6B8FE-8861-8711-0F70-56FD67F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AF33F-A84E-44C0-314E-5EAE9A6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6B6E2-743D-3B51-E0B7-7657EE19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4A06C-9286-E9FB-106C-B636C32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414BE-AC82-6DF7-79B6-8E71FC50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F3747-810C-C395-223A-F698B3F0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4951-F951-9A1C-FFE6-577732E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4E867-097E-93E7-DC5F-72A5D372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817EB-F8A5-4153-0FA0-141DF8D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93455-2A95-3EB2-9C46-96C5B83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D2029-32B4-AB7D-AB98-2CD9655F4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2FD7F0-A0C6-3CA6-769A-CF0CE36B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5B5D82-1204-370E-9F8E-2D34D2DD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76CB2-29FF-29E1-2EE0-E1FA595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D2FA46-318D-AC5F-5BD2-2BDDBC7B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6F020-0F56-84B1-5BE4-8C5A6942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CB5337-56F7-8E84-98A9-D32002ED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5605B-73E0-6431-67F9-3B57ABEE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4D7151-1E7B-16B5-9E0D-25BB6E8B8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EA85A1-6219-031D-56C9-C2E5AEB5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F59B43-8C39-5959-C01C-92B049A3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8FC4E-C3AE-DBA2-1B1A-70CD556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137F2B-9C52-FB84-38F1-38A43F7A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753D-2B6D-7E56-13BD-DC0AE25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7A42A-5944-7175-08A1-27B06D6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35210-BD11-4E6C-82D2-DCC8F2A1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9F658D-2405-73E6-C91D-2790557D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CB4516-1C0A-3D5A-CCE7-CBA2D59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52C5ED-7B29-0DD5-7085-8EC6E15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461C5E-BD47-E6C2-EED4-1FDF1D8C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8B584-C878-D413-AEC0-7F0AE8E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AEA29-010D-35FC-88A0-F52A7B4F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B4C5F1-67E5-6359-3D73-F2109D82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507A7-5A8C-1C31-F7FC-8D9BC0F8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84206-F5A4-CB17-4D9F-F45EA119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1DDACB-6375-7248-B6C0-F7882FE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6A1D-A140-5321-DCAF-B3DE05A4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2CBBA8-3E22-B060-9010-5192D9CB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A5F24-B984-12B2-E63E-5FF0A2D7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0424AC-9A25-1816-C534-550360C8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15C27-1195-3572-081D-138C4A2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C51FA-0CBF-17AF-C8A7-9ED9971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6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C36A11-589F-2300-2983-0C18D428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CDA4D-6123-00CF-D27E-808E67A0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5B9C7-62A3-A455-9702-6F0886B1E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EEDCD-1A3A-6B4F-B1E3-51FC320C8644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A25AE-33A0-14A2-3860-BC48BF87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06F76-504F-E6F8-9246-EDF3B79B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448B8-F125-6136-4A3B-73ADB02C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1041400"/>
            <a:ext cx="9365673" cy="2387600"/>
          </a:xfrm>
        </p:spPr>
        <p:txBody>
          <a:bodyPr>
            <a:normAutofit/>
          </a:bodyPr>
          <a:lstStyle/>
          <a:p>
            <a:r>
              <a:rPr kumimoji="1" lang="ja-JP" altLang="en-US">
                <a:latin typeface="+mn-lt"/>
                <a:ea typeface="Meiryo" panose="020B0604030504040204" pitchFamily="34" charset="-128"/>
              </a:rPr>
              <a:t>生成</a:t>
            </a:r>
            <a:r>
              <a:rPr kumimoji="1" lang="en-US" altLang="ja-JP" dirty="0">
                <a:latin typeface="+mn-lt"/>
                <a:ea typeface="Meiryo" panose="020B0604030504040204" pitchFamily="34" charset="-128"/>
              </a:rPr>
              <a:t>AI</a:t>
            </a:r>
            <a:r>
              <a:rPr kumimoji="1" lang="ja-JP" altLang="en-US">
                <a:latin typeface="+mn-lt"/>
                <a:ea typeface="Meiryo" panose="020B0604030504040204" pitchFamily="34" charset="-128"/>
              </a:rPr>
              <a:t>基礎とビジネス応用</a:t>
            </a:r>
            <a:br>
              <a:rPr kumimoji="1" lang="en-US" altLang="ja-JP" dirty="0">
                <a:latin typeface="+mn-lt"/>
                <a:ea typeface="Meiryo" panose="020B0604030504040204" pitchFamily="34" charset="-128"/>
              </a:rPr>
            </a:br>
            <a:r>
              <a:rPr kumimoji="1" lang="ja-JP" altLang="en-US">
                <a:latin typeface="+mn-lt"/>
                <a:ea typeface="Meiryo" panose="020B0604030504040204" pitchFamily="34" charset="-128"/>
              </a:rPr>
              <a:t>最終課題説明資料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BCDBEC-8E14-D51D-A1C7-4064847F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ja-JP" b="1" dirty="0"/>
              <a:t>m25c1023@ems.u-toyama.ac.jp </a:t>
            </a:r>
            <a:r>
              <a:rPr kumimoji="1" lang="ja-JP" altLang="en-US" b="1"/>
              <a:t>清水敏貴</a:t>
            </a:r>
            <a:endParaRPr kumimoji="1" lang="en-US" altLang="ja-JP" b="1" dirty="0"/>
          </a:p>
          <a:p>
            <a:r>
              <a:rPr lang="en-US" altLang="ja-JP" b="1" dirty="0"/>
              <a:t>2025</a:t>
            </a:r>
            <a:r>
              <a:rPr lang="ja-JP" altLang="en-US" b="1"/>
              <a:t>年</a:t>
            </a:r>
            <a:r>
              <a:rPr lang="en-US" altLang="ja-JP" b="1" dirty="0"/>
              <a:t>9</a:t>
            </a:r>
            <a:r>
              <a:rPr lang="ja-JP" altLang="en-US" b="1"/>
              <a:t>月</a:t>
            </a:r>
            <a:r>
              <a:rPr lang="en-US" altLang="ja-JP" b="1" dirty="0"/>
              <a:t>26</a:t>
            </a:r>
            <a:r>
              <a:rPr lang="ja-JP" altLang="en-US" b="1"/>
              <a:t>日</a:t>
            </a:r>
            <a:r>
              <a:rPr lang="en-US" altLang="ja-JP" b="1" dirty="0"/>
              <a:t>(</a:t>
            </a:r>
            <a:r>
              <a:rPr lang="ja-JP" altLang="en-US" b="1"/>
              <a:t>金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385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C9A9-0113-ED43-B64C-1C7CEA71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構想概要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9D563-7133-3BF9-3ED0-775DD40B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5958" cy="4351338"/>
          </a:xfrm>
        </p:spPr>
        <p:txBody>
          <a:bodyPr>
            <a:normAutofit/>
          </a:bodyPr>
          <a:lstStyle/>
          <a:p>
            <a:r>
              <a:rPr lang="ja-JP" altLang="en-US" sz="3200"/>
              <a:t>ゲーム販売プラットフォームである「</a:t>
            </a:r>
            <a:r>
              <a:rPr lang="en-US" altLang="ja-JP" sz="3200" dirty="0"/>
              <a:t>Steam</a:t>
            </a:r>
            <a:r>
              <a:rPr lang="ja-JP" altLang="en-US" sz="3200"/>
              <a:t>」内の情報を</a:t>
            </a:r>
            <a:r>
              <a:rPr lang="en-US" altLang="ja-JP" sz="3200" dirty="0"/>
              <a:t>LLM</a:t>
            </a:r>
            <a:r>
              <a:rPr lang="ja-JP" altLang="en-US" sz="3200"/>
              <a:t>の</a:t>
            </a:r>
            <a:r>
              <a:rPr lang="en-US" altLang="ja-JP" sz="3200" dirty="0"/>
              <a:t>RAG</a:t>
            </a:r>
            <a:r>
              <a:rPr lang="ja-JP" altLang="en-US" sz="3200"/>
              <a:t>として使用し，ユーザのクエリに応じておすすめのゲームを提示するアプリケーションを作成した．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/>
              <a:t>「</a:t>
            </a:r>
            <a:r>
              <a:rPr lang="en-US" altLang="ja-JP" sz="3200" dirty="0"/>
              <a:t>Steam</a:t>
            </a:r>
            <a:r>
              <a:rPr lang="ja-JP" altLang="en-US" sz="3200"/>
              <a:t>」上には現在約</a:t>
            </a:r>
            <a:r>
              <a:rPr lang="en-US" altLang="ja-JP" sz="3200" dirty="0"/>
              <a:t>9</a:t>
            </a:r>
            <a:r>
              <a:rPr lang="ja-JP" altLang="en-US" sz="3200"/>
              <a:t>万本ものゲームが販売されているため，ユーザが自らの嗜好に合うゲームを見つけるのはかなりの労力がかかる．レコメンディングはユーザの購買を促す上で重要である．</a:t>
            </a:r>
            <a:endParaRPr lang="en-US" altLang="ja-JP" sz="3200" dirty="0"/>
          </a:p>
          <a:p>
            <a:pPr lvl="1"/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11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FB9F9-5BA4-988F-7BE4-4A7913C1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D2C16-0E58-7448-8C2B-124163DE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要素</a:t>
            </a:r>
            <a:r>
              <a:rPr lang="en-US" altLang="ja-JP" dirty="0"/>
              <a:t>/</a:t>
            </a:r>
            <a:r>
              <a:rPr lang="ja-JP" altLang="en-US"/>
              <a:t>環境</a:t>
            </a:r>
            <a:endParaRPr lang="en-US" altLang="ja-JP" dirty="0"/>
          </a:p>
          <a:p>
            <a:pPr lvl="1"/>
            <a:r>
              <a:rPr lang="en" altLang="ja-JP" sz="2800" dirty="0" err="1"/>
              <a:t>deepseek</a:t>
            </a:r>
            <a:r>
              <a:rPr lang="en" altLang="ja-JP" sz="2800" dirty="0"/>
              <a:t>-ai/DeepSeek-R1-Distill-Qwen-7B</a:t>
            </a:r>
          </a:p>
          <a:p>
            <a:pPr lvl="1"/>
            <a:r>
              <a:rPr lang="en" altLang="ja-JP" sz="2800" dirty="0" err="1"/>
              <a:t>LangChain</a:t>
            </a:r>
            <a:r>
              <a:rPr lang="ja-JP" altLang="en-US" sz="2800"/>
              <a:t>による</a:t>
            </a:r>
            <a:r>
              <a:rPr lang="en-US" altLang="ja-JP" sz="2800" dirty="0"/>
              <a:t>LLM</a:t>
            </a:r>
            <a:r>
              <a:rPr lang="ja-JP" altLang="en-US" sz="2800"/>
              <a:t>呼び出し</a:t>
            </a:r>
            <a:endParaRPr lang="en-US" altLang="ja-JP" sz="2800" dirty="0"/>
          </a:p>
          <a:p>
            <a:pPr lvl="1"/>
            <a:r>
              <a:rPr lang="en-US" altLang="ja-JP" sz="2800" dirty="0"/>
              <a:t>Google </a:t>
            </a:r>
            <a:r>
              <a:rPr lang="en-US" altLang="ja-JP" sz="2800" dirty="0" err="1"/>
              <a:t>Colab</a:t>
            </a:r>
            <a:r>
              <a:rPr lang="en-US" altLang="ja-JP" sz="2800" dirty="0"/>
              <a:t>, A100 GPU</a:t>
            </a:r>
            <a:endParaRPr lang="en" altLang="ja-JP" sz="2800" dirty="0"/>
          </a:p>
          <a:p>
            <a:pPr lvl="1"/>
            <a:endParaRPr lang="en" altLang="ja-JP" sz="2800" dirty="0"/>
          </a:p>
          <a:p>
            <a:pPr lvl="1"/>
            <a:endParaRPr lang="en" altLang="ja-JP" sz="2800" dirty="0"/>
          </a:p>
          <a:p>
            <a:r>
              <a:rPr lang="ja-JP" altLang="en-US"/>
              <a:t>使用したデータセット</a:t>
            </a:r>
            <a:endParaRPr lang="en-US" altLang="ja-JP" dirty="0"/>
          </a:p>
          <a:p>
            <a:pPr lvl="1"/>
            <a:r>
              <a:rPr lang="en" altLang="ja-JP" dirty="0"/>
              <a:t>games_march2025_cleaned.csv (</a:t>
            </a:r>
            <a:r>
              <a:rPr lang="en" altLang="ja-JP" dirty="0" err="1"/>
              <a:t>kaggle</a:t>
            </a:r>
            <a:r>
              <a:rPr lang="ja-JP" altLang="en-US"/>
              <a:t>から入手</a:t>
            </a:r>
            <a:r>
              <a:rPr lang="en-US" altLang="ja-JP" dirty="0"/>
              <a:t>, https://</a:t>
            </a:r>
            <a:r>
              <a:rPr lang="en-US" altLang="ja-JP" dirty="0" err="1"/>
              <a:t>www.kaggle.com</a:t>
            </a:r>
            <a:r>
              <a:rPr lang="en-US" altLang="ja-JP" dirty="0"/>
              <a:t>/datasets/</a:t>
            </a:r>
            <a:r>
              <a:rPr lang="en-US" altLang="ja-JP" dirty="0" err="1"/>
              <a:t>artermiloff</a:t>
            </a:r>
            <a:r>
              <a:rPr lang="en-US" altLang="ja-JP" dirty="0"/>
              <a:t>/steam-games-dataset/data</a:t>
            </a:r>
            <a:r>
              <a:rPr lang="en" altLang="ja-JP" dirty="0"/>
              <a:t>)</a:t>
            </a:r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9E5E-4280-9481-5252-1A200DE2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E5C84-23F7-A89F-FEEC-4D7621882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6F9C46-C76D-6555-1A76-649C1B3A4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ja-JP" dirty="0"/>
          </a:p>
          <a:p>
            <a:pPr lvl="1"/>
            <a:endParaRPr lang="en-US" altLang="ja-JP" dirty="0"/>
          </a:p>
          <a:p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7FEB98A-C28A-FF35-F41C-C60B34100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67" y="1825625"/>
            <a:ext cx="10318433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B6933-7616-621E-9B32-2449348D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/>
              <a:t>出力例</a:t>
            </a:r>
            <a:endParaRPr kumimoji="1" lang="ja-JP" altLang="en-US" b="1"/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EA13A1EE-029F-56F5-837E-40BB75ABA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4122" y="365125"/>
            <a:ext cx="6852415" cy="6492875"/>
          </a:xfrm>
        </p:spPr>
      </p:pic>
    </p:spTree>
    <p:extLst>
      <p:ext uri="{BB962C8B-B14F-4D97-AF65-F5344CB8AC3E}">
        <p14:creationId xmlns:p14="http://schemas.microsoft.com/office/powerpoint/2010/main" val="582284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9680B-BF5B-70DB-8FDD-3F96D2F3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5A01B-143F-2E49-B758-6BD77C8A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3DFDE8-5D5A-4836-43AA-5EFEEB6B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的外れな回答</a:t>
            </a:r>
            <a:r>
              <a:rPr kumimoji="1" lang="en-US" altLang="ja-JP" dirty="0"/>
              <a:t>/</a:t>
            </a:r>
            <a:r>
              <a:rPr kumimoji="1" lang="ja-JP" altLang="en-US"/>
              <a:t>誤った回答が生成される．</a:t>
            </a:r>
            <a:endParaRPr kumimoji="1" lang="en-US" altLang="ja-JP" dirty="0"/>
          </a:p>
          <a:p>
            <a:r>
              <a:rPr lang="ja-JP" altLang="en-US"/>
              <a:t>偏った回答が生成されやすい．</a:t>
            </a:r>
            <a:endParaRPr kumimoji="1" lang="en-US" altLang="ja-JP" dirty="0"/>
          </a:p>
          <a:p>
            <a:r>
              <a:rPr kumimoji="1" lang="ja-JP" altLang="en-US"/>
              <a:t>チャット</a:t>
            </a:r>
            <a:r>
              <a:rPr kumimoji="1" lang="en-US" altLang="ja-JP" dirty="0"/>
              <a:t>BOT</a:t>
            </a:r>
            <a:r>
              <a:rPr kumimoji="1" lang="ja-JP" altLang="en-US"/>
              <a:t>のように対話はできない．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87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194</Words>
  <Application>Microsoft Macintosh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</vt:lpstr>
      <vt:lpstr>游ゴシック</vt:lpstr>
      <vt:lpstr>游ゴシック Light</vt:lpstr>
      <vt:lpstr>Arial</vt:lpstr>
      <vt:lpstr>Office テーマ</vt:lpstr>
      <vt:lpstr>生成AI基礎とビジネス応用 最終課題説明資料</vt:lpstr>
      <vt:lpstr>構想概要</vt:lpstr>
      <vt:lpstr>実装</vt:lpstr>
      <vt:lpstr>実装</vt:lpstr>
      <vt:lpstr>出力例</vt:lpstr>
      <vt:lpstr>問題点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敏貴 清水</dc:creator>
  <cp:lastModifiedBy>敏貴 清水</cp:lastModifiedBy>
  <cp:revision>16</cp:revision>
  <dcterms:created xsi:type="dcterms:W3CDTF">2025-09-25T14:26:25Z</dcterms:created>
  <dcterms:modified xsi:type="dcterms:W3CDTF">2025-09-26T03:17:58Z</dcterms:modified>
</cp:coreProperties>
</file>