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7"/>
    <p:restoredTop sz="94725"/>
  </p:normalViewPr>
  <p:slideViewPr>
    <p:cSldViewPr snapToGrid="0">
      <p:cViewPr>
        <p:scale>
          <a:sx n="26" d="100"/>
          <a:sy n="26" d="100"/>
        </p:scale>
        <p:origin x="1040" y="2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033DDE-098F-DA41-EA03-EB9F3E03E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2F8F22-C02E-E33F-65C5-7FFF1F0BB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7D58E2-9AEA-815F-FB08-612CB279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9978E-A8D3-66F7-131A-A2A58BCBC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63D71-3AE2-A38C-5FF8-FF93FA51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8770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F2EE2A-0FBB-CFFF-D206-6919C99C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0AA7C41-EB07-946C-D3AF-242EC61768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F49B35-4C78-1251-B705-5C6B9927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429CB-BB53-C3DF-97FD-B224C854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C5F596-8ADD-D5B5-816B-A6CF5A6C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7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27E4C11-968A-889E-D5BF-C25073F85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AA499A-9FE0-EDEA-8C9C-21E731F4D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825FD9-2EF6-4B02-1C32-B4434DA6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8DA0F5-48BA-5597-4B48-80B6F1C9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EBF54E-118D-DBE3-467B-6B301B87D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9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BA605-FFFA-9F24-5A27-2009D36F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6B8FE-8861-8711-0F70-56FD67F96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0AF33F-A84E-44C0-314E-5EAE9A6F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F6B6E2-743D-3B51-E0B7-7657EE19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E4A06C-9286-E9FB-106C-B636C326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4372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414BE-AC82-6DF7-79B6-8E71FC50B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0F3747-810C-C395-223A-F698B3F0B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154951-F951-9A1C-FFE6-577732E7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C4E867-097E-93E7-DC5F-72A5D3723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817EB-F8A5-4153-0FA0-141DF8D6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0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93455-2A95-3EB2-9C46-96C5B832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FD2029-32B4-AB7D-AB98-2CD9655F4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2FD7F0-A0C6-3CA6-769A-CF0CE36B6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5B5D82-1204-370E-9F8E-2D34D2DD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C76CB2-29FF-29E1-2EE0-E1FA5953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D2FA46-318D-AC5F-5BD2-2BDDBC7B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466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C6F020-0F56-84B1-5BE4-8C5A69423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CB5337-56F7-8E84-98A9-D32002ED9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45605B-73E0-6431-67F9-3B57ABEE8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4D7151-1E7B-16B5-9E0D-25BB6E8B8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0EA85A1-6219-031D-56C9-C2E5AEB58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F59B43-8C39-5959-C01C-92B049A3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EE8FC4E-C3AE-DBA2-1B1A-70CD5564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137F2B-9C52-FB84-38F1-38A43F7A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93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C753D-2B6D-7E56-13BD-DC0AE255F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C07A42A-5944-7175-08A1-27B06D68D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4E35210-BD11-4E6C-82D2-DCC8F2A19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9F658D-2405-73E6-C91D-2790557D1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7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CCB4516-1C0A-3D5A-CCE7-CBA2D59E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52C5ED-7B29-0DD5-7085-8EC6E159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461C5E-BD47-E6C2-EED4-1FDF1D8C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4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B8B584-C878-D413-AEC0-7F0AE8E8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FCAEA29-010D-35FC-88A0-F52A7B4F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9B4C5F1-67E5-6359-3D73-F2109D82D8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C507A7-5A8C-1C31-F7FC-8D9BC0F8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284206-F5A4-CB17-4D9F-F45EA119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E1DDACB-6375-7248-B6C0-F7882FE9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24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C46A1D-A140-5321-DCAF-B3DE05A47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D2CBBA8-3E22-B060-9010-5192D9CBC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AA5F24-B984-12B2-E63E-5FF0A2D75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0424AC-9A25-1816-C534-550360C86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F15C27-1195-3572-081D-138C4A20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5C51FA-0CBF-17AF-C8A7-9ED99719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96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C36A11-589F-2300-2983-0C18D428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8CDA4D-6123-00CF-D27E-808E67A0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A5B9C7-62A3-A455-9702-6F0886B1E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EEDCD-1A3A-6B4F-B1E3-51FC320C8644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EA25AE-33A0-14A2-3860-BC48BF87B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06F76-504F-E6F8-9246-EDF3B79B3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37871-8C57-6B40-BFED-C02F425593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608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8448B8-F125-6136-4A3B-73ADB02C01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7" y="1041400"/>
            <a:ext cx="9365673" cy="2387600"/>
          </a:xfrm>
        </p:spPr>
        <p:txBody>
          <a:bodyPr>
            <a:normAutofit fontScale="90000"/>
          </a:bodyPr>
          <a:lstStyle/>
          <a:p>
            <a:r>
              <a:rPr kumimoji="1" lang="ja-JP" altLang="en-US" b="1"/>
              <a:t>生成</a:t>
            </a:r>
            <a:r>
              <a:rPr kumimoji="1" lang="en-US" altLang="ja-JP" b="1" dirty="0"/>
              <a:t>AI</a:t>
            </a:r>
            <a:r>
              <a:rPr kumimoji="1" lang="ja-JP" altLang="en-US" b="1"/>
              <a:t>基礎とビジネス応用</a:t>
            </a:r>
            <a:br>
              <a:rPr kumimoji="1" lang="en-US" altLang="ja-JP" b="1" dirty="0"/>
            </a:br>
            <a:r>
              <a:rPr kumimoji="1" lang="ja-JP" altLang="en-US" b="1"/>
              <a:t>最終課題説明資料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BCDBEC-8E14-D51D-A1C7-4064847F4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kumimoji="1" lang="en-US" altLang="ja-JP" b="1" dirty="0"/>
              <a:t>m25c1023@ems.u-toyama.ac.jp </a:t>
            </a:r>
            <a:r>
              <a:rPr kumimoji="1" lang="ja-JP" altLang="en-US" b="1"/>
              <a:t>清水敏貴</a:t>
            </a:r>
            <a:endParaRPr kumimoji="1" lang="en-US" altLang="ja-JP" b="1" dirty="0"/>
          </a:p>
          <a:p>
            <a:r>
              <a:rPr lang="en-US" altLang="ja-JP" b="1" dirty="0"/>
              <a:t>2025</a:t>
            </a:r>
            <a:r>
              <a:rPr lang="ja-JP" altLang="en-US" b="1"/>
              <a:t>年</a:t>
            </a:r>
            <a:r>
              <a:rPr lang="en-US" altLang="ja-JP" b="1" dirty="0"/>
              <a:t>9</a:t>
            </a:r>
            <a:r>
              <a:rPr lang="ja-JP" altLang="en-US" b="1"/>
              <a:t>月</a:t>
            </a:r>
            <a:r>
              <a:rPr lang="en-US" altLang="ja-JP" b="1" dirty="0"/>
              <a:t>26</a:t>
            </a:r>
            <a:r>
              <a:rPr lang="ja-JP" altLang="en-US" b="1"/>
              <a:t>日</a:t>
            </a:r>
            <a:r>
              <a:rPr lang="en-US" altLang="ja-JP" b="1" dirty="0"/>
              <a:t>(</a:t>
            </a:r>
            <a:r>
              <a:rPr lang="ja-JP" altLang="en-US" b="1"/>
              <a:t>金</a:t>
            </a:r>
            <a:r>
              <a:rPr lang="en-US" altLang="ja-JP" b="1" dirty="0"/>
              <a:t>)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423851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99C9A9-0113-ED43-B64C-1C7CEA718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構想概要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49D563-7133-3BF9-3ED0-775DD40B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/>
          <a:lstStyle/>
          <a:p>
            <a:r>
              <a:rPr kumimoji="1" lang="ja-JP" altLang="en-US"/>
              <a:t>ゲーム販売プラットフォームである</a:t>
            </a:r>
            <a:r>
              <a:rPr kumimoji="1" lang="en-US" altLang="ja-JP" dirty="0"/>
              <a:t>Steam</a:t>
            </a:r>
            <a:r>
              <a:rPr kumimoji="1" lang="ja-JP" altLang="en-US"/>
              <a:t>上にあるゲームから，ユーザの好みに合うゲームを探してレコメンドするアプリケーションを作成する．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6119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FB9F9-5BA4-988F-7BE4-4A7913C1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Meiryo" panose="020B0604030504040204" pitchFamily="34" charset="-128"/>
                <a:ea typeface="Meiryo" panose="020B0604030504040204" pitchFamily="34" charset="-128"/>
              </a:rPr>
              <a:t>実装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D2C16-0E58-7448-8C2B-124163DEF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Steam</a:t>
            </a:r>
            <a:r>
              <a:rPr lang="ja-JP" altLang="en-US"/>
              <a:t>上のゲームに関する評価やレビュー，タイトル等がまとめられた</a:t>
            </a:r>
            <a:r>
              <a:rPr lang="en-US" altLang="ja-JP" dirty="0"/>
              <a:t>csv</a:t>
            </a:r>
            <a:r>
              <a:rPr lang="ja-JP" altLang="en-US"/>
              <a:t>ファイルを</a:t>
            </a:r>
            <a:r>
              <a:rPr lang="en-US" altLang="ja-JP" dirty="0" err="1"/>
              <a:t>kaggle</a:t>
            </a:r>
            <a:r>
              <a:rPr lang="ja-JP" altLang="en-US"/>
              <a:t>から入手し，</a:t>
            </a:r>
            <a:r>
              <a:rPr lang="en-US" altLang="ja-JP" dirty="0"/>
              <a:t>RAG</a:t>
            </a:r>
            <a:r>
              <a:rPr lang="ja-JP" altLang="en-US"/>
              <a:t>として用いた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9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B6933-7616-621E-9B32-2449348D6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3AD4F2-305A-783F-018A-96B90BFE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使用したモデル：</a:t>
            </a:r>
            <a:r>
              <a:rPr lang="en" altLang="ja-JP" dirty="0"/>
              <a:t>ELYZA-japanese-Llama-2-7b</a:t>
            </a:r>
          </a:p>
          <a:p>
            <a:endParaRPr kumimoji="1" lang="ja-JP" altLang="en-US"/>
          </a:p>
        </p:txBody>
      </p:sp>
      <p:pic>
        <p:nvPicPr>
          <p:cNvPr id="7" name="図 6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F02A5581-3922-220C-5F97-347788B22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045" y="2778053"/>
            <a:ext cx="9223146" cy="30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84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94</Words>
  <Application>Microsoft Macintosh PowerPoint</Application>
  <PresentationFormat>ワイド画面</PresentationFormat>
  <Paragraphs>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Meiryo</vt:lpstr>
      <vt:lpstr>游ゴシック</vt:lpstr>
      <vt:lpstr>游ゴシック Light</vt:lpstr>
      <vt:lpstr>Arial</vt:lpstr>
      <vt:lpstr>Office テーマ</vt:lpstr>
      <vt:lpstr>生成AI基礎とビジネス応用 最終課題説明資料</vt:lpstr>
      <vt:lpstr>構想概要</vt:lpstr>
      <vt:lpstr>実装</vt:lpstr>
      <vt:lpstr>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敏貴 清水</dc:creator>
  <cp:lastModifiedBy>敏貴 清水</cp:lastModifiedBy>
  <cp:revision>6</cp:revision>
  <dcterms:created xsi:type="dcterms:W3CDTF">2025-09-25T14:26:25Z</dcterms:created>
  <dcterms:modified xsi:type="dcterms:W3CDTF">2025-09-25T14:57:33Z</dcterms:modified>
</cp:coreProperties>
</file>