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7" r:id="rId5"/>
    <p:sldId id="260" r:id="rId6"/>
    <p:sldId id="261" r:id="rId7"/>
    <p:sldId id="281" r:id="rId8"/>
    <p:sldId id="283" r:id="rId9"/>
    <p:sldId id="282" r:id="rId10"/>
    <p:sldId id="279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32602-09A8-4DDF-B74F-F9DF7CC0C057}" v="97" dt="2019-03-27T04:29:37.507"/>
    <p1510:client id="{9DB4BED3-0F28-4C03-955A-BAAA73367566}" v="303" dt="2019-03-27T14:55:5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08" autoAdjust="0"/>
    <p:restoredTop sz="94660"/>
  </p:normalViewPr>
  <p:slideViewPr>
    <p:cSldViewPr snapToGrid="0">
      <p:cViewPr>
        <p:scale>
          <a:sx n="70" d="100"/>
          <a:sy n="70" d="100"/>
        </p:scale>
        <p:origin x="-876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주희" userId="52a463740623d831" providerId="LiveId" clId="{9DB4BED3-0F28-4C03-955A-BAAA73367566}"/>
    <pc:docChg chg="undo redo custSel addSld delSld modSld sldOrd modMainMaster">
      <pc:chgData name="박 주희" userId="52a463740623d831" providerId="LiveId" clId="{9DB4BED3-0F28-4C03-955A-BAAA73367566}" dt="2019-03-27T14:55:54.985" v="2317"/>
      <pc:docMkLst>
        <pc:docMk/>
      </pc:docMkLst>
      <pc:sldChg chg="modSp">
        <pc:chgData name="박 주희" userId="52a463740623d831" providerId="LiveId" clId="{9DB4BED3-0F28-4C03-955A-BAAA73367566}" dt="2019-03-27T11:51:14.022" v="2257" actId="20577"/>
        <pc:sldMkLst>
          <pc:docMk/>
          <pc:sldMk cId="886519703" sldId="256"/>
        </pc:sldMkLst>
        <pc:spChg chg="mod">
          <ac:chgData name="박 주희" userId="52a463740623d831" providerId="LiveId" clId="{9DB4BED3-0F28-4C03-955A-BAAA73367566}" dt="2019-03-27T11:51:14.022" v="2257" actId="20577"/>
          <ac:spMkLst>
            <pc:docMk/>
            <pc:sldMk cId="886519703" sldId="256"/>
            <ac:spMk id="3" creationId="{485A57EF-C55E-4711-918F-DD4BEFF9F411}"/>
          </ac:spMkLst>
        </pc:spChg>
      </pc:sldChg>
      <pc:sldChg chg="modSp">
        <pc:chgData name="박 주희" userId="52a463740623d831" providerId="LiveId" clId="{9DB4BED3-0F28-4C03-955A-BAAA73367566}" dt="2019-03-27T14:39:15.851" v="2259" actId="20577"/>
        <pc:sldMkLst>
          <pc:docMk/>
          <pc:sldMk cId="2511133883" sldId="258"/>
        </pc:sldMkLst>
        <pc:spChg chg="mod">
          <ac:chgData name="박 주희" userId="52a463740623d831" providerId="LiveId" clId="{9DB4BED3-0F28-4C03-955A-BAAA73367566}" dt="2019-03-27T05:16:15.060" v="71" actId="20577"/>
          <ac:spMkLst>
            <pc:docMk/>
            <pc:sldMk cId="2511133883" sldId="258"/>
            <ac:spMk id="2" creationId="{79C78BEA-9D4E-4FE9-9362-700DB0A369AC}"/>
          </ac:spMkLst>
        </pc:spChg>
        <pc:spChg chg="mod">
          <ac:chgData name="박 주희" userId="52a463740623d831" providerId="LiveId" clId="{9DB4BED3-0F28-4C03-955A-BAAA73367566}" dt="2019-03-27T14:39:15.851" v="2259" actId="20577"/>
          <ac:spMkLst>
            <pc:docMk/>
            <pc:sldMk cId="2511133883" sldId="258"/>
            <ac:spMk id="7" creationId="{870A66B2-1C3B-4B31-982F-416A7A29E26E}"/>
          </ac:spMkLst>
        </pc:spChg>
      </pc:sldChg>
      <pc:sldChg chg="addSp delSp modSp modAnim">
        <pc:chgData name="박 주희" userId="52a463740623d831" providerId="LiveId" clId="{9DB4BED3-0F28-4C03-955A-BAAA73367566}" dt="2019-03-27T14:39:33.246" v="2260"/>
        <pc:sldMkLst>
          <pc:docMk/>
          <pc:sldMk cId="4126683633" sldId="260"/>
        </pc:sldMkLst>
        <pc:spChg chg="add del mod">
          <ac:chgData name="박 주희" userId="52a463740623d831" providerId="LiveId" clId="{9DB4BED3-0F28-4C03-955A-BAAA73367566}" dt="2019-03-27T05:26:11.837" v="458"/>
          <ac:spMkLst>
            <pc:docMk/>
            <pc:sldMk cId="4126683633" sldId="260"/>
            <ac:spMk id="2" creationId="{37BCEC2D-933D-4852-A9BC-DCDCB916630A}"/>
          </ac:spMkLst>
        </pc:spChg>
        <pc:spChg chg="add mod">
          <ac:chgData name="박 주희" userId="52a463740623d831" providerId="LiveId" clId="{9DB4BED3-0F28-4C03-955A-BAAA73367566}" dt="2019-03-27T11:38:56.488" v="1764" actId="1076"/>
          <ac:spMkLst>
            <pc:docMk/>
            <pc:sldMk cId="4126683633" sldId="260"/>
            <ac:spMk id="2" creationId="{97979BE3-821C-4D1B-A2EE-0E5910AE79F4}"/>
          </ac:spMkLst>
        </pc:spChg>
        <pc:spChg chg="add mod">
          <ac:chgData name="박 주희" userId="52a463740623d831" providerId="LiveId" clId="{9DB4BED3-0F28-4C03-955A-BAAA73367566}" dt="2019-03-27T10:50:59.009" v="846" actId="20577"/>
          <ac:spMkLst>
            <pc:docMk/>
            <pc:sldMk cId="4126683633" sldId="260"/>
            <ac:spMk id="9" creationId="{95D4FEC5-4946-4CDD-A89A-EEAFEECC889E}"/>
          </ac:spMkLst>
        </pc:spChg>
        <pc:picChg chg="add mod">
          <ac:chgData name="박 주희" userId="52a463740623d831" providerId="LiveId" clId="{9DB4BED3-0F28-4C03-955A-BAAA73367566}" dt="2019-03-27T05:26:31.644" v="461" actId="1076"/>
          <ac:picMkLst>
            <pc:docMk/>
            <pc:sldMk cId="4126683633" sldId="260"/>
            <ac:picMk id="6" creationId="{DA3A4498-1682-448F-8741-CB158B74FC1A}"/>
          </ac:picMkLst>
        </pc:picChg>
        <pc:picChg chg="del mod">
          <ac:chgData name="박 주희" userId="52a463740623d831" providerId="LiveId" clId="{9DB4BED3-0F28-4C03-955A-BAAA73367566}" dt="2019-03-27T05:16:44.719" v="75"/>
          <ac:picMkLst>
            <pc:docMk/>
            <pc:sldMk cId="4126683633" sldId="260"/>
            <ac:picMk id="8" creationId="{B2D968F3-0DC8-4DB1-B1BB-FB54F7BD3CED}"/>
          </ac:picMkLst>
        </pc:picChg>
      </pc:sldChg>
      <pc:sldChg chg="addSp delSp modSp modAnim">
        <pc:chgData name="박 주희" userId="52a463740623d831" providerId="LiveId" clId="{9DB4BED3-0F28-4C03-955A-BAAA73367566}" dt="2019-03-27T14:39:59.017" v="2267"/>
        <pc:sldMkLst>
          <pc:docMk/>
          <pc:sldMk cId="2806750011" sldId="261"/>
        </pc:sldMkLst>
        <pc:spChg chg="add mod">
          <ac:chgData name="박 주희" userId="52a463740623d831" providerId="LiveId" clId="{9DB4BED3-0F28-4C03-955A-BAAA73367566}" dt="2019-03-27T11:39:29.172" v="1796" actId="1076"/>
          <ac:spMkLst>
            <pc:docMk/>
            <pc:sldMk cId="2806750011" sldId="261"/>
            <ac:spMk id="7" creationId="{03C2EDA4-269A-40E9-90E7-750B8E43F44A}"/>
          </ac:spMkLst>
        </pc:spChg>
        <pc:spChg chg="add del">
          <ac:chgData name="박 주희" userId="52a463740623d831" providerId="LiveId" clId="{9DB4BED3-0F28-4C03-955A-BAAA73367566}" dt="2019-03-27T04:46:54.340" v="42" actId="478"/>
          <ac:spMkLst>
            <pc:docMk/>
            <pc:sldMk cId="2806750011" sldId="261"/>
            <ac:spMk id="7" creationId="{6A2429F3-3C07-45DE-8A56-B5B1777A1BE5}"/>
          </ac:spMkLst>
        </pc:spChg>
        <pc:spChg chg="add mod">
          <ac:chgData name="박 주희" userId="52a463740623d831" providerId="LiveId" clId="{9DB4BED3-0F28-4C03-955A-BAAA73367566}" dt="2019-03-27T11:40:56.409" v="1893" actId="1035"/>
          <ac:spMkLst>
            <pc:docMk/>
            <pc:sldMk cId="2806750011" sldId="261"/>
            <ac:spMk id="9" creationId="{B909B9E1-65A8-4050-8D76-CBC4BD07DB35}"/>
          </ac:spMkLst>
        </pc:spChg>
        <pc:spChg chg="add mod">
          <ac:chgData name="박 주희" userId="52a463740623d831" providerId="LiveId" clId="{9DB4BED3-0F28-4C03-955A-BAAA73367566}" dt="2019-03-27T11:41:02.936" v="1899" actId="1035"/>
          <ac:spMkLst>
            <pc:docMk/>
            <pc:sldMk cId="2806750011" sldId="261"/>
            <ac:spMk id="11" creationId="{C3FABC6C-4A7E-40E4-BE11-465592482DB4}"/>
          </ac:spMkLst>
        </pc:spChg>
        <pc:picChg chg="ord">
          <ac:chgData name="박 주희" userId="52a463740623d831" providerId="LiveId" clId="{9DB4BED3-0F28-4C03-955A-BAAA73367566}" dt="2019-03-27T04:46:57.425" v="43" actId="167"/>
          <ac:picMkLst>
            <pc:docMk/>
            <pc:sldMk cId="2806750011" sldId="261"/>
            <ac:picMk id="4" creationId="{D48382FE-E789-4E16-B0F9-28F2EA27399A}"/>
          </ac:picMkLst>
        </pc:picChg>
        <pc:picChg chg="mod ord">
          <ac:chgData name="박 주희" userId="52a463740623d831" providerId="LiveId" clId="{9DB4BED3-0F28-4C03-955A-BAAA73367566}" dt="2019-03-27T11:40:59.899" v="1896" actId="1035"/>
          <ac:picMkLst>
            <pc:docMk/>
            <pc:sldMk cId="2806750011" sldId="261"/>
            <ac:picMk id="10" creationId="{99237709-DC01-496E-986D-AA2C24C14A1E}"/>
          </ac:picMkLst>
        </pc:picChg>
        <pc:picChg chg="mod">
          <ac:chgData name="박 주희" userId="52a463740623d831" providerId="LiveId" clId="{9DB4BED3-0F28-4C03-955A-BAAA73367566}" dt="2019-03-27T11:40:50.909" v="1890" actId="1076"/>
          <ac:picMkLst>
            <pc:docMk/>
            <pc:sldMk cId="2806750011" sldId="261"/>
            <ac:picMk id="12" creationId="{3FD675D9-D9BA-469A-B165-E992EDE3040A}"/>
          </ac:picMkLst>
        </pc:picChg>
      </pc:sldChg>
      <pc:sldChg chg="addSp delSp modSp mod">
        <pc:chgData name="박 주희" userId="52a463740623d831" providerId="LiveId" clId="{9DB4BED3-0F28-4C03-955A-BAAA73367566}" dt="2019-03-27T14:42:24.642" v="2296"/>
        <pc:sldMkLst>
          <pc:docMk/>
          <pc:sldMk cId="189013267" sldId="265"/>
        </pc:sldMkLst>
        <pc:spChg chg="del mod">
          <ac:chgData name="박 주희" userId="52a463740623d831" providerId="LiveId" clId="{9DB4BED3-0F28-4C03-955A-BAAA73367566}" dt="2019-03-27T11:11:59.730" v="1633" actId="1957"/>
          <ac:spMkLst>
            <pc:docMk/>
            <pc:sldMk cId="189013267" sldId="265"/>
            <ac:spMk id="7" creationId="{870A66B2-1C3B-4B31-982F-416A7A29E26E}"/>
          </ac:spMkLst>
        </pc:spChg>
        <pc:graphicFrameChg chg="add mod">
          <ac:chgData name="박 주희" userId="52a463740623d831" providerId="LiveId" clId="{9DB4BED3-0F28-4C03-955A-BAAA73367566}" dt="2019-03-27T14:42:24.642" v="2296"/>
          <ac:graphicFrameMkLst>
            <pc:docMk/>
            <pc:sldMk cId="189013267" sldId="265"/>
            <ac:graphicFrameMk id="10" creationId="{FD0AAE3A-7306-4150-B747-99C948DF71C8}"/>
          </ac:graphicFrameMkLst>
        </pc:graphicFrameChg>
      </pc:sldChg>
      <pc:sldChg chg="addSp modSp modAnim">
        <pc:chgData name="박 주희" userId="52a463740623d831" providerId="LiveId" clId="{9DB4BED3-0F28-4C03-955A-BAAA73367566}" dt="2019-03-27T14:40:07.618" v="2268"/>
        <pc:sldMkLst>
          <pc:docMk/>
          <pc:sldMk cId="3964572755" sldId="267"/>
        </pc:sldMkLst>
        <pc:spChg chg="add mod">
          <ac:chgData name="박 주희" userId="52a463740623d831" providerId="LiveId" clId="{9DB4BED3-0F28-4C03-955A-BAAA73367566}" dt="2019-03-27T11:41:35.184" v="1930" actId="1076"/>
          <ac:spMkLst>
            <pc:docMk/>
            <pc:sldMk cId="3964572755" sldId="267"/>
            <ac:spMk id="6" creationId="{5B7FD7CC-E3A5-4D68-8E82-CC141B2555BD}"/>
          </ac:spMkLst>
        </pc:spChg>
        <pc:picChg chg="add mod">
          <ac:chgData name="박 주희" userId="52a463740623d831" providerId="LiveId" clId="{9DB4BED3-0F28-4C03-955A-BAAA73367566}" dt="2019-03-27T04:32:37.914" v="6"/>
          <ac:picMkLst>
            <pc:docMk/>
            <pc:sldMk cId="3964572755" sldId="267"/>
            <ac:picMk id="3" creationId="{53FF7F87-521F-4825-B94D-FC72BB2D784E}"/>
          </ac:picMkLst>
        </pc:picChg>
      </pc:sldChg>
      <pc:sldChg chg="del ord">
        <pc:chgData name="박 주희" userId="52a463740623d831" providerId="LiveId" clId="{9DB4BED3-0F28-4C03-955A-BAAA73367566}" dt="2019-03-27T05:26:42.154" v="463" actId="2696"/>
        <pc:sldMkLst>
          <pc:docMk/>
          <pc:sldMk cId="2941922255" sldId="268"/>
        </pc:sldMkLst>
      </pc:sldChg>
      <pc:sldChg chg="del">
        <pc:chgData name="박 주희" userId="52a463740623d831" providerId="LiveId" clId="{9DB4BED3-0F28-4C03-955A-BAAA73367566}" dt="2019-03-27T05:52:36.141" v="494" actId="2696"/>
        <pc:sldMkLst>
          <pc:docMk/>
          <pc:sldMk cId="1612107083" sldId="269"/>
        </pc:sldMkLst>
      </pc:sldChg>
      <pc:sldChg chg="addSp modSp modAnim">
        <pc:chgData name="박 주희" userId="52a463740623d831" providerId="LiveId" clId="{9DB4BED3-0F28-4C03-955A-BAAA73367566}" dt="2019-03-27T14:40:14.681" v="2269"/>
        <pc:sldMkLst>
          <pc:docMk/>
          <pc:sldMk cId="866652639" sldId="270"/>
        </pc:sldMkLst>
        <pc:spChg chg="add mod">
          <ac:chgData name="박 주희" userId="52a463740623d831" providerId="LiveId" clId="{9DB4BED3-0F28-4C03-955A-BAAA73367566}" dt="2019-03-27T11:41:51.070" v="1944" actId="1076"/>
          <ac:spMkLst>
            <pc:docMk/>
            <pc:sldMk cId="866652639" sldId="270"/>
            <ac:spMk id="6" creationId="{2A411D09-D006-4527-82A0-99810D654429}"/>
          </ac:spMkLst>
        </pc:spChg>
        <pc:picChg chg="add mod">
          <ac:chgData name="박 주희" userId="52a463740623d831" providerId="LiveId" clId="{9DB4BED3-0F28-4C03-955A-BAAA73367566}" dt="2019-03-27T05:13:20.679" v="61"/>
          <ac:picMkLst>
            <pc:docMk/>
            <pc:sldMk cId="866652639" sldId="270"/>
            <ac:picMk id="3" creationId="{67A57946-70E8-4126-972D-51EE589D99DC}"/>
          </ac:picMkLst>
        </pc:picChg>
      </pc:sldChg>
      <pc:sldChg chg="addSp delSp modSp ord delAnim modAnim">
        <pc:chgData name="박 주희" userId="52a463740623d831" providerId="LiveId" clId="{9DB4BED3-0F28-4C03-955A-BAAA73367566}" dt="2019-03-27T14:40:47.384" v="2276"/>
        <pc:sldMkLst>
          <pc:docMk/>
          <pc:sldMk cId="4001595219" sldId="271"/>
        </pc:sldMkLst>
        <pc:spChg chg="add">
          <ac:chgData name="박 주희" userId="52a463740623d831" providerId="LiveId" clId="{9DB4BED3-0F28-4C03-955A-BAAA73367566}" dt="2019-03-27T11:43:21.107" v="2040"/>
          <ac:spMkLst>
            <pc:docMk/>
            <pc:sldMk cId="4001595219" sldId="271"/>
            <ac:spMk id="6" creationId="{248C000C-B330-4364-A19B-BD917659AA3B}"/>
          </ac:spMkLst>
        </pc:spChg>
        <pc:spChg chg="add mod">
          <ac:chgData name="박 주희" userId="52a463740623d831" providerId="LiveId" clId="{9DB4BED3-0F28-4C03-955A-BAAA73367566}" dt="2019-03-27T11:43:41.629" v="2049"/>
          <ac:spMkLst>
            <pc:docMk/>
            <pc:sldMk cId="4001595219" sldId="271"/>
            <ac:spMk id="7" creationId="{1773A9BC-A893-4B35-B36B-00873445DD2F}"/>
          </ac:spMkLst>
        </pc:spChg>
        <pc:picChg chg="add mod">
          <ac:chgData name="박 주희" userId="52a463740623d831" providerId="LiveId" clId="{9DB4BED3-0F28-4C03-955A-BAAA73367566}" dt="2019-03-27T06:05:14.974" v="506" actId="1038"/>
          <ac:picMkLst>
            <pc:docMk/>
            <pc:sldMk cId="4001595219" sldId="271"/>
            <ac:picMk id="3" creationId="{35F3ADE8-F633-495E-93A2-E8C1CA8986AB}"/>
          </ac:picMkLst>
        </pc:picChg>
        <pc:picChg chg="add del mod">
          <ac:chgData name="박 주희" userId="52a463740623d831" providerId="LiveId" clId="{9DB4BED3-0F28-4C03-955A-BAAA73367566}" dt="2019-03-27T06:02:49.362" v="495" actId="478"/>
          <ac:picMkLst>
            <pc:docMk/>
            <pc:sldMk cId="4001595219" sldId="271"/>
            <ac:picMk id="7" creationId="{C958FD65-5FF2-4C65-9D04-39333FB1C59B}"/>
          </ac:picMkLst>
        </pc:picChg>
        <pc:picChg chg="add mod">
          <ac:chgData name="박 주희" userId="52a463740623d831" providerId="LiveId" clId="{9DB4BED3-0F28-4C03-955A-BAAA73367566}" dt="2019-03-27T06:05:30.200" v="511" actId="1076"/>
          <ac:picMkLst>
            <pc:docMk/>
            <pc:sldMk cId="4001595219" sldId="271"/>
            <ac:picMk id="9" creationId="{DB887984-A568-4565-A993-BF7D47AD9CC5}"/>
          </ac:picMkLst>
        </pc:picChg>
      </pc:sldChg>
      <pc:sldChg chg="addSp delSp modSp ord modAnim">
        <pc:chgData name="박 주희" userId="52a463740623d831" providerId="LiveId" clId="{9DB4BED3-0F28-4C03-955A-BAAA73367566}" dt="2019-03-27T14:55:54.985" v="2317"/>
        <pc:sldMkLst>
          <pc:docMk/>
          <pc:sldMk cId="1471006462" sldId="272"/>
        </pc:sldMkLst>
        <pc:spChg chg="add mod">
          <ac:chgData name="박 주희" userId="52a463740623d831" providerId="LiveId" clId="{9DB4BED3-0F28-4C03-955A-BAAA73367566}" dt="2019-03-27T11:42:41.683" v="2029" actId="1036"/>
          <ac:spMkLst>
            <pc:docMk/>
            <pc:sldMk cId="1471006462" sldId="272"/>
            <ac:spMk id="6" creationId="{C59C8CAB-ECD7-42D7-90B9-D547CD035D19}"/>
          </ac:spMkLst>
        </pc:spChg>
        <pc:spChg chg="add mod">
          <ac:chgData name="박 주희" userId="52a463740623d831" providerId="LiveId" clId="{9DB4BED3-0F28-4C03-955A-BAAA73367566}" dt="2019-03-27T11:43:28.819" v="2043" actId="1076"/>
          <ac:spMkLst>
            <pc:docMk/>
            <pc:sldMk cId="1471006462" sldId="272"/>
            <ac:spMk id="7" creationId="{5F91D592-1F08-4252-BED5-BB9BFB2A81F3}"/>
          </ac:spMkLst>
        </pc:spChg>
        <pc:picChg chg="add mod">
          <ac:chgData name="박 주희" userId="52a463740623d831" providerId="LiveId" clId="{9DB4BED3-0F28-4C03-955A-BAAA73367566}" dt="2019-03-27T04:35:57.260" v="30" actId="1076"/>
          <ac:picMkLst>
            <pc:docMk/>
            <pc:sldMk cId="1471006462" sldId="272"/>
            <ac:picMk id="3" creationId="{E624CDD0-1ACD-44EA-AA6C-050934E11561}"/>
          </ac:picMkLst>
        </pc:picChg>
        <pc:picChg chg="add del mod">
          <ac:chgData name="박 주희" userId="52a463740623d831" providerId="LiveId" clId="{9DB4BED3-0F28-4C03-955A-BAAA73367566}" dt="2019-03-27T06:35:29.942" v="512"/>
          <ac:picMkLst>
            <pc:docMk/>
            <pc:sldMk cId="1471006462" sldId="272"/>
            <ac:picMk id="7" creationId="{A1731365-A70B-480E-8768-1386524DE30C}"/>
          </ac:picMkLst>
        </pc:picChg>
        <pc:picChg chg="add mod">
          <ac:chgData name="박 주희" userId="52a463740623d831" providerId="LiveId" clId="{9DB4BED3-0F28-4C03-955A-BAAA73367566}" dt="2019-03-27T06:35:38.819" v="514" actId="1076"/>
          <ac:picMkLst>
            <pc:docMk/>
            <pc:sldMk cId="1471006462" sldId="272"/>
            <ac:picMk id="9" creationId="{6AB17D2B-6942-40BD-AF42-C3AB5C35D559}"/>
          </ac:picMkLst>
        </pc:picChg>
      </pc:sldChg>
      <pc:sldChg chg="addSp modSp modAnim">
        <pc:chgData name="박 주희" userId="52a463740623d831" providerId="LiveId" clId="{9DB4BED3-0F28-4C03-955A-BAAA73367566}" dt="2019-03-27T14:40:52.302" v="2277"/>
        <pc:sldMkLst>
          <pc:docMk/>
          <pc:sldMk cId="4070839071" sldId="273"/>
        </pc:sldMkLst>
        <pc:spChg chg="add mod">
          <ac:chgData name="박 주희" userId="52a463740623d831" providerId="LiveId" clId="{9DB4BED3-0F28-4C03-955A-BAAA73367566}" dt="2019-03-27T11:43:58.674" v="2068" actId="1076"/>
          <ac:spMkLst>
            <pc:docMk/>
            <pc:sldMk cId="4070839071" sldId="273"/>
            <ac:spMk id="6" creationId="{FB40D1E7-C93E-4188-8F9D-0C6B5700CFB2}"/>
          </ac:spMkLst>
        </pc:spChg>
        <pc:picChg chg="add mod">
          <ac:chgData name="박 주희" userId="52a463740623d831" providerId="LiveId" clId="{9DB4BED3-0F28-4C03-955A-BAAA73367566}" dt="2019-03-27T04:47:17.492" v="44"/>
          <ac:picMkLst>
            <pc:docMk/>
            <pc:sldMk cId="4070839071" sldId="273"/>
            <ac:picMk id="3" creationId="{2A848EC2-B3F7-4C8A-860C-07BF584AA69C}"/>
          </ac:picMkLst>
        </pc:picChg>
      </pc:sldChg>
      <pc:sldChg chg="addSp modSp modAnim">
        <pc:chgData name="박 주희" userId="52a463740623d831" providerId="LiveId" clId="{9DB4BED3-0F28-4C03-955A-BAAA73367566}" dt="2019-03-27T14:40:58.380" v="2278"/>
        <pc:sldMkLst>
          <pc:docMk/>
          <pc:sldMk cId="3297469119" sldId="274"/>
        </pc:sldMkLst>
        <pc:spChg chg="add mod">
          <ac:chgData name="박 주희" userId="52a463740623d831" providerId="LiveId" clId="{9DB4BED3-0F28-4C03-955A-BAAA73367566}" dt="2019-03-27T11:44:11.968" v="2085" actId="1076"/>
          <ac:spMkLst>
            <pc:docMk/>
            <pc:sldMk cId="3297469119" sldId="274"/>
            <ac:spMk id="6" creationId="{685F5FE2-707C-43AF-B9B3-653380182028}"/>
          </ac:spMkLst>
        </pc:spChg>
        <pc:picChg chg="add mod">
          <ac:chgData name="박 주희" userId="52a463740623d831" providerId="LiveId" clId="{9DB4BED3-0F28-4C03-955A-BAAA73367566}" dt="2019-03-27T05:11:46.860" v="46"/>
          <ac:picMkLst>
            <pc:docMk/>
            <pc:sldMk cId="3297469119" sldId="274"/>
            <ac:picMk id="3" creationId="{C6C94730-5C03-4D02-A4F1-AD99E0408982}"/>
          </ac:picMkLst>
        </pc:picChg>
      </pc:sldChg>
      <pc:sldChg chg="addSp modSp modAnim">
        <pc:chgData name="박 주희" userId="52a463740623d831" providerId="LiveId" clId="{9DB4BED3-0F28-4C03-955A-BAAA73367566}" dt="2019-03-27T14:41:12.109" v="2282"/>
        <pc:sldMkLst>
          <pc:docMk/>
          <pc:sldMk cId="246401142" sldId="275"/>
        </pc:sldMkLst>
        <pc:spChg chg="add mod">
          <ac:chgData name="박 주희" userId="52a463740623d831" providerId="LiveId" clId="{9DB4BED3-0F28-4C03-955A-BAAA73367566}" dt="2019-03-27T11:44:52.324" v="2146" actId="1076"/>
          <ac:spMkLst>
            <pc:docMk/>
            <pc:sldMk cId="246401142" sldId="275"/>
            <ac:spMk id="6" creationId="{46112932-BA2A-4BAC-B0FB-4AAC2FA5058B}"/>
          </ac:spMkLst>
        </pc:spChg>
        <pc:spChg chg="add mod">
          <ac:chgData name="박 주희" userId="52a463740623d831" providerId="LiveId" clId="{9DB4BED3-0F28-4C03-955A-BAAA73367566}" dt="2019-03-27T11:45:18.383" v="2157" actId="20577"/>
          <ac:spMkLst>
            <pc:docMk/>
            <pc:sldMk cId="246401142" sldId="275"/>
            <ac:spMk id="8" creationId="{1AA6316E-4082-49AE-8D0C-F9FA4C6A34AF}"/>
          </ac:spMkLst>
        </pc:spChg>
        <pc:picChg chg="add mod">
          <ac:chgData name="박 주희" userId="52a463740623d831" providerId="LiveId" clId="{9DB4BED3-0F28-4C03-955A-BAAA73367566}" dt="2019-03-27T05:12:16.127" v="54" actId="1076"/>
          <ac:picMkLst>
            <pc:docMk/>
            <pc:sldMk cId="246401142" sldId="275"/>
            <ac:picMk id="3" creationId="{76A2179B-5899-44C8-AE29-1B93244DE72A}"/>
          </ac:picMkLst>
        </pc:picChg>
        <pc:picChg chg="add mod">
          <ac:chgData name="박 주희" userId="52a463740623d831" providerId="LiveId" clId="{9DB4BED3-0F28-4C03-955A-BAAA73367566}" dt="2019-03-27T05:12:20.069" v="55" actId="1076"/>
          <ac:picMkLst>
            <pc:docMk/>
            <pc:sldMk cId="246401142" sldId="275"/>
            <ac:picMk id="7" creationId="{6BC24362-0903-4948-BCE8-00925F909943}"/>
          </ac:picMkLst>
        </pc:picChg>
      </pc:sldChg>
      <pc:sldChg chg="addSp delSp modSp add ord">
        <pc:chgData name="박 주희" userId="52a463740623d831" providerId="LiveId" clId="{9DB4BED3-0F28-4C03-955A-BAAA73367566}" dt="2019-03-27T14:41:42.749" v="2288" actId="122"/>
        <pc:sldMkLst>
          <pc:docMk/>
          <pc:sldMk cId="897263779" sldId="276"/>
        </pc:sldMkLst>
        <pc:spChg chg="add del mod">
          <ac:chgData name="박 주희" userId="52a463740623d831" providerId="LiveId" clId="{9DB4BED3-0F28-4C03-955A-BAAA73367566}" dt="2019-03-27T10:58:31.637" v="976" actId="478"/>
          <ac:spMkLst>
            <pc:docMk/>
            <pc:sldMk cId="897263779" sldId="276"/>
            <ac:spMk id="8" creationId="{25044FE3-3259-46B6-BA4D-C29B0EF4391B}"/>
          </ac:spMkLst>
        </pc:spChg>
        <pc:graphicFrameChg chg="del mod modGraphic">
          <ac:chgData name="박 주희" userId="52a463740623d831" providerId="LiveId" clId="{9DB4BED3-0F28-4C03-955A-BAAA73367566}" dt="2019-03-27T10:58:23.731" v="972" actId="478"/>
          <ac:graphicFrameMkLst>
            <pc:docMk/>
            <pc:sldMk cId="897263779" sldId="276"/>
            <ac:graphicFrameMk id="3" creationId="{B450EE14-DBF2-4F5D-8D1E-D1EE8146DF05}"/>
          </ac:graphicFrameMkLst>
        </pc:graphicFrameChg>
        <pc:graphicFrameChg chg="add del mod modGraphic">
          <ac:chgData name="박 주희" userId="52a463740623d831" providerId="LiveId" clId="{9DB4BED3-0F28-4C03-955A-BAAA73367566}" dt="2019-03-27T11:02:37.154" v="1133" actId="478"/>
          <ac:graphicFrameMkLst>
            <pc:docMk/>
            <pc:sldMk cId="897263779" sldId="276"/>
            <ac:graphicFrameMk id="5" creationId="{1EE0744B-734A-48C4-A5B6-3AC4FC0A678A}"/>
          </ac:graphicFrameMkLst>
        </pc:graphicFrameChg>
        <pc:graphicFrameChg chg="add mod modGraphic">
          <ac:chgData name="박 주희" userId="52a463740623d831" providerId="LiveId" clId="{9DB4BED3-0F28-4C03-955A-BAAA73367566}" dt="2019-03-27T14:41:42.749" v="2288" actId="122"/>
          <ac:graphicFrameMkLst>
            <pc:docMk/>
            <pc:sldMk cId="897263779" sldId="276"/>
            <ac:graphicFrameMk id="10" creationId="{9A042271-D1D2-4CEC-91F5-F608BF675D36}"/>
          </ac:graphicFrameMkLst>
        </pc:graphicFrameChg>
      </pc:sldChg>
      <pc:sldChg chg="addSp modSp add modAnim">
        <pc:chgData name="박 주희" userId="52a463740623d831" providerId="LiveId" clId="{9DB4BED3-0F28-4C03-955A-BAAA73367566}" dt="2019-03-27T11:25:16.256" v="1726" actId="255"/>
        <pc:sldMkLst>
          <pc:docMk/>
          <pc:sldMk cId="4090169817" sldId="277"/>
        </pc:sldMkLst>
        <pc:spChg chg="mod">
          <ac:chgData name="박 주희" userId="52a463740623d831" providerId="LiveId" clId="{9DB4BED3-0F28-4C03-955A-BAAA73367566}" dt="2019-03-27T05:17:01.754" v="80" actId="1076"/>
          <ac:spMkLst>
            <pc:docMk/>
            <pc:sldMk cId="4090169817" sldId="277"/>
            <ac:spMk id="2" creationId="{79C78BEA-9D4E-4FE9-9362-700DB0A369AC}"/>
          </ac:spMkLst>
        </pc:spChg>
        <pc:spChg chg="mod">
          <ac:chgData name="박 주희" userId="52a463740623d831" providerId="LiveId" clId="{9DB4BED3-0F28-4C03-955A-BAAA73367566}" dt="2019-03-27T11:25:16.256" v="1726" actId="255"/>
          <ac:spMkLst>
            <pc:docMk/>
            <pc:sldMk cId="4090169817" sldId="277"/>
            <ac:spMk id="7" creationId="{870A66B2-1C3B-4B31-982F-416A7A29E26E}"/>
          </ac:spMkLst>
        </pc:spChg>
        <pc:picChg chg="add mod">
          <ac:chgData name="박 주희" userId="52a463740623d831" providerId="LiveId" clId="{9DB4BED3-0F28-4C03-955A-BAAA73367566}" dt="2019-03-27T05:16:53.171" v="78" actId="1076"/>
          <ac:picMkLst>
            <pc:docMk/>
            <pc:sldMk cId="4090169817" sldId="277"/>
            <ac:picMk id="6" creationId="{4166EC24-65A4-4AC1-B06D-BE4EDD115A82}"/>
          </ac:picMkLst>
        </pc:picChg>
      </pc:sldChg>
      <pc:sldChg chg="add del">
        <pc:chgData name="박 주희" userId="52a463740623d831" providerId="LiveId" clId="{9DB4BED3-0F28-4C03-955A-BAAA73367566}" dt="2019-03-27T06:51:10.022" v="785" actId="2696"/>
        <pc:sldMkLst>
          <pc:docMk/>
          <pc:sldMk cId="321319813" sldId="278"/>
        </pc:sldMkLst>
      </pc:sldChg>
      <pc:sldChg chg="modSp add">
        <pc:chgData name="박 주희" userId="52a463740623d831" providerId="LiveId" clId="{9DB4BED3-0F28-4C03-955A-BAAA73367566}" dt="2019-03-27T14:41:35.535" v="2286" actId="20577"/>
        <pc:sldMkLst>
          <pc:docMk/>
          <pc:sldMk cId="923708130" sldId="279"/>
        </pc:sldMkLst>
        <pc:graphicFrameChg chg="mod modGraphic">
          <ac:chgData name="박 주희" userId="52a463740623d831" providerId="LiveId" clId="{9DB4BED3-0F28-4C03-955A-BAAA73367566}" dt="2019-03-27T14:41:35.535" v="2286" actId="20577"/>
          <ac:graphicFrameMkLst>
            <pc:docMk/>
            <pc:sldMk cId="923708130" sldId="279"/>
            <ac:graphicFrameMk id="3" creationId="{B450EE14-DBF2-4F5D-8D1E-D1EE8146DF05}"/>
          </ac:graphicFrameMkLst>
        </pc:graphicFrameChg>
      </pc:sldChg>
      <pc:sldChg chg="addSp delSp modSp add">
        <pc:chgData name="박 주희" userId="52a463740623d831" providerId="LiveId" clId="{9DB4BED3-0F28-4C03-955A-BAAA73367566}" dt="2019-03-27T14:45:46.093" v="2314" actId="1076"/>
        <pc:sldMkLst>
          <pc:docMk/>
          <pc:sldMk cId="1043477174" sldId="280"/>
        </pc:sldMkLst>
        <pc:spChg chg="add del mod">
          <ac:chgData name="박 주희" userId="52a463740623d831" providerId="LiveId" clId="{9DB4BED3-0F28-4C03-955A-BAAA73367566}" dt="2019-03-27T14:45:46.093" v="2314" actId="1076"/>
          <ac:spMkLst>
            <pc:docMk/>
            <pc:sldMk cId="1043477174" sldId="280"/>
            <ac:spMk id="2" creationId="{DDAFCE9D-15D8-4218-A7CA-18E208CD0D9D}"/>
          </ac:spMkLst>
        </pc:spChg>
        <pc:spChg chg="add del">
          <ac:chgData name="박 주희" userId="52a463740623d831" providerId="LiveId" clId="{9DB4BED3-0F28-4C03-955A-BAAA73367566}" dt="2019-03-27T14:45:10.094" v="2302" actId="478"/>
          <ac:spMkLst>
            <pc:docMk/>
            <pc:sldMk cId="1043477174" sldId="280"/>
            <ac:spMk id="3" creationId="{1795C482-B981-4CB0-B260-1D2223F1B496}"/>
          </ac:spMkLst>
        </pc:spChg>
        <pc:picChg chg="add ord">
          <ac:chgData name="박 주희" userId="52a463740623d831" providerId="LiveId" clId="{9DB4BED3-0F28-4C03-955A-BAAA73367566}" dt="2019-03-27T14:44:57.503" v="2299" actId="167"/>
          <ac:picMkLst>
            <pc:docMk/>
            <pc:sldMk cId="1043477174" sldId="280"/>
            <ac:picMk id="5" creationId="{B8EE984A-2D01-4E66-83D8-74AC2AC960F3}"/>
          </ac:picMkLst>
        </pc:picChg>
      </pc:sldChg>
      <pc:sldMasterChg chg="modSldLayout">
        <pc:chgData name="박 주희" userId="52a463740623d831" providerId="LiveId" clId="{9DB4BED3-0F28-4C03-955A-BAAA73367566}" dt="2019-03-27T04:34:35.807" v="21" actId="166"/>
        <pc:sldMasterMkLst>
          <pc:docMk/>
          <pc:sldMasterMk cId="508438004" sldId="2147483648"/>
        </pc:sldMasterMkLst>
        <pc:sldLayoutChg chg="modSp">
          <pc:chgData name="박 주희" userId="52a463740623d831" providerId="LiveId" clId="{9DB4BED3-0F28-4C03-955A-BAAA73367566}" dt="2019-03-27T04:34:35.807" v="21" actId="166"/>
          <pc:sldLayoutMkLst>
            <pc:docMk/>
            <pc:sldMasterMk cId="508438004" sldId="2147483648"/>
            <pc:sldLayoutMk cId="809321290" sldId="2147483650"/>
          </pc:sldLayoutMkLst>
          <pc:spChg chg="ord">
            <ac:chgData name="박 주희" userId="52a463740623d831" providerId="LiveId" clId="{9DB4BED3-0F28-4C03-955A-BAAA73367566}" dt="2019-03-27T04:34:35.807" v="21" actId="166"/>
            <ac:spMkLst>
              <pc:docMk/>
              <pc:sldMasterMk cId="508438004" sldId="2147483648"/>
              <pc:sldLayoutMk cId="809321290" sldId="2147483650"/>
              <ac:spMk id="6" creationId="{C9A4A2F3-91B8-4075-923D-BC7939926C4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AC319D8D-355F-42D2-B0BE-75CCA2068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47ACB75-14BB-4C5A-832F-72D161255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12CBA-4CEE-47BB-A8AA-A6FFF05A974A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55AD8B2-4C27-4618-9D52-3B189B8620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9D8BAA-7ED6-4DA7-B449-CB8D956F79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9F2F-587E-4E2C-B070-8435A0E0CF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4434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523E9-836D-4317-8AF4-91F5AAC77578}" type="datetimeFigureOut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28185-9E34-479F-9D84-061D9A18BE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84041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C5D8A-5816-469E-BBB4-05796F30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1A19E2C-CE85-433B-B8C3-092BBD51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49D288-B454-499B-BA99-55A25BBE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BB0-7466-44CD-8BFA-B867FFEB9902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03C21B-8DB7-402A-971D-7A77EF3E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F61CAA-8ECF-4491-8876-65D46ED4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41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6E9214-DE62-4E55-B9A8-965A0459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8A895F-6E98-4614-BD75-1ADB634B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6CDB05-17AF-4743-8B15-F690838D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DEA2-D520-4EBC-9ADE-1747A97543FD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540F0B-13D0-4122-B1E6-7F8283E0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A22B175-19EC-4BFF-9DB7-C9EF051B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813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7BE9A2F-5E81-41D5-BB85-BC5BA739F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E0D19F2-D620-4716-8528-906CBDE92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D567D0-1889-4D48-A80E-C5AF3A64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6B08-9C6C-46B6-ACDB-2A6823DA1F94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A3D700-5EA2-4D94-9D0D-841A7BF7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FCCC04-9B94-4A3F-ABBA-E1279280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39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9C6BD6-9D82-400D-A1FF-C1F1BC70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06FDF6-5D91-4E85-ADA3-82F37FAA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EC7D44-FE9C-4C72-9B75-A1655A4B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BE-A450-40CB-86A5-758019B87144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7BD426-980B-4F67-9785-54E8CDD3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A4A2F3-91B8-4075-923D-BC793992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93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90978A-0B0E-4F04-8FEC-067A2006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68FBB2-394B-4EF2-964F-12C68602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1D8457A-B081-451A-9890-18BA775B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437-0143-49FA-A6B0-40CDA1710C0D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84D5A9-E13B-4D82-BA47-C3940D1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E97303-D06E-4A2C-992D-ADA2E98D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23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AC74AA-3D9C-40A2-81B3-6FB117D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AE51CD-55F6-4A3B-98D4-A1A239640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0096C69-142C-4034-BCEA-A01E78627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2D5E4F-A3E6-4497-B585-2F045813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B2DF-D045-48C7-80FE-722226A02C7E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366885-229C-4257-A10D-A2A320F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BEA52F-9C12-4DD6-A660-DBB70AE0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80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97E755-E7C9-4375-B1AD-919B1AC3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1227361-7A3D-40CB-A0BD-958F5CAE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BA14369-1185-421E-BBC2-31E1FF09E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0694ABF-E661-4EEE-998B-0089EE18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06C48D-47C4-40E8-8E15-0460A6A0A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18F54F8-8DAA-4994-8C55-A474C308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CC8B-EAAD-4795-9F4A-B2451F10B0AD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432CB2B-A355-4365-B6BC-68B6325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2D719E1-14A7-428C-8F71-5791B417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10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C7004D-0E66-4943-99FF-1C2361E5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B2B46F7-0071-4428-A973-0D1FA93B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A1BB-2084-433A-A2FE-B4685728F240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5CC641-EC5A-41BA-88DD-C7D0574E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F0EBA60-7561-4EB7-AEC4-C82B541B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28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95903E2-D711-4E08-BDFC-AD635755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4CF5-A0BC-4044-BA8D-5E5D88B73CB9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747326-9BE8-4B12-900B-D1143654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8E0D55-5934-4286-B9D2-05DB4FB7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70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BAC702-BD93-4E7E-937E-12FCDFC1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49799B-B7A6-4103-B7FC-B34F2893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162A4B9-EE94-485E-8B91-CAC97DBC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920EE0-1A27-477C-B2BF-18BFA977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4B96-5FDB-42BC-A102-5224B8072AD5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A8265F-8D34-47F6-A19F-944EF2E0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C57D78-FA0A-4581-803D-6B7348E8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54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27F27A-BFA3-4CF3-842B-1A8DDED7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5F67DE0-BF2E-4FD2-B70A-BFD321E00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2FA908-0CC4-47BC-81CF-93045835C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34E8DB-5F92-4946-B1AF-66F5BE02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FB21-94C5-4493-B756-C97194656EEA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52EE115-31B9-4901-A074-30A57A7F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FF2EFE9-AA55-4FF6-9860-6E71B62F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89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A3E78B0-2BFF-4516-8A54-2D385C2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3C036D8-1624-4DDD-9A54-ABD70042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D27E27-3FAA-4415-81B3-60EFB1CCB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3549-0F92-4B59-9455-5A26266F39DD}" type="datetime1">
              <a:rPr lang="ko-KR" altLang="en-US" smtClean="0"/>
              <a:pPr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3610A7-3ABD-4F7F-9E33-A65E55C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7F2C8C-6514-43D5-A6E7-68E874A8C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E41B-D0FC-4904-B20E-85E0D4D45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843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005911C-4994-48D3-AEA4-02C3CB09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D614C3-CA94-40EF-81A4-E6DD0854C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Term Project </a:t>
            </a:r>
            <a:br>
              <a:rPr lang="en-US" altLang="ko-KR" dirty="0"/>
            </a:br>
            <a:r>
              <a:rPr lang="ko-KR" altLang="en-US" dirty="0" smtClean="0"/>
              <a:t>중간 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85A57EF-C55E-4711-918F-DD4BEFF9F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              9</a:t>
            </a:r>
            <a:r>
              <a:rPr lang="ko-KR" altLang="en-US" dirty="0" smtClean="0"/>
              <a:t>조</a:t>
            </a:r>
            <a:endParaRPr lang="en-US" altLang="ko-KR" dirty="0"/>
          </a:p>
          <a:p>
            <a:r>
              <a:rPr lang="en-US" altLang="ko-KR" dirty="0"/>
              <a:t>201124543 </a:t>
            </a:r>
            <a:r>
              <a:rPr lang="ko-KR" altLang="en-US" dirty="0"/>
              <a:t>한지훈</a:t>
            </a:r>
            <a:endParaRPr lang="en-US" altLang="ko-KR" dirty="0"/>
          </a:p>
          <a:p>
            <a:r>
              <a:rPr lang="en-US" altLang="ko-KR" dirty="0"/>
              <a:t>201424460 </a:t>
            </a:r>
            <a:r>
              <a:rPr lang="ko-KR" altLang="en-US" dirty="0"/>
              <a:t>박정민</a:t>
            </a:r>
            <a:endParaRPr lang="en-US" altLang="ko-KR" dirty="0"/>
          </a:p>
          <a:p>
            <a:r>
              <a:rPr lang="en-US" altLang="ko-KR" dirty="0"/>
              <a:t>201424462 </a:t>
            </a:r>
            <a:r>
              <a:rPr lang="ko-KR" altLang="en-US" dirty="0"/>
              <a:t>박주희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AE296B11-BFAD-4303-8B59-14EC770C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651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 계획</a:t>
            </a: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xmlns="" id="{B450EE14-DBF2-4F5D-8D1E-D1EE8146D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8942454"/>
              </p:ext>
            </p:extLst>
          </p:nvPr>
        </p:nvGraphicFramePr>
        <p:xfrm>
          <a:off x="674427" y="1470783"/>
          <a:ext cx="10515600" cy="475259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371928">
                  <a:extLst>
                    <a:ext uri="{9D8B030D-6E8A-4147-A177-3AD203B41FA5}">
                      <a16:colId xmlns:a16="http://schemas.microsoft.com/office/drawing/2014/main" xmlns="" val="903186087"/>
                    </a:ext>
                  </a:extLst>
                </a:gridCol>
                <a:gridCol w="5797685">
                  <a:extLst>
                    <a:ext uri="{9D8B030D-6E8A-4147-A177-3AD203B41FA5}">
                      <a16:colId xmlns:a16="http://schemas.microsoft.com/office/drawing/2014/main" xmlns="" val="220199774"/>
                    </a:ext>
                  </a:extLst>
                </a:gridCol>
                <a:gridCol w="2345987">
                  <a:extLst>
                    <a:ext uri="{9D8B030D-6E8A-4147-A177-3AD203B41FA5}">
                      <a16:colId xmlns:a16="http://schemas.microsoft.com/office/drawing/2014/main" xmlns="" val="950302266"/>
                    </a:ext>
                  </a:extLst>
                </a:gridCol>
              </a:tblGrid>
              <a:tr h="678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/>
                        <a:t> </a:t>
                      </a:r>
                      <a:r>
                        <a:rPr lang="ko-KR" altLang="en-US" sz="2700" dirty="0"/>
                        <a:t>개발내용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/>
                        <a:t> </a:t>
                      </a:r>
                      <a:r>
                        <a:rPr lang="ko-KR" altLang="en-US" sz="27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776837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(5/13 – 5/16)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700" dirty="0" smtClean="0">
                          <a:solidFill>
                            <a:schemeClr val="tx1"/>
                          </a:solidFill>
                        </a:rPr>
                        <a:t>List Fragment(list view</a:t>
                      </a:r>
                      <a:r>
                        <a:rPr lang="ko-KR" altLang="en-US" sz="270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r>
                        <a:rPr lang="en-US" altLang="ko-KR" sz="2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6622036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(5/20 – 5/23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700" dirty="0" smtClean="0">
                          <a:solidFill>
                            <a:schemeClr val="tx1"/>
                          </a:solidFill>
                        </a:rPr>
                        <a:t>List Tab </a:t>
                      </a:r>
                      <a:r>
                        <a:rPr lang="ko-KR" altLang="en-US" sz="2700" dirty="0" smtClean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2700" dirty="0" smtClean="0">
                          <a:solidFill>
                            <a:schemeClr val="tx1"/>
                          </a:solidFill>
                        </a:rPr>
                        <a:t>Quiz</a:t>
                      </a:r>
                      <a:r>
                        <a:rPr lang="en-US" altLang="ko-KR" sz="2700" baseline="0" dirty="0" smtClean="0">
                          <a:solidFill>
                            <a:schemeClr val="tx1"/>
                          </a:solidFill>
                        </a:rPr>
                        <a:t> Tab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0757805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(5/27 – 5/30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Setting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7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1792412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(6/03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– 6/06)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 smtClean="0">
                          <a:solidFill>
                            <a:schemeClr val="tx1"/>
                          </a:solidFill>
                        </a:rPr>
                        <a:t>전체적인 테마 설정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6971139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(6/10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– 6/13)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700" dirty="0" smtClean="0">
                          <a:solidFill>
                            <a:schemeClr val="tx1"/>
                          </a:solidFill>
                        </a:rPr>
                        <a:t> 최종 점검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 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3472230"/>
                  </a:ext>
                </a:extLst>
              </a:tr>
              <a:tr h="6789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16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(6/17 – 06/20)</a:t>
                      </a:r>
                      <a:endParaRPr lang="en-US" altLang="ko-KR" sz="1600" baseline="0" dirty="0">
                        <a:solidFill>
                          <a:schemeClr val="tx1"/>
                        </a:solidFill>
                        <a:latin typeface="+mn-lt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 smtClean="0">
                          <a:solidFill>
                            <a:schemeClr val="tx1"/>
                          </a:solidFill>
                        </a:rPr>
                        <a:t>최종 점검 및 수정</a:t>
                      </a:r>
                      <a:endParaRPr lang="ko-KR" altLang="en-US" sz="2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700" dirty="0">
                          <a:solidFill>
                            <a:schemeClr val="tx1"/>
                          </a:solidFill>
                        </a:rPr>
                        <a:t>최종발표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9920777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370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EE984A-2D01-4E66-83D8-74AC2AC9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AFCE9D-15D8-4218-A7CA-18E208CD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80" y="2251075"/>
            <a:ext cx="2860040" cy="1341755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END</a:t>
            </a:r>
            <a:endParaRPr lang="ko-KR" altLang="en-US" sz="6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D234ECD-E41C-4E7C-89E8-4D6172D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34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4D78BF-54A3-44BC-A8D8-4CD0B820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개발현황</a:t>
            </a:r>
            <a:endParaRPr lang="en-US" altLang="ko-KR" dirty="0" smtClean="0"/>
          </a:p>
          <a:p>
            <a:r>
              <a:rPr lang="ko-KR" altLang="en-US" dirty="0" smtClean="0"/>
              <a:t>개발 중 수정사항</a:t>
            </a:r>
            <a:endParaRPr lang="en-US" altLang="ko-KR" dirty="0" smtClean="0"/>
          </a:p>
          <a:p>
            <a:r>
              <a:rPr lang="ko-KR" altLang="en-US" dirty="0" smtClean="0"/>
              <a:t>새 개발 계획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80C39C-BC20-47F2-88EF-02A6FA1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81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개발현황 </a:t>
            </a:r>
            <a:r>
              <a:rPr lang="en-US" altLang="ko-KR" dirty="0" smtClean="0"/>
              <a:t>- Icon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70A66B2-1C3B-4B31-982F-416A7A2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30" name="Picture 6" descr="C:\Users\Hightech\Desktop\아이콘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8722" y="1897228"/>
            <a:ext cx="3510390" cy="2838545"/>
          </a:xfrm>
          <a:prstGeom prst="rect">
            <a:avLst/>
          </a:prstGeom>
          <a:noFill/>
        </p:spPr>
      </p:pic>
      <p:pic>
        <p:nvPicPr>
          <p:cNvPr id="1031" name="Picture 7" descr="C:\Users\Hightech\Desktop\아이콘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396" y="1596787"/>
            <a:ext cx="3708345" cy="5063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111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개발현황 </a:t>
            </a:r>
            <a:r>
              <a:rPr lang="en-US" altLang="ko-KR" dirty="0" smtClean="0"/>
              <a:t>- UI</a:t>
            </a:r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70A66B2-1C3B-4B31-982F-416A7A29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634017"/>
            <a:ext cx="4038599" cy="38588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각 </a:t>
            </a:r>
            <a:r>
              <a:rPr lang="ko-KR" altLang="en-US" dirty="0" smtClean="0"/>
              <a:t>탭 마다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를 연결하여 선택된 탭의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" name="Picture 5" descr="C:\Users\Hightech\Desktop\KakaoTalk_20190425_1530264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983" y="1291111"/>
            <a:ext cx="6725184" cy="5055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9016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2359E51-4094-4000-8477-5E3C45FE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8DE41B-D0FC-4904-B20E-85E0D4D45CE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DA3A4498-1682-448F-8741-CB158B74F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114798" cy="6857999"/>
          </a:xfrm>
        </p:spPr>
      </p:pic>
      <p:pic>
        <p:nvPicPr>
          <p:cNvPr id="2050" name="Picture 2" descr="C:\Users\Hightech\Desktop\메인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2425" y="0"/>
            <a:ext cx="4219575" cy="6858000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>
            <a:off x="4626591" y="2415654"/>
            <a:ext cx="2700195" cy="1337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26591" y="4107976"/>
            <a:ext cx="26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탭 구성을 아래로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66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F5B3BA-32F2-4607-8FBC-022B8CFE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8DE41B-D0FC-4904-B20E-85E0D4D45CE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 descr="C:\Users\Hightech\Desktop\리스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067033" cy="6858000"/>
          </a:xfrm>
          <a:prstGeom prst="rect">
            <a:avLst/>
          </a:prstGeom>
          <a:noFill/>
        </p:spPr>
      </p:pic>
      <p:pic>
        <p:nvPicPr>
          <p:cNvPr id="3075" name="Picture 3" descr="C:\Users\Hightech\Desktop\퀴즈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2177" y="0"/>
            <a:ext cx="4143776" cy="6858000"/>
          </a:xfrm>
          <a:prstGeom prst="rect">
            <a:avLst/>
          </a:prstGeom>
          <a:noFill/>
        </p:spPr>
      </p:pic>
      <p:pic>
        <p:nvPicPr>
          <p:cNvPr id="3076" name="Picture 4" descr="C:\Users\Hightech\Desktop\세팅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3122" y="0"/>
            <a:ext cx="409887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67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중 수정사항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70A66B2-1C3B-4B31-982F-416A7A2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탭을 아래로 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퀴즈에서 </a:t>
            </a:r>
            <a:r>
              <a:rPr lang="en-US" altLang="ko-KR" dirty="0" smtClean="0"/>
              <a:t>O/X </a:t>
            </a:r>
            <a:r>
              <a:rPr lang="ko-KR" altLang="en-US" dirty="0" smtClean="0"/>
              <a:t>에 따른 효과음 추가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설정 탭에 효과음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기능 추가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 3. </a:t>
            </a:r>
            <a:r>
              <a:rPr lang="ko-KR" altLang="en-US" dirty="0" smtClean="0"/>
              <a:t>단어장을 추가할 때 언어와 태그를 추가로 입력 받음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언어나 태그로 검색하는 기능을 추가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11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  단어장 추가 구상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70A66B2-1C3B-4B31-982F-416A7A2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122" name="Picture 2" descr="C:\Users\Hightech\Desktop\3번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2691" y="1134827"/>
            <a:ext cx="3810000" cy="5020314"/>
          </a:xfrm>
          <a:prstGeom prst="rect">
            <a:avLst/>
          </a:prstGeom>
          <a:noFill/>
        </p:spPr>
      </p:pic>
      <p:pic>
        <p:nvPicPr>
          <p:cNvPr id="5123" name="Picture 3" descr="C:\Users\Hightech\Desktop\4번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146" y="1148022"/>
            <a:ext cx="3810000" cy="5007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1113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382FE-E789-4E16-B0F9-28F2EA27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5717" y="4470401"/>
            <a:ext cx="4916283" cy="2387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78BEA-9D4E-4FE9-9362-700DB0A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  단어장 추가 구상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870A66B2-1C3B-4B31-982F-416A7A2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BF9818-3193-4696-B71B-64B2D5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E41B-D0FC-4904-B20E-85E0D4D45CE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 descr="C:\Users\Hightech\Desktop\1번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048" y="1392070"/>
            <a:ext cx="3810000" cy="5070143"/>
          </a:xfrm>
          <a:prstGeom prst="rect">
            <a:avLst/>
          </a:prstGeom>
          <a:noFill/>
        </p:spPr>
      </p:pic>
      <p:pic>
        <p:nvPicPr>
          <p:cNvPr id="4099" name="Picture 3" descr="C:\Users\Hightech\Desktop\2번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1987" y="1405720"/>
            <a:ext cx="3810000" cy="5029200"/>
          </a:xfrm>
          <a:prstGeom prst="rect">
            <a:avLst/>
          </a:prstGeom>
          <a:noFill/>
        </p:spPr>
      </p:pic>
      <p:sp>
        <p:nvSpPr>
          <p:cNvPr id="10" name="오른쪽 화살표 9"/>
          <p:cNvSpPr/>
          <p:nvPr/>
        </p:nvSpPr>
        <p:spPr>
          <a:xfrm>
            <a:off x="5063319" y="2565779"/>
            <a:ext cx="1460310" cy="72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81432" y="3452884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113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198</Words>
  <Application>Microsoft Office PowerPoint</Application>
  <PresentationFormat>사용자 지정</PresentationFormat>
  <Paragraphs>64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Term Project  중간 발표</vt:lpstr>
      <vt:lpstr>목차</vt:lpstr>
      <vt:lpstr>개발현황 - Icon</vt:lpstr>
      <vt:lpstr>개발현황 - UI</vt:lpstr>
      <vt:lpstr>슬라이드 5</vt:lpstr>
      <vt:lpstr>슬라이드 6</vt:lpstr>
      <vt:lpstr>개발 중 수정사항</vt:lpstr>
      <vt:lpstr>  단어장 추가 구상</vt:lpstr>
      <vt:lpstr>  단어장 추가 구상</vt:lpstr>
      <vt:lpstr>개발일정 계획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주희</dc:creator>
  <cp:lastModifiedBy>Windows 사용자</cp:lastModifiedBy>
  <cp:revision>4</cp:revision>
  <dcterms:created xsi:type="dcterms:W3CDTF">2019-03-26T17:55:46Z</dcterms:created>
  <dcterms:modified xsi:type="dcterms:W3CDTF">2019-04-25T06:53:07Z</dcterms:modified>
</cp:coreProperties>
</file>