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4500563"/>
  <p:notesSz cx="6858000" cy="9144000"/>
  <p:defaultTextStyle>
    <a:defPPr>
      <a:defRPr lang="en-US"/>
    </a:defPPr>
    <a:lvl1pPr marL="0" algn="l" defTabSz="289408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1pPr>
    <a:lvl2pPr marL="289408" algn="l" defTabSz="289408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2pPr>
    <a:lvl3pPr marL="578815" algn="l" defTabSz="289408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3pPr>
    <a:lvl4pPr marL="868223" algn="l" defTabSz="289408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4pPr>
    <a:lvl5pPr marL="1157630" algn="l" defTabSz="289408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5pPr>
    <a:lvl6pPr marL="1447038" algn="l" defTabSz="289408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6pPr>
    <a:lvl7pPr marL="1736446" algn="l" defTabSz="289408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7pPr>
    <a:lvl8pPr marL="2025853" algn="l" defTabSz="289408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8pPr>
    <a:lvl9pPr marL="2315261" algn="l" defTabSz="289408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65" d="100"/>
          <a:sy n="165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1C54C9A-E694-4A58-84D7-C3F57BB59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"/>
            <a:ext cx="7559675" cy="4500476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26F51D60-ED71-4F62-AD93-0F83BCE14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360" y="1485449"/>
            <a:ext cx="5626956" cy="978313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1591" b="1">
                <a:latin typeface="+mn-lt"/>
              </a:defRPr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19FF8BF1-2A39-49F6-BD85-B7DFC14E4F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18653" y="1"/>
            <a:ext cx="1241024" cy="191725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796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5pPr>
          </a:lstStyle>
          <a:p>
            <a:pPr marL="125295" lvl="0" indent="-125295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Right 16 </a:t>
            </a:r>
            <a:r>
              <a:rPr lang="en-US" altLang="zh-Hans-HK" dirty="0" err="1"/>
              <a:t>pt</a:t>
            </a:r>
            <a:r>
              <a:rPr lang="en-US" altLang="zh-Hans-HK" dirty="0"/>
              <a:t> </a:t>
            </a:r>
            <a:endParaRPr lang="zh-Hans-HK" altLang="en-US" dirty="0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043D5F6B-D784-4481-B59D-46EA3DB1CF8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" y="4308839"/>
            <a:ext cx="1241024" cy="191725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96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5pPr>
          </a:lstStyle>
          <a:p>
            <a:pPr marL="125295" lvl="0" indent="-125295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 Left 16 </a:t>
            </a:r>
            <a:r>
              <a:rPr lang="en-US" altLang="zh-Hans-HK" dirty="0" err="1"/>
              <a:t>pt</a:t>
            </a:r>
            <a:endParaRPr lang="zh-Hans-HK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8669A0AD-7305-4DA5-965E-628BECE6B96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72126" y="904945"/>
            <a:ext cx="1415423" cy="289209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93" b="1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5pPr>
          </a:lstStyle>
          <a:p>
            <a:pPr marL="125295" lvl="0" indent="-125295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Center</a:t>
            </a:r>
            <a:endParaRPr lang="zh-Hans-HK" altLang="en-US" dirty="0"/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5BAC0AC3-A291-4C28-9F54-BEE697E3170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072126" y="2806714"/>
            <a:ext cx="1415423" cy="289209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93" b="1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5pPr>
          </a:lstStyle>
          <a:p>
            <a:pPr marL="125295" lvl="0" indent="-125295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Center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55858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5101" y="398448"/>
            <a:ext cx="6109474" cy="5207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193" b="1">
                <a:solidFill>
                  <a:srgbClr val="003151"/>
                </a:solidFill>
                <a:latin typeface="+mn-lt"/>
              </a:defRPr>
            </a:lvl1pPr>
          </a:lstStyle>
          <a:p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0598" y="4322273"/>
            <a:ext cx="509078" cy="177884"/>
          </a:xfrm>
          <a:prstGeom prst="rect">
            <a:avLst/>
          </a:prstGeom>
        </p:spPr>
        <p:txBody>
          <a:bodyPr lIns="72000" tIns="72000" rIns="72000" bIns="72000" anchor="ctr" anchorCtr="0"/>
          <a:lstStyle>
            <a:lvl1pPr algn="r">
              <a:defRPr sz="796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fld id="{03AE7463-F6D0-4771-B7B1-B2A0FB2CB65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6F285B5-22CF-4D42-B1AD-66DB1C012CC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5101" y="1051410"/>
            <a:ext cx="6109474" cy="192890"/>
          </a:xfrm>
          <a:prstGeom prst="rect">
            <a:avLst/>
          </a:prstGeom>
        </p:spPr>
        <p:txBody>
          <a:bodyPr/>
          <a:lstStyle>
            <a:lvl1pPr marL="161102" indent="-161102">
              <a:lnSpc>
                <a:spcPct val="100000"/>
              </a:lnSpc>
              <a:spcBef>
                <a:spcPts val="298"/>
              </a:spcBef>
              <a:buFont typeface="Wingdings" panose="05000000000000000000" pitchFamily="2" charset="2"/>
              <a:buChar char="v"/>
              <a:defRPr sz="796">
                <a:latin typeface="+mn-lt"/>
              </a:defRPr>
            </a:lvl1pPr>
            <a:lvl2pPr marL="375884" indent="-125295">
              <a:lnSpc>
                <a:spcPct val="100000"/>
              </a:lnSpc>
              <a:spcBef>
                <a:spcPts val="298"/>
              </a:spcBef>
              <a:buFont typeface="Calibri" panose="020F0502020204030204" pitchFamily="34" charset="0"/>
              <a:buChar char="•"/>
              <a:defRPr sz="696">
                <a:latin typeface="+mn-lt"/>
              </a:defRPr>
            </a:lvl2pPr>
            <a:lvl3pPr marL="626472" indent="-125295">
              <a:lnSpc>
                <a:spcPct val="100000"/>
              </a:lnSpc>
              <a:spcBef>
                <a:spcPts val="298"/>
              </a:spcBef>
              <a:buFont typeface="Courier New" panose="02070309020205020404" pitchFamily="49" charset="0"/>
              <a:buChar char="o"/>
              <a:defRPr sz="597">
                <a:latin typeface="+mn-lt"/>
              </a:defRPr>
            </a:lvl3pPr>
            <a:lvl4pPr marL="877060" indent="-125295">
              <a:lnSpc>
                <a:spcPct val="100000"/>
              </a:lnSpc>
              <a:spcBef>
                <a:spcPts val="298"/>
              </a:spcBef>
              <a:buFont typeface="Calibri" panose="020F0502020204030204" pitchFamily="34" charset="0"/>
              <a:buChar char="•"/>
              <a:defRPr sz="498">
                <a:latin typeface="+mn-lt"/>
              </a:defRPr>
            </a:lvl4pPr>
            <a:lvl5pPr>
              <a:lnSpc>
                <a:spcPct val="100000"/>
              </a:lnSpc>
              <a:spcBef>
                <a:spcPts val="298"/>
              </a:spcBef>
              <a:defRPr sz="397">
                <a:latin typeface="+mn-lt"/>
              </a:defRPr>
            </a:lvl5pPr>
          </a:lstStyle>
          <a:p>
            <a:pPr lvl="0"/>
            <a:r>
              <a:rPr lang="en-US" altLang="zh-CN"/>
              <a:t>16 pt</a:t>
            </a:r>
            <a:endParaRPr lang="zh-CN" altLang="en-US"/>
          </a:p>
          <a:p>
            <a:pPr lvl="1"/>
            <a:r>
              <a:rPr lang="en-US" altLang="zh-CN"/>
              <a:t>14 pt</a:t>
            </a:r>
            <a:endParaRPr lang="zh-CN" altLang="en-US"/>
          </a:p>
          <a:p>
            <a:pPr lvl="2"/>
            <a:r>
              <a:rPr lang="en-US" altLang="zh-CN"/>
              <a:t>12 pt</a:t>
            </a:r>
            <a:endParaRPr lang="zh-CN" altLang="en-US"/>
          </a:p>
          <a:p>
            <a:pPr lvl="3"/>
            <a:r>
              <a:rPr lang="en-US" altLang="zh-CN"/>
              <a:t>10 pt</a:t>
            </a:r>
            <a:endParaRPr lang="zh-CN" altLang="en-US"/>
          </a:p>
          <a:p>
            <a:pPr lvl="4"/>
            <a:r>
              <a:rPr lang="en-US" altLang="zh-CN"/>
              <a:t>8 pt</a:t>
            </a:r>
            <a:endParaRPr lang="zh-Hans-HK" altLang="en-US"/>
          </a:p>
        </p:txBody>
      </p:sp>
      <p:sp>
        <p:nvSpPr>
          <p:cNvPr id="8" name="文本占位符 21">
            <a:extLst>
              <a:ext uri="{FF2B5EF4-FFF2-40B4-BE49-F238E27FC236}">
                <a16:creationId xmlns:a16="http://schemas.microsoft.com/office/drawing/2014/main" id="{679C61F6-6188-4EC7-8B3F-2ED05028F1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4371924"/>
            <a:ext cx="382083" cy="128236"/>
          </a:xfrm>
          <a:prstGeom prst="rect">
            <a:avLst/>
          </a:prstGeom>
        </p:spPr>
        <p:txBody>
          <a:bodyPr wrap="none" lIns="72000" tIns="0" rIns="0" bIns="3600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97">
                <a:latin typeface="+mn-lt"/>
              </a:defRPr>
            </a:lvl1pPr>
            <a:lvl2pPr>
              <a:defRPr sz="796">
                <a:latin typeface="+mn-lt"/>
              </a:defRPr>
            </a:lvl2pPr>
            <a:lvl3pPr>
              <a:defRPr sz="796">
                <a:latin typeface="+mn-lt"/>
              </a:defRPr>
            </a:lvl3pPr>
            <a:lvl4pPr>
              <a:defRPr sz="796">
                <a:latin typeface="+mn-lt"/>
              </a:defRPr>
            </a:lvl4pPr>
            <a:lvl5pPr>
              <a:defRPr sz="796">
                <a:latin typeface="+mn-lt"/>
              </a:defRPr>
            </a:lvl5pPr>
          </a:lstStyle>
          <a:p>
            <a:pPr lvl="0"/>
            <a:r>
              <a:rPr lang="en-US" altLang="zh-CN"/>
              <a:t>Refence:  </a:t>
            </a:r>
            <a:endParaRPr lang="zh-CN" altLang="en-US"/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73A8759E-6DB5-4E5B-9BDF-C6C4D37ECDB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" y="1"/>
            <a:ext cx="902579" cy="191725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96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altLang="zh-Hans-HK"/>
              <a:t>20XX-XX-XX</a:t>
            </a:r>
            <a:endParaRPr lang="zh-Hans-HK" altLang="en-US"/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994CF1F0-F7A4-4336-889B-A1C961ECEF1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18653" y="1"/>
            <a:ext cx="1241024" cy="191725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796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5pPr>
          </a:lstStyle>
          <a:p>
            <a:pPr marL="125295" lvl="0" indent="-125295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Right 16 </a:t>
            </a:r>
            <a:r>
              <a:rPr lang="en-US" altLang="zh-Hans-HK" dirty="0" err="1"/>
              <a:t>pt</a:t>
            </a:r>
            <a:r>
              <a:rPr lang="en-US" altLang="zh-Hans-HK" dirty="0"/>
              <a:t> </a:t>
            </a:r>
            <a:endParaRPr lang="zh-Hans-HK" altLang="en-US" dirty="0"/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52E06F07-744D-40BD-94ED-47143D3DF9F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79839" y="1"/>
            <a:ext cx="1241024" cy="191725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96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5pPr>
          </a:lstStyle>
          <a:p>
            <a:pPr marL="125295" lvl="0" indent="-125295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 Left 16 </a:t>
            </a:r>
            <a:r>
              <a:rPr lang="en-US" altLang="zh-Hans-HK" dirty="0" err="1"/>
              <a:t>pt</a:t>
            </a:r>
            <a:endParaRPr lang="zh-Hans-HK" altLang="en-US" dirty="0"/>
          </a:p>
        </p:txBody>
      </p:sp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74372334-CD82-408A-B064-57223C6C9E8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56759" y="1"/>
            <a:ext cx="825997" cy="191725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96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5pPr>
          </a:lstStyle>
          <a:p>
            <a:pPr marL="125295" lvl="0" indent="-125295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Center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414891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6F285B5-22CF-4D42-B1AD-66DB1C012CC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5101" y="3880708"/>
            <a:ext cx="6109474" cy="191725"/>
          </a:xfrm>
          <a:prstGeom prst="rect">
            <a:avLst/>
          </a:prstGeom>
        </p:spPr>
        <p:txBody>
          <a:bodyPr anchor="b" anchorCtr="0"/>
          <a:lstStyle>
            <a:lvl1pPr marL="161102" indent="-161102">
              <a:lnSpc>
                <a:spcPct val="100000"/>
              </a:lnSpc>
              <a:spcBef>
                <a:spcPts val="298"/>
              </a:spcBef>
              <a:buFont typeface="Wingdings" panose="05000000000000000000" pitchFamily="2" charset="2"/>
              <a:buChar char="v"/>
              <a:defRPr sz="796">
                <a:latin typeface="+mn-lt"/>
              </a:defRPr>
            </a:lvl1pPr>
            <a:lvl2pPr marL="375884" indent="-125295">
              <a:lnSpc>
                <a:spcPct val="100000"/>
              </a:lnSpc>
              <a:spcBef>
                <a:spcPts val="298"/>
              </a:spcBef>
              <a:buFont typeface="Calibri" panose="020F0502020204030204" pitchFamily="34" charset="0"/>
              <a:buChar char="•"/>
              <a:defRPr sz="696">
                <a:latin typeface="+mn-lt"/>
              </a:defRPr>
            </a:lvl2pPr>
            <a:lvl3pPr marL="626472" indent="-125295">
              <a:lnSpc>
                <a:spcPct val="100000"/>
              </a:lnSpc>
              <a:spcBef>
                <a:spcPts val="298"/>
              </a:spcBef>
              <a:buFont typeface="Courier New" panose="02070309020205020404" pitchFamily="49" charset="0"/>
              <a:buChar char="o"/>
              <a:defRPr sz="597">
                <a:latin typeface="+mn-lt"/>
              </a:defRPr>
            </a:lvl3pPr>
            <a:lvl4pPr marL="877060" indent="-125295">
              <a:lnSpc>
                <a:spcPct val="100000"/>
              </a:lnSpc>
              <a:spcBef>
                <a:spcPts val="298"/>
              </a:spcBef>
              <a:buFont typeface="Calibri" panose="020F0502020204030204" pitchFamily="34" charset="0"/>
              <a:buChar char="•"/>
              <a:defRPr sz="498">
                <a:latin typeface="+mn-lt"/>
              </a:defRPr>
            </a:lvl4pPr>
            <a:lvl5pPr>
              <a:lnSpc>
                <a:spcPct val="100000"/>
              </a:lnSpc>
              <a:spcBef>
                <a:spcPts val="298"/>
              </a:spcBef>
              <a:defRPr sz="397">
                <a:latin typeface="+mn-lt"/>
              </a:defRPr>
            </a:lvl5pPr>
          </a:lstStyle>
          <a:p>
            <a:pPr lvl="0"/>
            <a:r>
              <a:rPr lang="en-US" altLang="zh-CN"/>
              <a:t>16 pt</a:t>
            </a:r>
            <a:endParaRPr lang="zh-CN" altLang="en-US"/>
          </a:p>
          <a:p>
            <a:pPr lvl="1"/>
            <a:r>
              <a:rPr lang="en-US" altLang="zh-CN"/>
              <a:t>14 pt</a:t>
            </a:r>
            <a:endParaRPr lang="zh-CN" altLang="en-US"/>
          </a:p>
          <a:p>
            <a:pPr lvl="2"/>
            <a:r>
              <a:rPr lang="en-US" altLang="zh-CN"/>
              <a:t>12 pt</a:t>
            </a:r>
            <a:endParaRPr lang="zh-CN" altLang="en-US"/>
          </a:p>
          <a:p>
            <a:pPr lvl="3"/>
            <a:r>
              <a:rPr lang="en-US" altLang="zh-CN"/>
              <a:t>10 pt</a:t>
            </a:r>
            <a:endParaRPr lang="zh-CN" altLang="en-US"/>
          </a:p>
          <a:p>
            <a:pPr lvl="4"/>
            <a:r>
              <a:rPr lang="en-US" altLang="zh-CN"/>
              <a:t>8 pt</a:t>
            </a:r>
            <a:endParaRPr lang="zh-Hans-HK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C483225-81DA-4BDC-8EF9-DCDAA64D5A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101" y="398448"/>
            <a:ext cx="6109474" cy="5207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193" b="1">
                <a:solidFill>
                  <a:srgbClr val="003151"/>
                </a:solidFill>
                <a:latin typeface="+mn-lt"/>
              </a:defRPr>
            </a:lvl1pPr>
          </a:lstStyle>
          <a:p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86B5BF-FBB5-4B96-8036-A5E7DC6B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0598" y="4322273"/>
            <a:ext cx="509078" cy="177884"/>
          </a:xfrm>
          <a:prstGeom prst="rect">
            <a:avLst/>
          </a:prstGeom>
        </p:spPr>
        <p:txBody>
          <a:bodyPr lIns="72000" tIns="72000" rIns="72000" bIns="72000" anchor="ctr" anchorCtr="0"/>
          <a:lstStyle>
            <a:lvl1pPr algn="r">
              <a:defRPr sz="796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fld id="{03AE7463-F6D0-4771-B7B1-B2A0FB2CB65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73AA0024-B14C-43AC-98A8-296E5C4CC07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4371924"/>
            <a:ext cx="382083" cy="128236"/>
          </a:xfrm>
          <a:prstGeom prst="rect">
            <a:avLst/>
          </a:prstGeom>
        </p:spPr>
        <p:txBody>
          <a:bodyPr wrap="none" lIns="72000" tIns="0" rIns="0" bIns="3600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97">
                <a:latin typeface="+mn-lt"/>
              </a:defRPr>
            </a:lvl1pPr>
            <a:lvl2pPr>
              <a:defRPr sz="796">
                <a:latin typeface="+mn-lt"/>
              </a:defRPr>
            </a:lvl2pPr>
            <a:lvl3pPr>
              <a:defRPr sz="796">
                <a:latin typeface="+mn-lt"/>
              </a:defRPr>
            </a:lvl3pPr>
            <a:lvl4pPr>
              <a:defRPr sz="796">
                <a:latin typeface="+mn-lt"/>
              </a:defRPr>
            </a:lvl4pPr>
            <a:lvl5pPr>
              <a:defRPr sz="796">
                <a:latin typeface="+mn-lt"/>
              </a:defRPr>
            </a:lvl5pPr>
          </a:lstStyle>
          <a:p>
            <a:pPr lvl="0"/>
            <a:r>
              <a:rPr lang="en-US" altLang="zh-CN"/>
              <a:t>Refence:  </a:t>
            </a:r>
            <a:endParaRPr lang="zh-CN" altLang="en-US"/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AA8404F1-87C7-438F-9BB4-6B0E748EDC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" y="1"/>
            <a:ext cx="902579" cy="191725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96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altLang="zh-Hans-HK"/>
              <a:t>20XX-XX-XX</a:t>
            </a:r>
            <a:endParaRPr lang="zh-Hans-HK" altLang="en-US"/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2792E242-E35D-42DD-97FA-32A507C1D1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18653" y="1"/>
            <a:ext cx="1241024" cy="191725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796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5pPr>
          </a:lstStyle>
          <a:p>
            <a:pPr marL="125295" lvl="0" indent="-125295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Right 16 </a:t>
            </a:r>
            <a:r>
              <a:rPr lang="en-US" altLang="zh-Hans-HK" dirty="0" err="1"/>
              <a:t>pt</a:t>
            </a:r>
            <a:r>
              <a:rPr lang="en-US" altLang="zh-Hans-HK" dirty="0"/>
              <a:t> </a:t>
            </a:r>
            <a:endParaRPr lang="zh-Hans-HK" altLang="en-US" dirty="0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462C77C4-0DC9-4249-98C2-223F30BBE2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79839" y="1"/>
            <a:ext cx="1241024" cy="191725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96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5pPr>
          </a:lstStyle>
          <a:p>
            <a:pPr marL="125295" lvl="0" indent="-125295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 Left 16 </a:t>
            </a:r>
            <a:r>
              <a:rPr lang="en-US" altLang="zh-Hans-HK" dirty="0" err="1"/>
              <a:t>pt</a:t>
            </a:r>
            <a:endParaRPr lang="zh-Hans-HK" altLang="en-US" dirty="0"/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22A68008-904F-413F-8053-7E64A036A99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56759" y="1"/>
            <a:ext cx="825997" cy="191725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96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5pPr>
          </a:lstStyle>
          <a:p>
            <a:pPr marL="125295" lvl="0" indent="-125295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Center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778547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6F285B5-22CF-4D42-B1AD-66DB1C012CC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5102" y="1051410"/>
            <a:ext cx="3054737" cy="192890"/>
          </a:xfrm>
          <a:prstGeom prst="rect">
            <a:avLst/>
          </a:prstGeom>
        </p:spPr>
        <p:txBody>
          <a:bodyPr/>
          <a:lstStyle>
            <a:lvl1pPr marL="161102" indent="-161102">
              <a:lnSpc>
                <a:spcPct val="100000"/>
              </a:lnSpc>
              <a:spcBef>
                <a:spcPts val="298"/>
              </a:spcBef>
              <a:buFont typeface="Wingdings" panose="05000000000000000000" pitchFamily="2" charset="2"/>
              <a:buChar char="v"/>
              <a:defRPr sz="796">
                <a:latin typeface="+mn-lt"/>
              </a:defRPr>
            </a:lvl1pPr>
            <a:lvl2pPr marL="375884" indent="-125295">
              <a:lnSpc>
                <a:spcPct val="100000"/>
              </a:lnSpc>
              <a:spcBef>
                <a:spcPts val="298"/>
              </a:spcBef>
              <a:buFont typeface="Calibri" panose="020F0502020204030204" pitchFamily="34" charset="0"/>
              <a:buChar char="•"/>
              <a:defRPr sz="696">
                <a:latin typeface="+mn-lt"/>
              </a:defRPr>
            </a:lvl2pPr>
            <a:lvl3pPr marL="626472" indent="-125295">
              <a:lnSpc>
                <a:spcPct val="100000"/>
              </a:lnSpc>
              <a:spcBef>
                <a:spcPts val="298"/>
              </a:spcBef>
              <a:buFont typeface="Courier New" panose="02070309020205020404" pitchFamily="49" charset="0"/>
              <a:buChar char="o"/>
              <a:defRPr sz="597">
                <a:latin typeface="+mn-lt"/>
              </a:defRPr>
            </a:lvl3pPr>
            <a:lvl4pPr marL="877060" indent="-125295">
              <a:lnSpc>
                <a:spcPct val="100000"/>
              </a:lnSpc>
              <a:spcBef>
                <a:spcPts val="298"/>
              </a:spcBef>
              <a:buFont typeface="Calibri" panose="020F0502020204030204" pitchFamily="34" charset="0"/>
              <a:buChar char="•"/>
              <a:defRPr sz="498">
                <a:latin typeface="+mn-lt"/>
              </a:defRPr>
            </a:lvl4pPr>
            <a:lvl5pPr>
              <a:lnSpc>
                <a:spcPct val="100000"/>
              </a:lnSpc>
              <a:spcBef>
                <a:spcPts val="298"/>
              </a:spcBef>
              <a:defRPr sz="397">
                <a:latin typeface="+mn-lt"/>
              </a:defRPr>
            </a:lvl5pPr>
          </a:lstStyle>
          <a:p>
            <a:pPr lvl="0"/>
            <a:r>
              <a:rPr lang="en-US" altLang="zh-CN" dirty="0"/>
              <a:t>16 </a:t>
            </a:r>
            <a:r>
              <a:rPr lang="en-US" altLang="zh-CN" dirty="0" err="1"/>
              <a:t>pt</a:t>
            </a:r>
            <a:endParaRPr lang="zh-CN" altLang="en-US" dirty="0"/>
          </a:p>
          <a:p>
            <a:pPr lvl="1"/>
            <a:r>
              <a:rPr lang="en-US" altLang="zh-CN" dirty="0"/>
              <a:t>14 </a:t>
            </a:r>
            <a:r>
              <a:rPr lang="en-US" altLang="zh-CN" dirty="0" err="1"/>
              <a:t>pt</a:t>
            </a:r>
            <a:endParaRPr lang="zh-CN" altLang="en-US" dirty="0"/>
          </a:p>
          <a:p>
            <a:pPr lvl="2"/>
            <a:r>
              <a:rPr lang="en-US" altLang="zh-CN" dirty="0"/>
              <a:t>12 </a:t>
            </a:r>
            <a:r>
              <a:rPr lang="en-US" altLang="zh-CN" dirty="0" err="1"/>
              <a:t>pt</a:t>
            </a:r>
            <a:endParaRPr lang="zh-CN" altLang="en-US" dirty="0"/>
          </a:p>
          <a:p>
            <a:pPr lvl="3"/>
            <a:r>
              <a:rPr lang="en-US" altLang="zh-CN" dirty="0"/>
              <a:t>10 </a:t>
            </a:r>
            <a:r>
              <a:rPr lang="en-US" altLang="zh-CN" dirty="0" err="1"/>
              <a:t>pt</a:t>
            </a:r>
            <a:endParaRPr lang="zh-CN" altLang="en-US" dirty="0"/>
          </a:p>
          <a:p>
            <a:pPr lvl="4"/>
            <a:r>
              <a:rPr lang="en-US" altLang="zh-CN" dirty="0"/>
              <a:t>8 </a:t>
            </a:r>
            <a:r>
              <a:rPr lang="en-US" altLang="zh-CN" dirty="0" err="1"/>
              <a:t>pt</a:t>
            </a:r>
            <a:endParaRPr lang="zh-Hans-HK" alt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9F591D5-E423-46B4-8E26-7094B65AD0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101" y="398448"/>
            <a:ext cx="6109474" cy="5207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193" b="1">
                <a:solidFill>
                  <a:srgbClr val="003151"/>
                </a:solidFill>
                <a:latin typeface="+mn-lt"/>
              </a:defRPr>
            </a:lvl1pPr>
          </a:lstStyle>
          <a:p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0D4C7DE-A308-4C08-8765-71E81F09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0598" y="4322273"/>
            <a:ext cx="509078" cy="177884"/>
          </a:xfrm>
          <a:prstGeom prst="rect">
            <a:avLst/>
          </a:prstGeom>
        </p:spPr>
        <p:txBody>
          <a:bodyPr lIns="72000" tIns="72000" rIns="72000" bIns="72000" anchor="ctr" anchorCtr="0"/>
          <a:lstStyle>
            <a:lvl1pPr algn="r">
              <a:defRPr sz="796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fld id="{03AE7463-F6D0-4771-B7B1-B2A0FB2CB65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文本占位符 21">
            <a:extLst>
              <a:ext uri="{FF2B5EF4-FFF2-40B4-BE49-F238E27FC236}">
                <a16:creationId xmlns:a16="http://schemas.microsoft.com/office/drawing/2014/main" id="{628072F7-104E-4888-AF73-B7773A9907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4371924"/>
            <a:ext cx="382083" cy="128236"/>
          </a:xfrm>
          <a:prstGeom prst="rect">
            <a:avLst/>
          </a:prstGeom>
        </p:spPr>
        <p:txBody>
          <a:bodyPr wrap="none" lIns="72000" tIns="0" rIns="0" bIns="3600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97">
                <a:latin typeface="+mn-lt"/>
              </a:defRPr>
            </a:lvl1pPr>
            <a:lvl2pPr>
              <a:defRPr sz="796">
                <a:latin typeface="+mn-lt"/>
              </a:defRPr>
            </a:lvl2pPr>
            <a:lvl3pPr>
              <a:defRPr sz="796">
                <a:latin typeface="+mn-lt"/>
              </a:defRPr>
            </a:lvl3pPr>
            <a:lvl4pPr>
              <a:defRPr sz="796">
                <a:latin typeface="+mn-lt"/>
              </a:defRPr>
            </a:lvl4pPr>
            <a:lvl5pPr>
              <a:defRPr sz="796">
                <a:latin typeface="+mn-lt"/>
              </a:defRPr>
            </a:lvl5pPr>
          </a:lstStyle>
          <a:p>
            <a:pPr lvl="0"/>
            <a:r>
              <a:rPr lang="en-US" altLang="zh-CN"/>
              <a:t>Refence:  </a:t>
            </a:r>
            <a:endParaRPr lang="zh-CN" altLang="en-US"/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6A243CCF-A77F-40BD-B176-14B5D465B0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" y="1"/>
            <a:ext cx="902579" cy="191725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96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altLang="zh-Hans-HK"/>
              <a:t>20XX-XX-XX</a:t>
            </a:r>
            <a:endParaRPr lang="zh-Hans-HK" altLang="en-US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14EE1AC2-5B49-46E9-A38C-B5DF240BCD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18653" y="1"/>
            <a:ext cx="1241024" cy="191725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796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5pPr>
          </a:lstStyle>
          <a:p>
            <a:pPr marL="125295" lvl="0" indent="-125295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Right 16 </a:t>
            </a:r>
            <a:r>
              <a:rPr lang="en-US" altLang="zh-Hans-HK" dirty="0" err="1"/>
              <a:t>pt</a:t>
            </a:r>
            <a:r>
              <a:rPr lang="en-US" altLang="zh-Hans-HK" dirty="0"/>
              <a:t> </a:t>
            </a:r>
            <a:endParaRPr lang="zh-Hans-HK" altLang="en-US" dirty="0"/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8C7216A6-AF8F-4E10-9120-A06D347CC91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79839" y="1"/>
            <a:ext cx="1241024" cy="191725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96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5pPr>
          </a:lstStyle>
          <a:p>
            <a:pPr marL="125295" lvl="0" indent="-125295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 Left 16 </a:t>
            </a:r>
            <a:r>
              <a:rPr lang="en-US" altLang="zh-Hans-HK" dirty="0" err="1"/>
              <a:t>pt</a:t>
            </a:r>
            <a:endParaRPr lang="zh-Hans-HK" altLang="en-US" dirty="0"/>
          </a:p>
        </p:txBody>
      </p: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61CCC554-CEB9-42FC-A51F-6296D14DABD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56759" y="1"/>
            <a:ext cx="825997" cy="191725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96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5pPr>
          </a:lstStyle>
          <a:p>
            <a:pPr marL="125295" lvl="0" indent="-125295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Center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1599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3">
            <a:extLst>
              <a:ext uri="{FF2B5EF4-FFF2-40B4-BE49-F238E27FC236}">
                <a16:creationId xmlns:a16="http://schemas.microsoft.com/office/drawing/2014/main" id="{17138AB0-A8AB-455B-A41F-D90341379A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81594" y="1051410"/>
            <a:ext cx="3054737" cy="192890"/>
          </a:xfrm>
          <a:prstGeom prst="rect">
            <a:avLst/>
          </a:prstGeom>
        </p:spPr>
        <p:txBody>
          <a:bodyPr/>
          <a:lstStyle>
            <a:lvl1pPr marL="161102" indent="-161102">
              <a:lnSpc>
                <a:spcPct val="100000"/>
              </a:lnSpc>
              <a:spcBef>
                <a:spcPts val="298"/>
              </a:spcBef>
              <a:buFont typeface="Wingdings" panose="05000000000000000000" pitchFamily="2" charset="2"/>
              <a:buChar char="v"/>
              <a:defRPr sz="796">
                <a:latin typeface="+mn-lt"/>
              </a:defRPr>
            </a:lvl1pPr>
            <a:lvl2pPr marL="375884" indent="-125295">
              <a:lnSpc>
                <a:spcPct val="100000"/>
              </a:lnSpc>
              <a:spcBef>
                <a:spcPts val="298"/>
              </a:spcBef>
              <a:buFont typeface="Calibri" panose="020F0502020204030204" pitchFamily="34" charset="0"/>
              <a:buChar char="•"/>
              <a:defRPr sz="696">
                <a:latin typeface="+mn-lt"/>
              </a:defRPr>
            </a:lvl2pPr>
            <a:lvl3pPr marL="626472" indent="-125295">
              <a:lnSpc>
                <a:spcPct val="100000"/>
              </a:lnSpc>
              <a:spcBef>
                <a:spcPts val="298"/>
              </a:spcBef>
              <a:buFont typeface="Courier New" panose="02070309020205020404" pitchFamily="49" charset="0"/>
              <a:buChar char="o"/>
              <a:defRPr sz="597">
                <a:latin typeface="+mn-lt"/>
              </a:defRPr>
            </a:lvl3pPr>
            <a:lvl4pPr marL="877060" indent="-125295">
              <a:lnSpc>
                <a:spcPct val="100000"/>
              </a:lnSpc>
              <a:spcBef>
                <a:spcPts val="298"/>
              </a:spcBef>
              <a:buFont typeface="Calibri" panose="020F0502020204030204" pitchFamily="34" charset="0"/>
              <a:buChar char="•"/>
              <a:defRPr sz="498">
                <a:latin typeface="+mn-lt"/>
              </a:defRPr>
            </a:lvl4pPr>
            <a:lvl5pPr>
              <a:lnSpc>
                <a:spcPct val="100000"/>
              </a:lnSpc>
              <a:spcBef>
                <a:spcPts val="298"/>
              </a:spcBef>
              <a:defRPr sz="397">
                <a:latin typeface="+mn-lt"/>
              </a:defRPr>
            </a:lvl5pPr>
          </a:lstStyle>
          <a:p>
            <a:pPr lvl="0"/>
            <a:r>
              <a:rPr lang="en-US" altLang="zh-CN"/>
              <a:t>16 pt</a:t>
            </a:r>
            <a:endParaRPr lang="zh-CN" altLang="en-US"/>
          </a:p>
          <a:p>
            <a:pPr lvl="1"/>
            <a:r>
              <a:rPr lang="en-US" altLang="zh-CN"/>
              <a:t>14 pt</a:t>
            </a:r>
            <a:endParaRPr lang="zh-CN" altLang="en-US"/>
          </a:p>
          <a:p>
            <a:pPr lvl="2"/>
            <a:r>
              <a:rPr lang="en-US" altLang="zh-CN"/>
              <a:t>12 pt</a:t>
            </a:r>
            <a:endParaRPr lang="zh-CN" altLang="en-US"/>
          </a:p>
          <a:p>
            <a:pPr lvl="3"/>
            <a:r>
              <a:rPr lang="en-US" altLang="zh-CN"/>
              <a:t>10 pt</a:t>
            </a:r>
            <a:endParaRPr lang="zh-CN" altLang="en-US"/>
          </a:p>
          <a:p>
            <a:pPr lvl="4"/>
            <a:r>
              <a:rPr lang="en-US" altLang="zh-CN"/>
              <a:t>8 pt</a:t>
            </a:r>
            <a:endParaRPr lang="zh-Hans-HK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0F6800E-5939-4026-ADE9-AE7415EA5F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101" y="398448"/>
            <a:ext cx="6109474" cy="5207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193" b="1">
                <a:solidFill>
                  <a:srgbClr val="003151"/>
                </a:solidFill>
                <a:latin typeface="+mn-lt"/>
              </a:defRPr>
            </a:lvl1pPr>
          </a:lstStyle>
          <a:p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A6F301-EADC-45E4-B512-2D07D257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0598" y="4322273"/>
            <a:ext cx="509078" cy="177884"/>
          </a:xfrm>
          <a:prstGeom prst="rect">
            <a:avLst/>
          </a:prstGeom>
        </p:spPr>
        <p:txBody>
          <a:bodyPr lIns="72000" tIns="72000" rIns="72000" bIns="72000" anchor="ctr" anchorCtr="0"/>
          <a:lstStyle>
            <a:lvl1pPr algn="r">
              <a:defRPr sz="796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fld id="{03AE7463-F6D0-4771-B7B1-B2A0FB2CB65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文本占位符 21">
            <a:extLst>
              <a:ext uri="{FF2B5EF4-FFF2-40B4-BE49-F238E27FC236}">
                <a16:creationId xmlns:a16="http://schemas.microsoft.com/office/drawing/2014/main" id="{9A202202-6922-458F-A85D-D51BF450BC7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371924"/>
            <a:ext cx="382083" cy="128236"/>
          </a:xfrm>
          <a:prstGeom prst="rect">
            <a:avLst/>
          </a:prstGeom>
        </p:spPr>
        <p:txBody>
          <a:bodyPr wrap="none" lIns="72000" tIns="0" rIns="0" bIns="3600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97">
                <a:latin typeface="+mn-lt"/>
              </a:defRPr>
            </a:lvl1pPr>
            <a:lvl2pPr>
              <a:defRPr sz="796">
                <a:latin typeface="+mn-lt"/>
              </a:defRPr>
            </a:lvl2pPr>
            <a:lvl3pPr>
              <a:defRPr sz="796">
                <a:latin typeface="+mn-lt"/>
              </a:defRPr>
            </a:lvl3pPr>
            <a:lvl4pPr>
              <a:defRPr sz="796">
                <a:latin typeface="+mn-lt"/>
              </a:defRPr>
            </a:lvl4pPr>
            <a:lvl5pPr>
              <a:defRPr sz="796">
                <a:latin typeface="+mn-lt"/>
              </a:defRPr>
            </a:lvl5pPr>
          </a:lstStyle>
          <a:p>
            <a:pPr lvl="0"/>
            <a:r>
              <a:rPr lang="en-US" altLang="zh-CN"/>
              <a:t>Refence:  </a:t>
            </a:r>
            <a:endParaRPr lang="zh-CN" altLang="en-US"/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947E8E44-A202-4BEC-B83C-A9629494518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" y="1"/>
            <a:ext cx="902579" cy="191725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96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altLang="zh-Hans-HK"/>
              <a:t>20XX-XX-XX</a:t>
            </a:r>
            <a:endParaRPr lang="zh-Hans-HK" altLang="en-US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E46D9394-9937-4511-B6C9-F8C1AA50295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18653" y="1"/>
            <a:ext cx="1241024" cy="191725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796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5pPr>
          </a:lstStyle>
          <a:p>
            <a:pPr marL="125295" lvl="0" indent="-125295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Right 16 </a:t>
            </a:r>
            <a:r>
              <a:rPr lang="en-US" altLang="zh-Hans-HK" dirty="0" err="1"/>
              <a:t>pt</a:t>
            </a:r>
            <a:r>
              <a:rPr lang="en-US" altLang="zh-Hans-HK" dirty="0"/>
              <a:t> </a:t>
            </a:r>
            <a:endParaRPr lang="zh-Hans-HK" altLang="en-US" dirty="0"/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0A78FA6C-B6B2-460B-9F3E-7505968C43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79839" y="1"/>
            <a:ext cx="1241024" cy="191725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96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5pPr>
          </a:lstStyle>
          <a:p>
            <a:pPr marL="125295" lvl="0" indent="-125295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 Left 16 </a:t>
            </a:r>
            <a:r>
              <a:rPr lang="en-US" altLang="zh-Hans-HK" dirty="0" err="1"/>
              <a:t>pt</a:t>
            </a:r>
            <a:endParaRPr lang="zh-Hans-HK" altLang="en-US" dirty="0"/>
          </a:p>
        </p:txBody>
      </p: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0439CC65-2C9B-4481-A22E-8008BE4DC8F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56759" y="1"/>
            <a:ext cx="825997" cy="191725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96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5pPr>
          </a:lstStyle>
          <a:p>
            <a:pPr marL="125295" lvl="0" indent="-125295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Center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12322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分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6F285B5-22CF-4D42-B1AD-66DB1C012CC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5102" y="1051410"/>
            <a:ext cx="3054737" cy="192890"/>
          </a:xfrm>
          <a:prstGeom prst="rect">
            <a:avLst/>
          </a:prstGeom>
        </p:spPr>
        <p:txBody>
          <a:bodyPr/>
          <a:lstStyle>
            <a:lvl1pPr marL="161102" indent="-161102">
              <a:lnSpc>
                <a:spcPct val="100000"/>
              </a:lnSpc>
              <a:spcBef>
                <a:spcPts val="298"/>
              </a:spcBef>
              <a:buFont typeface="Wingdings" panose="05000000000000000000" pitchFamily="2" charset="2"/>
              <a:buChar char="v"/>
              <a:defRPr sz="796">
                <a:latin typeface="+mn-lt"/>
              </a:defRPr>
            </a:lvl1pPr>
            <a:lvl2pPr marL="375884" indent="-125295">
              <a:lnSpc>
                <a:spcPct val="100000"/>
              </a:lnSpc>
              <a:spcBef>
                <a:spcPts val="298"/>
              </a:spcBef>
              <a:buFont typeface="Calibri" panose="020F0502020204030204" pitchFamily="34" charset="0"/>
              <a:buChar char="•"/>
              <a:defRPr sz="696">
                <a:latin typeface="+mn-lt"/>
              </a:defRPr>
            </a:lvl2pPr>
            <a:lvl3pPr marL="626472" indent="-125295">
              <a:lnSpc>
                <a:spcPct val="100000"/>
              </a:lnSpc>
              <a:spcBef>
                <a:spcPts val="298"/>
              </a:spcBef>
              <a:buFont typeface="Courier New" panose="02070309020205020404" pitchFamily="49" charset="0"/>
              <a:buChar char="o"/>
              <a:defRPr sz="597">
                <a:latin typeface="+mn-lt"/>
              </a:defRPr>
            </a:lvl3pPr>
            <a:lvl4pPr marL="877060" indent="-125295">
              <a:lnSpc>
                <a:spcPct val="100000"/>
              </a:lnSpc>
              <a:spcBef>
                <a:spcPts val="298"/>
              </a:spcBef>
              <a:buFont typeface="Calibri" panose="020F0502020204030204" pitchFamily="34" charset="0"/>
              <a:buChar char="•"/>
              <a:defRPr sz="498">
                <a:latin typeface="+mn-lt"/>
              </a:defRPr>
            </a:lvl4pPr>
            <a:lvl5pPr>
              <a:lnSpc>
                <a:spcPct val="100000"/>
              </a:lnSpc>
              <a:spcBef>
                <a:spcPts val="298"/>
              </a:spcBef>
              <a:defRPr sz="397">
                <a:latin typeface="+mn-lt"/>
              </a:defRPr>
            </a:lvl5pPr>
          </a:lstStyle>
          <a:p>
            <a:pPr lvl="0"/>
            <a:r>
              <a:rPr lang="en-US" altLang="zh-CN"/>
              <a:t>16 pt</a:t>
            </a:r>
            <a:endParaRPr lang="zh-CN" altLang="en-US"/>
          </a:p>
          <a:p>
            <a:pPr lvl="1"/>
            <a:r>
              <a:rPr lang="en-US" altLang="zh-CN"/>
              <a:t>14 pt</a:t>
            </a:r>
            <a:endParaRPr lang="zh-CN" altLang="en-US"/>
          </a:p>
          <a:p>
            <a:pPr lvl="2"/>
            <a:r>
              <a:rPr lang="en-US" altLang="zh-CN"/>
              <a:t>12 pt</a:t>
            </a:r>
            <a:endParaRPr lang="zh-CN" altLang="en-US"/>
          </a:p>
          <a:p>
            <a:pPr lvl="3"/>
            <a:r>
              <a:rPr lang="en-US" altLang="zh-CN"/>
              <a:t>10 pt</a:t>
            </a:r>
            <a:endParaRPr lang="zh-CN" altLang="en-US"/>
          </a:p>
          <a:p>
            <a:pPr lvl="4"/>
            <a:r>
              <a:rPr lang="en-US" altLang="zh-CN"/>
              <a:t>8 pt</a:t>
            </a:r>
            <a:endParaRPr lang="zh-Hans-HK" altLang="en-US"/>
          </a:p>
        </p:txBody>
      </p:sp>
      <p:sp>
        <p:nvSpPr>
          <p:cNvPr id="8" name="文本占位符 23">
            <a:extLst>
              <a:ext uri="{FF2B5EF4-FFF2-40B4-BE49-F238E27FC236}">
                <a16:creationId xmlns:a16="http://schemas.microsoft.com/office/drawing/2014/main" id="{17138AB0-A8AB-455B-A41F-D90341379A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81594" y="1051410"/>
            <a:ext cx="3054737" cy="192890"/>
          </a:xfrm>
          <a:prstGeom prst="rect">
            <a:avLst/>
          </a:prstGeom>
        </p:spPr>
        <p:txBody>
          <a:bodyPr/>
          <a:lstStyle>
            <a:lvl1pPr marL="161102" indent="-161102">
              <a:lnSpc>
                <a:spcPct val="100000"/>
              </a:lnSpc>
              <a:spcBef>
                <a:spcPts val="298"/>
              </a:spcBef>
              <a:buFont typeface="Wingdings" panose="05000000000000000000" pitchFamily="2" charset="2"/>
              <a:buChar char="v"/>
              <a:defRPr sz="796">
                <a:latin typeface="+mn-lt"/>
              </a:defRPr>
            </a:lvl1pPr>
            <a:lvl2pPr marL="375884" indent="-125295">
              <a:lnSpc>
                <a:spcPct val="100000"/>
              </a:lnSpc>
              <a:spcBef>
                <a:spcPts val="298"/>
              </a:spcBef>
              <a:buFont typeface="Calibri" panose="020F0502020204030204" pitchFamily="34" charset="0"/>
              <a:buChar char="•"/>
              <a:defRPr sz="696">
                <a:latin typeface="+mn-lt"/>
              </a:defRPr>
            </a:lvl2pPr>
            <a:lvl3pPr marL="626472" indent="-125295">
              <a:lnSpc>
                <a:spcPct val="100000"/>
              </a:lnSpc>
              <a:spcBef>
                <a:spcPts val="298"/>
              </a:spcBef>
              <a:buFont typeface="Courier New" panose="02070309020205020404" pitchFamily="49" charset="0"/>
              <a:buChar char="o"/>
              <a:defRPr sz="597">
                <a:latin typeface="+mn-lt"/>
              </a:defRPr>
            </a:lvl3pPr>
            <a:lvl4pPr marL="877060" indent="-125295">
              <a:lnSpc>
                <a:spcPct val="100000"/>
              </a:lnSpc>
              <a:spcBef>
                <a:spcPts val="298"/>
              </a:spcBef>
              <a:buFont typeface="Calibri" panose="020F0502020204030204" pitchFamily="34" charset="0"/>
              <a:buChar char="•"/>
              <a:defRPr sz="498">
                <a:latin typeface="+mn-lt"/>
              </a:defRPr>
            </a:lvl4pPr>
            <a:lvl5pPr>
              <a:lnSpc>
                <a:spcPct val="100000"/>
              </a:lnSpc>
              <a:spcBef>
                <a:spcPts val="298"/>
              </a:spcBef>
              <a:defRPr sz="397">
                <a:latin typeface="+mn-lt"/>
              </a:defRPr>
            </a:lvl5pPr>
          </a:lstStyle>
          <a:p>
            <a:pPr lvl="0"/>
            <a:r>
              <a:rPr lang="en-US" altLang="zh-CN" dirty="0"/>
              <a:t>16 </a:t>
            </a:r>
            <a:r>
              <a:rPr lang="en-US" altLang="zh-CN" dirty="0" err="1"/>
              <a:t>pt</a:t>
            </a:r>
            <a:endParaRPr lang="zh-CN" altLang="en-US" dirty="0"/>
          </a:p>
          <a:p>
            <a:pPr lvl="1"/>
            <a:r>
              <a:rPr lang="en-US" altLang="zh-CN" dirty="0"/>
              <a:t>14 </a:t>
            </a:r>
            <a:r>
              <a:rPr lang="en-US" altLang="zh-CN" dirty="0" err="1"/>
              <a:t>pt</a:t>
            </a:r>
            <a:endParaRPr lang="zh-CN" altLang="en-US" dirty="0"/>
          </a:p>
          <a:p>
            <a:pPr lvl="2"/>
            <a:r>
              <a:rPr lang="en-US" altLang="zh-CN" dirty="0"/>
              <a:t>12 </a:t>
            </a:r>
            <a:r>
              <a:rPr lang="en-US" altLang="zh-CN" dirty="0" err="1"/>
              <a:t>pt</a:t>
            </a:r>
            <a:endParaRPr lang="zh-CN" altLang="en-US" dirty="0"/>
          </a:p>
          <a:p>
            <a:pPr lvl="3"/>
            <a:r>
              <a:rPr lang="en-US" altLang="zh-CN" dirty="0"/>
              <a:t>10 </a:t>
            </a:r>
            <a:r>
              <a:rPr lang="en-US" altLang="zh-CN" dirty="0" err="1"/>
              <a:t>pt</a:t>
            </a:r>
            <a:endParaRPr lang="zh-CN" altLang="en-US" dirty="0"/>
          </a:p>
          <a:p>
            <a:pPr lvl="4"/>
            <a:r>
              <a:rPr lang="en-US" altLang="zh-CN" dirty="0"/>
              <a:t>8 </a:t>
            </a:r>
            <a:r>
              <a:rPr lang="en-US" altLang="zh-CN" dirty="0" err="1"/>
              <a:t>pt</a:t>
            </a:r>
            <a:endParaRPr lang="zh-Hans-HK" alt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A88A5F-877D-42A1-8B85-F77EAE0FE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101" y="398448"/>
            <a:ext cx="6109474" cy="5207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193" b="1">
                <a:solidFill>
                  <a:srgbClr val="003151"/>
                </a:solidFill>
                <a:latin typeface="+mn-lt"/>
              </a:defRPr>
            </a:lvl1pPr>
          </a:lstStyle>
          <a:p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9E522A1-7367-4304-A0C1-012AC517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0598" y="4322273"/>
            <a:ext cx="509078" cy="177884"/>
          </a:xfrm>
          <a:prstGeom prst="rect">
            <a:avLst/>
          </a:prstGeom>
        </p:spPr>
        <p:txBody>
          <a:bodyPr lIns="72000" tIns="72000" rIns="72000" bIns="72000" anchor="ctr" anchorCtr="0"/>
          <a:lstStyle>
            <a:lvl1pPr algn="r">
              <a:defRPr sz="796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fld id="{03AE7463-F6D0-4771-B7B1-B2A0FB2CB65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文本占位符 21">
            <a:extLst>
              <a:ext uri="{FF2B5EF4-FFF2-40B4-BE49-F238E27FC236}">
                <a16:creationId xmlns:a16="http://schemas.microsoft.com/office/drawing/2014/main" id="{5237D2F0-8FC8-4770-BD6B-147375D7AE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371924"/>
            <a:ext cx="382083" cy="128236"/>
          </a:xfrm>
          <a:prstGeom prst="rect">
            <a:avLst/>
          </a:prstGeom>
        </p:spPr>
        <p:txBody>
          <a:bodyPr wrap="none" lIns="72000" tIns="0" rIns="0" bIns="3600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97">
                <a:latin typeface="+mn-lt"/>
              </a:defRPr>
            </a:lvl1pPr>
            <a:lvl2pPr>
              <a:defRPr sz="796">
                <a:latin typeface="+mn-lt"/>
              </a:defRPr>
            </a:lvl2pPr>
            <a:lvl3pPr>
              <a:defRPr sz="796">
                <a:latin typeface="+mn-lt"/>
              </a:defRPr>
            </a:lvl3pPr>
            <a:lvl4pPr>
              <a:defRPr sz="796">
                <a:latin typeface="+mn-lt"/>
              </a:defRPr>
            </a:lvl4pPr>
            <a:lvl5pPr>
              <a:defRPr sz="796">
                <a:latin typeface="+mn-lt"/>
              </a:defRPr>
            </a:lvl5pPr>
          </a:lstStyle>
          <a:p>
            <a:pPr lvl="0"/>
            <a:r>
              <a:rPr lang="en-US" altLang="zh-CN"/>
              <a:t>Refence:  </a:t>
            </a:r>
            <a:endParaRPr lang="zh-CN" altLang="en-US"/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97CEB6EF-73FA-4B15-96A9-9D66544CFC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" y="1"/>
            <a:ext cx="902579" cy="191725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96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altLang="zh-Hans-HK"/>
              <a:t>20XX-XX-XX</a:t>
            </a:r>
            <a:endParaRPr lang="zh-Hans-HK" altLang="en-US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A83FA29B-D0CA-4D43-95E6-A8167F8ECA4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18653" y="1"/>
            <a:ext cx="1241024" cy="191725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796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5pPr>
          </a:lstStyle>
          <a:p>
            <a:pPr marL="125295" lvl="0" indent="-125295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Right 16 </a:t>
            </a:r>
            <a:r>
              <a:rPr lang="en-US" altLang="zh-Hans-HK" dirty="0" err="1"/>
              <a:t>pt</a:t>
            </a:r>
            <a:r>
              <a:rPr lang="en-US" altLang="zh-Hans-HK" dirty="0"/>
              <a:t> </a:t>
            </a:r>
            <a:endParaRPr lang="zh-Hans-HK" altLang="en-US" dirty="0"/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FA25649A-444E-45E7-A81B-39C5810E7B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79839" y="1"/>
            <a:ext cx="1241024" cy="191725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96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5pPr>
          </a:lstStyle>
          <a:p>
            <a:pPr marL="125295" lvl="0" indent="-125295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 Left 16 </a:t>
            </a:r>
            <a:r>
              <a:rPr lang="en-US" altLang="zh-Hans-HK" dirty="0" err="1"/>
              <a:t>pt</a:t>
            </a:r>
            <a:endParaRPr lang="zh-Hans-HK" altLang="en-US" dirty="0"/>
          </a:p>
        </p:txBody>
      </p: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9FBCED7D-AEA2-4A65-8D97-EB5489D374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56759" y="1"/>
            <a:ext cx="825997" cy="191725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96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5pPr>
          </a:lstStyle>
          <a:p>
            <a:pPr marL="125295" lvl="0" indent="-125295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Center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9851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流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6F285B5-22CF-4D42-B1AD-66DB1C012CC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5102" y="1051410"/>
            <a:ext cx="3054737" cy="192890"/>
          </a:xfrm>
          <a:prstGeom prst="rect">
            <a:avLst/>
          </a:prstGeom>
        </p:spPr>
        <p:txBody>
          <a:bodyPr/>
          <a:lstStyle>
            <a:lvl1pPr marL="161102" indent="-161102" algn="ctr">
              <a:lnSpc>
                <a:spcPct val="100000"/>
              </a:lnSpc>
              <a:spcBef>
                <a:spcPts val="298"/>
              </a:spcBef>
              <a:buFont typeface="Calibri" panose="020F0502020204030204" pitchFamily="34" charset="0"/>
              <a:buChar char="↓"/>
              <a:defRPr sz="796">
                <a:latin typeface="+mn-lt"/>
              </a:defRPr>
            </a:lvl1pPr>
            <a:lvl2pPr marL="375884" indent="-125295" algn="ctr">
              <a:lnSpc>
                <a:spcPct val="100000"/>
              </a:lnSpc>
              <a:spcBef>
                <a:spcPts val="298"/>
              </a:spcBef>
              <a:buFont typeface="Calibri" panose="020F0502020204030204" pitchFamily="34" charset="0"/>
              <a:buChar char="•"/>
              <a:defRPr sz="696">
                <a:latin typeface="+mn-lt"/>
              </a:defRPr>
            </a:lvl2pPr>
            <a:lvl3pPr marL="626472" indent="-125295" algn="ctr">
              <a:lnSpc>
                <a:spcPct val="100000"/>
              </a:lnSpc>
              <a:spcBef>
                <a:spcPts val="298"/>
              </a:spcBef>
              <a:buFont typeface="Courier New" panose="02070309020205020404" pitchFamily="49" charset="0"/>
              <a:buChar char="o"/>
              <a:defRPr sz="597">
                <a:latin typeface="+mn-lt"/>
              </a:defRPr>
            </a:lvl3pPr>
            <a:lvl4pPr marL="877060" indent="-125295" algn="ctr">
              <a:lnSpc>
                <a:spcPct val="100000"/>
              </a:lnSpc>
              <a:spcBef>
                <a:spcPts val="298"/>
              </a:spcBef>
              <a:buFont typeface="Calibri" panose="020F0502020204030204" pitchFamily="34" charset="0"/>
              <a:buChar char="•"/>
              <a:defRPr sz="498">
                <a:latin typeface="+mn-lt"/>
              </a:defRPr>
            </a:lvl4pPr>
            <a:lvl5pPr algn="ctr">
              <a:lnSpc>
                <a:spcPct val="100000"/>
              </a:lnSpc>
              <a:spcBef>
                <a:spcPts val="298"/>
              </a:spcBef>
              <a:defRPr sz="397">
                <a:latin typeface="+mn-lt"/>
              </a:defRPr>
            </a:lvl5pPr>
          </a:lstStyle>
          <a:p>
            <a:pPr lvl="0"/>
            <a:r>
              <a:rPr lang="en-US" altLang="zh-CN"/>
              <a:t>16 pt</a:t>
            </a:r>
            <a:endParaRPr lang="zh-CN" altLang="en-US"/>
          </a:p>
          <a:p>
            <a:pPr lvl="1"/>
            <a:r>
              <a:rPr lang="en-US" altLang="zh-CN"/>
              <a:t>14 pt</a:t>
            </a:r>
            <a:endParaRPr lang="zh-CN" altLang="en-US"/>
          </a:p>
          <a:p>
            <a:pPr lvl="2"/>
            <a:r>
              <a:rPr lang="en-US" altLang="zh-CN"/>
              <a:t>12 pt</a:t>
            </a:r>
            <a:endParaRPr lang="zh-CN" altLang="en-US"/>
          </a:p>
          <a:p>
            <a:pPr lvl="3"/>
            <a:r>
              <a:rPr lang="en-US" altLang="zh-CN"/>
              <a:t>10 pt</a:t>
            </a:r>
            <a:endParaRPr lang="zh-CN" altLang="en-US"/>
          </a:p>
          <a:p>
            <a:pPr lvl="4"/>
            <a:r>
              <a:rPr lang="en-US" altLang="zh-CN"/>
              <a:t>8 pt</a:t>
            </a:r>
            <a:endParaRPr lang="zh-Hans-HK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5E42AFA-BCA2-4E6F-ABD5-991C188D5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101" y="398448"/>
            <a:ext cx="6109474" cy="5207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193" b="1">
                <a:solidFill>
                  <a:srgbClr val="003151"/>
                </a:solidFill>
                <a:latin typeface="+mn-lt"/>
              </a:defRPr>
            </a:lvl1pPr>
          </a:lstStyle>
          <a:p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9F3F488-A584-4542-B83F-1FBD953C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0598" y="4322273"/>
            <a:ext cx="509078" cy="177884"/>
          </a:xfrm>
          <a:prstGeom prst="rect">
            <a:avLst/>
          </a:prstGeom>
        </p:spPr>
        <p:txBody>
          <a:bodyPr lIns="72000" tIns="72000" rIns="72000" bIns="72000" anchor="ctr" anchorCtr="0"/>
          <a:lstStyle>
            <a:lvl1pPr algn="r">
              <a:defRPr sz="796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fld id="{03AE7463-F6D0-4771-B7B1-B2A0FB2CB65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文本占位符 21">
            <a:extLst>
              <a:ext uri="{FF2B5EF4-FFF2-40B4-BE49-F238E27FC236}">
                <a16:creationId xmlns:a16="http://schemas.microsoft.com/office/drawing/2014/main" id="{9497A308-8A94-479B-B410-6CAF589A15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4371924"/>
            <a:ext cx="382083" cy="128236"/>
          </a:xfrm>
          <a:prstGeom prst="rect">
            <a:avLst/>
          </a:prstGeom>
        </p:spPr>
        <p:txBody>
          <a:bodyPr wrap="none" lIns="72000" tIns="0" rIns="0" bIns="3600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97">
                <a:latin typeface="+mn-lt"/>
              </a:defRPr>
            </a:lvl1pPr>
            <a:lvl2pPr>
              <a:defRPr sz="796">
                <a:latin typeface="+mn-lt"/>
              </a:defRPr>
            </a:lvl2pPr>
            <a:lvl3pPr>
              <a:defRPr sz="796">
                <a:latin typeface="+mn-lt"/>
              </a:defRPr>
            </a:lvl3pPr>
            <a:lvl4pPr>
              <a:defRPr sz="796">
                <a:latin typeface="+mn-lt"/>
              </a:defRPr>
            </a:lvl4pPr>
            <a:lvl5pPr>
              <a:defRPr sz="796">
                <a:latin typeface="+mn-lt"/>
              </a:defRPr>
            </a:lvl5pPr>
          </a:lstStyle>
          <a:p>
            <a:pPr lvl="0"/>
            <a:r>
              <a:rPr lang="en-US" altLang="zh-CN"/>
              <a:t>Refence:  </a:t>
            </a:r>
            <a:endParaRPr lang="zh-CN" altLang="en-US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D9C44158-64D1-4651-8702-7E9014FCC08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" y="1"/>
            <a:ext cx="902579" cy="191725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96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altLang="zh-Hans-HK"/>
              <a:t>20XX-XX-XX</a:t>
            </a:r>
            <a:endParaRPr lang="zh-Hans-HK" altLang="en-US"/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C61ACAAB-7C1A-4794-9A60-DFAB0F8571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18653" y="1"/>
            <a:ext cx="1241024" cy="191725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796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5pPr>
          </a:lstStyle>
          <a:p>
            <a:pPr marL="125295" lvl="0" indent="-125295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Right 16 </a:t>
            </a:r>
            <a:r>
              <a:rPr lang="en-US" altLang="zh-Hans-HK" dirty="0" err="1"/>
              <a:t>pt</a:t>
            </a:r>
            <a:r>
              <a:rPr lang="en-US" altLang="zh-Hans-HK" dirty="0"/>
              <a:t> </a:t>
            </a:r>
            <a:endParaRPr lang="zh-Hans-HK" altLang="en-US" dirty="0"/>
          </a:p>
        </p:txBody>
      </p: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3C3F9F22-ECDA-45A8-84DF-2202EAD9292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79839" y="1"/>
            <a:ext cx="1241024" cy="191725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96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5pPr>
          </a:lstStyle>
          <a:p>
            <a:pPr marL="125295" lvl="0" indent="-125295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 Left 16 </a:t>
            </a:r>
            <a:r>
              <a:rPr lang="en-US" altLang="zh-Hans-HK" dirty="0" err="1"/>
              <a:t>pt</a:t>
            </a:r>
            <a:endParaRPr lang="zh-Hans-HK" altLang="en-US" dirty="0"/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FB481410-0846-42EA-B4A2-30C7212476B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56759" y="1"/>
            <a:ext cx="825997" cy="191725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96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796">
                <a:latin typeface="Consolas" panose="020B0609020204030204" pitchFamily="49" charset="0"/>
              </a:defRPr>
            </a:lvl5pPr>
          </a:lstStyle>
          <a:p>
            <a:pPr marL="125295" lvl="0" indent="-125295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Center</a:t>
            </a:r>
            <a:endParaRPr lang="zh-Hans-HK" altLang="en-US" dirty="0"/>
          </a:p>
        </p:txBody>
      </p:sp>
      <p:sp>
        <p:nvSpPr>
          <p:cNvPr id="21" name="文本占位符 23">
            <a:extLst>
              <a:ext uri="{FF2B5EF4-FFF2-40B4-BE49-F238E27FC236}">
                <a16:creationId xmlns:a16="http://schemas.microsoft.com/office/drawing/2014/main" id="{F900AF63-F33E-455C-B86E-BA8BD555F4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79839" y="1051410"/>
            <a:ext cx="3054737" cy="192890"/>
          </a:xfrm>
          <a:prstGeom prst="rect">
            <a:avLst/>
          </a:prstGeom>
        </p:spPr>
        <p:txBody>
          <a:bodyPr/>
          <a:lstStyle>
            <a:lvl1pPr marL="161102" indent="-161102">
              <a:lnSpc>
                <a:spcPct val="100000"/>
              </a:lnSpc>
              <a:spcBef>
                <a:spcPts val="298"/>
              </a:spcBef>
              <a:buFont typeface="Wingdings" panose="05000000000000000000" pitchFamily="2" charset="2"/>
              <a:buChar char="v"/>
              <a:defRPr sz="796">
                <a:latin typeface="+mn-lt"/>
              </a:defRPr>
            </a:lvl1pPr>
            <a:lvl2pPr marL="375884" indent="-125295">
              <a:lnSpc>
                <a:spcPct val="100000"/>
              </a:lnSpc>
              <a:spcBef>
                <a:spcPts val="298"/>
              </a:spcBef>
              <a:buFont typeface="Calibri" panose="020F0502020204030204" pitchFamily="34" charset="0"/>
              <a:buChar char="•"/>
              <a:defRPr sz="696">
                <a:latin typeface="+mn-lt"/>
              </a:defRPr>
            </a:lvl2pPr>
            <a:lvl3pPr marL="626472" indent="-125295">
              <a:lnSpc>
                <a:spcPct val="100000"/>
              </a:lnSpc>
              <a:spcBef>
                <a:spcPts val="298"/>
              </a:spcBef>
              <a:buFont typeface="Courier New" panose="02070309020205020404" pitchFamily="49" charset="0"/>
              <a:buChar char="o"/>
              <a:defRPr sz="597">
                <a:latin typeface="+mn-lt"/>
              </a:defRPr>
            </a:lvl3pPr>
            <a:lvl4pPr marL="877060" indent="-125295">
              <a:lnSpc>
                <a:spcPct val="100000"/>
              </a:lnSpc>
              <a:spcBef>
                <a:spcPts val="298"/>
              </a:spcBef>
              <a:buFont typeface="Calibri" panose="020F0502020204030204" pitchFamily="34" charset="0"/>
              <a:buChar char="•"/>
              <a:defRPr sz="498">
                <a:latin typeface="+mn-lt"/>
              </a:defRPr>
            </a:lvl4pPr>
            <a:lvl5pPr>
              <a:lnSpc>
                <a:spcPct val="100000"/>
              </a:lnSpc>
              <a:spcBef>
                <a:spcPts val="298"/>
              </a:spcBef>
              <a:defRPr sz="397">
                <a:latin typeface="+mn-lt"/>
              </a:defRPr>
            </a:lvl5pPr>
          </a:lstStyle>
          <a:p>
            <a:pPr lvl="0"/>
            <a:r>
              <a:rPr lang="en-US" altLang="zh-CN" dirty="0"/>
              <a:t>16 </a:t>
            </a:r>
            <a:r>
              <a:rPr lang="en-US" altLang="zh-CN" dirty="0" err="1"/>
              <a:t>pt</a:t>
            </a:r>
            <a:endParaRPr lang="zh-CN" altLang="en-US" dirty="0"/>
          </a:p>
          <a:p>
            <a:pPr lvl="1"/>
            <a:r>
              <a:rPr lang="en-US" altLang="zh-CN" dirty="0"/>
              <a:t>14 </a:t>
            </a:r>
            <a:r>
              <a:rPr lang="en-US" altLang="zh-CN" dirty="0" err="1"/>
              <a:t>pt</a:t>
            </a:r>
            <a:endParaRPr lang="zh-CN" altLang="en-US" dirty="0"/>
          </a:p>
          <a:p>
            <a:pPr lvl="2"/>
            <a:r>
              <a:rPr lang="en-US" altLang="zh-CN" dirty="0"/>
              <a:t>12 </a:t>
            </a:r>
            <a:r>
              <a:rPr lang="en-US" altLang="zh-CN" dirty="0" err="1"/>
              <a:t>pt</a:t>
            </a:r>
            <a:endParaRPr lang="zh-CN" altLang="en-US" dirty="0"/>
          </a:p>
          <a:p>
            <a:pPr lvl="3"/>
            <a:r>
              <a:rPr lang="en-US" altLang="zh-CN" dirty="0"/>
              <a:t>10 </a:t>
            </a:r>
            <a:r>
              <a:rPr lang="en-US" altLang="zh-CN" dirty="0" err="1"/>
              <a:t>pt</a:t>
            </a:r>
            <a:endParaRPr lang="zh-CN" altLang="en-US" dirty="0"/>
          </a:p>
          <a:p>
            <a:pPr lvl="4"/>
            <a:r>
              <a:rPr lang="en-US" altLang="zh-CN" dirty="0"/>
              <a:t>8 </a:t>
            </a:r>
            <a:r>
              <a:rPr lang="en-US" altLang="zh-CN" dirty="0" err="1"/>
              <a:t>pt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514820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3" userDrawn="1">
          <p15:clr>
            <a:srgbClr val="FBAE40"/>
          </p15:clr>
        </p15:guide>
        <p15:guide id="2" pos="208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28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54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501177" rtl="0" eaLnBrk="1" latinLnBrk="0" hangingPunct="1">
        <a:lnSpc>
          <a:spcPct val="90000"/>
        </a:lnSpc>
        <a:spcBef>
          <a:spcPct val="0"/>
        </a:spcBef>
        <a:buNone/>
        <a:defRPr sz="24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295" indent="-125295" algn="l" defTabSz="501177" rtl="0" eaLnBrk="1" latinLnBrk="0" hangingPunct="1">
        <a:lnSpc>
          <a:spcPct val="90000"/>
        </a:lnSpc>
        <a:spcBef>
          <a:spcPts val="548"/>
        </a:spcBef>
        <a:buFont typeface="Arial" panose="020B0604020202020204" pitchFamily="34" charset="0"/>
        <a:buChar char="•"/>
        <a:defRPr sz="1534" kern="1200">
          <a:solidFill>
            <a:schemeClr val="tx1"/>
          </a:solidFill>
          <a:latin typeface="+mn-lt"/>
          <a:ea typeface="+mn-ea"/>
          <a:cs typeface="+mn-cs"/>
        </a:defRPr>
      </a:lvl1pPr>
      <a:lvl2pPr marL="375884" indent="-125295" algn="l" defTabSz="501177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1316" kern="1200">
          <a:solidFill>
            <a:schemeClr val="tx1"/>
          </a:solidFill>
          <a:latin typeface="+mn-lt"/>
          <a:ea typeface="+mn-ea"/>
          <a:cs typeface="+mn-cs"/>
        </a:defRPr>
      </a:lvl2pPr>
      <a:lvl3pPr marL="626472" indent="-125295" algn="l" defTabSz="501177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3pPr>
      <a:lvl4pPr marL="877060" indent="-125295" algn="l" defTabSz="501177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87" kern="1200">
          <a:solidFill>
            <a:schemeClr val="tx1"/>
          </a:solidFill>
          <a:latin typeface="+mn-lt"/>
          <a:ea typeface="+mn-ea"/>
          <a:cs typeface="+mn-cs"/>
        </a:defRPr>
      </a:lvl4pPr>
      <a:lvl5pPr marL="1127650" indent="-125295" algn="l" defTabSz="501177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87" kern="1200">
          <a:solidFill>
            <a:schemeClr val="tx1"/>
          </a:solidFill>
          <a:latin typeface="+mn-lt"/>
          <a:ea typeface="+mn-ea"/>
          <a:cs typeface="+mn-cs"/>
        </a:defRPr>
      </a:lvl5pPr>
      <a:lvl6pPr marL="1378238" indent="-125295" algn="l" defTabSz="501177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87" kern="1200">
          <a:solidFill>
            <a:schemeClr val="tx1"/>
          </a:solidFill>
          <a:latin typeface="+mn-lt"/>
          <a:ea typeface="+mn-ea"/>
          <a:cs typeface="+mn-cs"/>
        </a:defRPr>
      </a:lvl6pPr>
      <a:lvl7pPr marL="1628827" indent="-125295" algn="l" defTabSz="501177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87" kern="1200">
          <a:solidFill>
            <a:schemeClr val="tx1"/>
          </a:solidFill>
          <a:latin typeface="+mn-lt"/>
          <a:ea typeface="+mn-ea"/>
          <a:cs typeface="+mn-cs"/>
        </a:defRPr>
      </a:lvl7pPr>
      <a:lvl8pPr marL="1879415" indent="-125295" algn="l" defTabSz="501177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87" kern="1200">
          <a:solidFill>
            <a:schemeClr val="tx1"/>
          </a:solidFill>
          <a:latin typeface="+mn-lt"/>
          <a:ea typeface="+mn-ea"/>
          <a:cs typeface="+mn-cs"/>
        </a:defRPr>
      </a:lvl8pPr>
      <a:lvl9pPr marL="2130003" indent="-125295" algn="l" defTabSz="501177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1177" rtl="0" eaLnBrk="1" latinLnBrk="0" hangingPunct="1">
        <a:defRPr sz="987" kern="1200">
          <a:solidFill>
            <a:schemeClr val="tx1"/>
          </a:solidFill>
          <a:latin typeface="+mn-lt"/>
          <a:ea typeface="+mn-ea"/>
          <a:cs typeface="+mn-cs"/>
        </a:defRPr>
      </a:lvl1pPr>
      <a:lvl2pPr marL="250589" algn="l" defTabSz="501177" rtl="0" eaLnBrk="1" latinLnBrk="0" hangingPunct="1">
        <a:defRPr sz="987" kern="1200">
          <a:solidFill>
            <a:schemeClr val="tx1"/>
          </a:solidFill>
          <a:latin typeface="+mn-lt"/>
          <a:ea typeface="+mn-ea"/>
          <a:cs typeface="+mn-cs"/>
        </a:defRPr>
      </a:lvl2pPr>
      <a:lvl3pPr marL="501177" algn="l" defTabSz="501177" rtl="0" eaLnBrk="1" latinLnBrk="0" hangingPunct="1">
        <a:defRPr sz="987" kern="1200">
          <a:solidFill>
            <a:schemeClr val="tx1"/>
          </a:solidFill>
          <a:latin typeface="+mn-lt"/>
          <a:ea typeface="+mn-ea"/>
          <a:cs typeface="+mn-cs"/>
        </a:defRPr>
      </a:lvl3pPr>
      <a:lvl4pPr marL="751766" algn="l" defTabSz="501177" rtl="0" eaLnBrk="1" latinLnBrk="0" hangingPunct="1">
        <a:defRPr sz="987" kern="1200">
          <a:solidFill>
            <a:schemeClr val="tx1"/>
          </a:solidFill>
          <a:latin typeface="+mn-lt"/>
          <a:ea typeface="+mn-ea"/>
          <a:cs typeface="+mn-cs"/>
        </a:defRPr>
      </a:lvl4pPr>
      <a:lvl5pPr marL="1002355" algn="l" defTabSz="501177" rtl="0" eaLnBrk="1" latinLnBrk="0" hangingPunct="1">
        <a:defRPr sz="987" kern="1200">
          <a:solidFill>
            <a:schemeClr val="tx1"/>
          </a:solidFill>
          <a:latin typeface="+mn-lt"/>
          <a:ea typeface="+mn-ea"/>
          <a:cs typeface="+mn-cs"/>
        </a:defRPr>
      </a:lvl5pPr>
      <a:lvl6pPr marL="1252943" algn="l" defTabSz="501177" rtl="0" eaLnBrk="1" latinLnBrk="0" hangingPunct="1">
        <a:defRPr sz="987" kern="1200">
          <a:solidFill>
            <a:schemeClr val="tx1"/>
          </a:solidFill>
          <a:latin typeface="+mn-lt"/>
          <a:ea typeface="+mn-ea"/>
          <a:cs typeface="+mn-cs"/>
        </a:defRPr>
      </a:lvl6pPr>
      <a:lvl7pPr marL="1503532" algn="l" defTabSz="501177" rtl="0" eaLnBrk="1" latinLnBrk="0" hangingPunct="1">
        <a:defRPr sz="987" kern="1200">
          <a:solidFill>
            <a:schemeClr val="tx1"/>
          </a:solidFill>
          <a:latin typeface="+mn-lt"/>
          <a:ea typeface="+mn-ea"/>
          <a:cs typeface="+mn-cs"/>
        </a:defRPr>
      </a:lvl7pPr>
      <a:lvl8pPr marL="1754122" algn="l" defTabSz="501177" rtl="0" eaLnBrk="1" latinLnBrk="0" hangingPunct="1">
        <a:defRPr sz="987" kern="1200">
          <a:solidFill>
            <a:schemeClr val="tx1"/>
          </a:solidFill>
          <a:latin typeface="+mn-lt"/>
          <a:ea typeface="+mn-ea"/>
          <a:cs typeface="+mn-cs"/>
        </a:defRPr>
      </a:lvl8pPr>
      <a:lvl9pPr marL="2004710" algn="l" defTabSz="501177" rtl="0" eaLnBrk="1" latinLnBrk="0" hangingPunct="1">
        <a:defRPr sz="9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弧形 22">
            <a:extLst>
              <a:ext uri="{FF2B5EF4-FFF2-40B4-BE49-F238E27FC236}">
                <a16:creationId xmlns:a16="http://schemas.microsoft.com/office/drawing/2014/main" id="{5DB20844-6BEC-4AEF-A918-920CB069D9E9}"/>
              </a:ext>
            </a:extLst>
          </p:cNvPr>
          <p:cNvSpPr/>
          <p:nvPr/>
        </p:nvSpPr>
        <p:spPr>
          <a:xfrm>
            <a:off x="6928384" y="299633"/>
            <a:ext cx="430742" cy="438132"/>
          </a:xfrm>
          <a:prstGeom prst="arc">
            <a:avLst>
              <a:gd name="adj1" fmla="val 269960"/>
              <a:gd name="adj2" fmla="val 19221051"/>
            </a:avLst>
          </a:prstGeom>
          <a:noFill/>
          <a:ln w="6350">
            <a:solidFill>
              <a:schemeClr val="tx1"/>
            </a:solidFill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 sz="2399"/>
          </a:p>
        </p:txBody>
      </p:sp>
      <p:sp>
        <p:nvSpPr>
          <p:cNvPr id="5" name="弧形 23">
            <a:extLst>
              <a:ext uri="{FF2B5EF4-FFF2-40B4-BE49-F238E27FC236}">
                <a16:creationId xmlns:a16="http://schemas.microsoft.com/office/drawing/2014/main" id="{30AFEB8F-86BB-4912-85FD-E5CE60EA51DB}"/>
              </a:ext>
            </a:extLst>
          </p:cNvPr>
          <p:cNvSpPr/>
          <p:nvPr/>
        </p:nvSpPr>
        <p:spPr>
          <a:xfrm>
            <a:off x="6436251" y="299633"/>
            <a:ext cx="430742" cy="438132"/>
          </a:xfrm>
          <a:prstGeom prst="arc">
            <a:avLst>
              <a:gd name="adj1" fmla="val 829209"/>
              <a:gd name="adj2" fmla="val 20012439"/>
            </a:avLst>
          </a:prstGeom>
          <a:noFill/>
          <a:ln w="6350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 sz="2399"/>
          </a:p>
        </p:txBody>
      </p:sp>
      <p:sp>
        <p:nvSpPr>
          <p:cNvPr id="7" name="矩形: 圆角 25">
            <a:extLst>
              <a:ext uri="{FF2B5EF4-FFF2-40B4-BE49-F238E27FC236}">
                <a16:creationId xmlns:a16="http://schemas.microsoft.com/office/drawing/2014/main" id="{A5008615-773F-42BE-8D5E-4FE87AB63FBD}"/>
              </a:ext>
            </a:extLst>
          </p:cNvPr>
          <p:cNvSpPr/>
          <p:nvPr/>
        </p:nvSpPr>
        <p:spPr>
          <a:xfrm>
            <a:off x="3268794" y="240410"/>
            <a:ext cx="342814" cy="201101"/>
          </a:xfrm>
          <a:prstGeom prst="roundRect">
            <a:avLst>
              <a:gd name="adj" fmla="val 36614"/>
            </a:avLst>
          </a:prstGeom>
          <a:gradFill>
            <a:gsLst>
              <a:gs pos="0">
                <a:schemeClr val="bg1"/>
              </a:gs>
              <a:gs pos="100000">
                <a:schemeClr val="accent3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tx1"/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pPr algn="ctr"/>
            <a:r>
              <a:rPr lang="en-US" altLang="zh-CN" sz="800">
                <a:latin typeface="Arial" panose="020B0604020202020204" pitchFamily="34" charset="0"/>
                <a:cs typeface="Arial" panose="020B0604020202020204" pitchFamily="34" charset="0"/>
              </a:rPr>
              <a:t>IRE1</a:t>
            </a:r>
            <a:endParaRPr lang="zh-Hans-HK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: 圆角 27">
            <a:extLst>
              <a:ext uri="{FF2B5EF4-FFF2-40B4-BE49-F238E27FC236}">
                <a16:creationId xmlns:a16="http://schemas.microsoft.com/office/drawing/2014/main" id="{C7D0111D-FDC3-45F9-A640-A75B2D60249C}"/>
              </a:ext>
            </a:extLst>
          </p:cNvPr>
          <p:cNvSpPr/>
          <p:nvPr/>
        </p:nvSpPr>
        <p:spPr>
          <a:xfrm>
            <a:off x="2741331" y="234422"/>
            <a:ext cx="342814" cy="201101"/>
          </a:xfrm>
          <a:prstGeom prst="roundRect">
            <a:avLst>
              <a:gd name="adj" fmla="val 36614"/>
            </a:avLst>
          </a:prstGeom>
          <a:gradFill>
            <a:gsLst>
              <a:gs pos="0">
                <a:schemeClr val="bg1"/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tx1"/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pPr algn="ctr"/>
            <a:r>
              <a:rPr lang="en-US" altLang="zh-CN" sz="800">
                <a:latin typeface="Arial" panose="020B0604020202020204" pitchFamily="34" charset="0"/>
                <a:cs typeface="Arial" panose="020B0604020202020204" pitchFamily="34" charset="0"/>
              </a:rPr>
              <a:t>IRE1</a:t>
            </a:r>
            <a:endParaRPr lang="zh-Hans-HK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: 圆角 28">
            <a:extLst>
              <a:ext uri="{FF2B5EF4-FFF2-40B4-BE49-F238E27FC236}">
                <a16:creationId xmlns:a16="http://schemas.microsoft.com/office/drawing/2014/main" id="{368562FD-0484-4580-AF4C-5C74A61CEE3C}"/>
              </a:ext>
            </a:extLst>
          </p:cNvPr>
          <p:cNvSpPr/>
          <p:nvPr/>
        </p:nvSpPr>
        <p:spPr>
          <a:xfrm>
            <a:off x="2213868" y="226442"/>
            <a:ext cx="342814" cy="201101"/>
          </a:xfrm>
          <a:prstGeom prst="roundRect">
            <a:avLst>
              <a:gd name="adj" fmla="val 36614"/>
            </a:avLst>
          </a:prstGeom>
          <a:gradFill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tx1"/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pPr algn="ctr"/>
            <a:r>
              <a:rPr lang="en-US" altLang="zh-CN" sz="800">
                <a:latin typeface="Arial" panose="020B0604020202020204" pitchFamily="34" charset="0"/>
                <a:cs typeface="Arial" panose="020B0604020202020204" pitchFamily="34" charset="0"/>
              </a:rPr>
              <a:t>IRE1</a:t>
            </a:r>
            <a:endParaRPr lang="zh-Hans-HK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: 圆角 29">
            <a:extLst>
              <a:ext uri="{FF2B5EF4-FFF2-40B4-BE49-F238E27FC236}">
                <a16:creationId xmlns:a16="http://schemas.microsoft.com/office/drawing/2014/main" id="{29D13171-C21F-4B6E-84EC-16A248FC6324}"/>
              </a:ext>
            </a:extLst>
          </p:cNvPr>
          <p:cNvSpPr/>
          <p:nvPr/>
        </p:nvSpPr>
        <p:spPr>
          <a:xfrm>
            <a:off x="5384014" y="243505"/>
            <a:ext cx="342814" cy="201101"/>
          </a:xfrm>
          <a:prstGeom prst="roundRect">
            <a:avLst>
              <a:gd name="adj" fmla="val 36614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tx1"/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pPr algn="ctr"/>
            <a:r>
              <a:rPr lang="en-US" altLang="zh-CN" sz="800">
                <a:latin typeface="Arial" panose="020B0604020202020204" pitchFamily="34" charset="0"/>
                <a:cs typeface="Arial" panose="020B0604020202020204" pitchFamily="34" charset="0"/>
              </a:rPr>
              <a:t>IRE1</a:t>
            </a:r>
            <a:endParaRPr lang="zh-Hans-HK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: 圆角 49">
            <a:extLst>
              <a:ext uri="{FF2B5EF4-FFF2-40B4-BE49-F238E27FC236}">
                <a16:creationId xmlns:a16="http://schemas.microsoft.com/office/drawing/2014/main" id="{C96BA3BD-278D-4A76-AF6E-BDD562C91887}"/>
              </a:ext>
            </a:extLst>
          </p:cNvPr>
          <p:cNvSpPr/>
          <p:nvPr/>
        </p:nvSpPr>
        <p:spPr>
          <a:xfrm>
            <a:off x="1686405" y="226443"/>
            <a:ext cx="342814" cy="201101"/>
          </a:xfrm>
          <a:prstGeom prst="roundRect">
            <a:avLst>
              <a:gd name="adj" fmla="val 36614"/>
            </a:avLst>
          </a:prstGeom>
          <a:gradFill>
            <a:gsLst>
              <a:gs pos="0">
                <a:schemeClr val="bg1"/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tx1"/>
            </a:solidFill>
          </a:ln>
        </p:spPr>
        <p:txBody>
          <a:bodyPr wrap="none" lIns="36000" tIns="18000" rIns="36000" bIns="18000" rtlCol="0" anchor="t" anchorCtr="0">
            <a:spAutoFit/>
          </a:bodyPr>
          <a:lstStyle/>
          <a:p>
            <a:pPr algn="ctr"/>
            <a:r>
              <a:rPr lang="en-US" altLang="zh-CN" sz="800">
                <a:latin typeface="Arial" panose="020B0604020202020204" pitchFamily="34" charset="0"/>
                <a:cs typeface="Arial" panose="020B0604020202020204" pitchFamily="34" charset="0"/>
              </a:rPr>
              <a:t>IRE1</a:t>
            </a:r>
            <a:endParaRPr lang="zh-Hans-HK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: 圆角 51">
            <a:extLst>
              <a:ext uri="{FF2B5EF4-FFF2-40B4-BE49-F238E27FC236}">
                <a16:creationId xmlns:a16="http://schemas.microsoft.com/office/drawing/2014/main" id="{D1F4647B-57F6-4A0F-ABAD-0693B1294FF0}"/>
              </a:ext>
            </a:extLst>
          </p:cNvPr>
          <p:cNvSpPr/>
          <p:nvPr/>
        </p:nvSpPr>
        <p:spPr>
          <a:xfrm>
            <a:off x="3796257" y="240410"/>
            <a:ext cx="342814" cy="201101"/>
          </a:xfrm>
          <a:prstGeom prst="roundRect">
            <a:avLst>
              <a:gd name="adj" fmla="val 36614"/>
            </a:avLst>
          </a:prstGeom>
          <a:gradFill>
            <a:gsLst>
              <a:gs pos="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tx1"/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pPr algn="ctr"/>
            <a:r>
              <a:rPr lang="en-US" altLang="zh-CN" sz="800">
                <a:latin typeface="Arial" panose="020B0604020202020204" pitchFamily="34" charset="0"/>
                <a:cs typeface="Arial" panose="020B0604020202020204" pitchFamily="34" charset="0"/>
              </a:rPr>
              <a:t>IRE1</a:t>
            </a:r>
            <a:endParaRPr lang="zh-Hans-HK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: 圆角 52">
            <a:extLst>
              <a:ext uri="{FF2B5EF4-FFF2-40B4-BE49-F238E27FC236}">
                <a16:creationId xmlns:a16="http://schemas.microsoft.com/office/drawing/2014/main" id="{0929BF85-7A3C-42D0-A357-18DA1E76D4AB}"/>
              </a:ext>
            </a:extLst>
          </p:cNvPr>
          <p:cNvSpPr/>
          <p:nvPr/>
        </p:nvSpPr>
        <p:spPr>
          <a:xfrm>
            <a:off x="4323720" y="243506"/>
            <a:ext cx="342814" cy="201101"/>
          </a:xfrm>
          <a:prstGeom prst="roundRect">
            <a:avLst>
              <a:gd name="adj" fmla="val 36614"/>
            </a:avLst>
          </a:prstGeom>
          <a:gradFill>
            <a:gsLst>
              <a:gs pos="0">
                <a:schemeClr val="bg1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tx1"/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pPr algn="ctr"/>
            <a:r>
              <a:rPr lang="en-US" altLang="zh-CN" sz="800">
                <a:latin typeface="Arial" panose="020B0604020202020204" pitchFamily="34" charset="0"/>
                <a:cs typeface="Arial" panose="020B0604020202020204" pitchFamily="34" charset="0"/>
              </a:rPr>
              <a:t>IRE1</a:t>
            </a:r>
            <a:endParaRPr lang="zh-Hans-HK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: 圆角 53">
            <a:extLst>
              <a:ext uri="{FF2B5EF4-FFF2-40B4-BE49-F238E27FC236}">
                <a16:creationId xmlns:a16="http://schemas.microsoft.com/office/drawing/2014/main" id="{422ED4C1-C244-4D52-A5CC-EF9E0338D609}"/>
              </a:ext>
            </a:extLst>
          </p:cNvPr>
          <p:cNvSpPr/>
          <p:nvPr/>
        </p:nvSpPr>
        <p:spPr>
          <a:xfrm>
            <a:off x="4851183" y="243505"/>
            <a:ext cx="342814" cy="201101"/>
          </a:xfrm>
          <a:prstGeom prst="roundRect">
            <a:avLst>
              <a:gd name="adj" fmla="val 36614"/>
            </a:avLst>
          </a:prstGeom>
          <a:gradFill>
            <a:gsLst>
              <a:gs pos="0">
                <a:schemeClr val="bg1"/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tx1"/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pPr algn="ctr"/>
            <a:r>
              <a:rPr lang="en-US" altLang="zh-CN" sz="800">
                <a:latin typeface="Arial" panose="020B0604020202020204" pitchFamily="34" charset="0"/>
                <a:cs typeface="Arial" panose="020B0604020202020204" pitchFamily="34" charset="0"/>
              </a:rPr>
              <a:t>IRE1</a:t>
            </a:r>
            <a:endParaRPr lang="zh-Hans-HK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连接符: 曲线 39">
            <a:extLst>
              <a:ext uri="{FF2B5EF4-FFF2-40B4-BE49-F238E27FC236}">
                <a16:creationId xmlns:a16="http://schemas.microsoft.com/office/drawing/2014/main" id="{44A12BA8-141A-4518-966C-CCB6CB3F7EAB}"/>
              </a:ext>
            </a:extLst>
          </p:cNvPr>
          <p:cNvCxnSpPr>
            <a:cxnSpLocks/>
          </p:cNvCxnSpPr>
          <p:nvPr/>
        </p:nvCxnSpPr>
        <p:spPr>
          <a:xfrm flipH="1">
            <a:off x="901282" y="552063"/>
            <a:ext cx="72000" cy="396000"/>
          </a:xfrm>
          <a:prstGeom prst="curvedConnector3">
            <a:avLst>
              <a:gd name="adj1" fmla="val -250189"/>
            </a:avLst>
          </a:prstGeom>
          <a:noFill/>
          <a:ln w="635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连接符: 肘形 40">
            <a:extLst>
              <a:ext uri="{FF2B5EF4-FFF2-40B4-BE49-F238E27FC236}">
                <a16:creationId xmlns:a16="http://schemas.microsoft.com/office/drawing/2014/main" id="{607C5A4E-A944-4981-A6A2-27E4B397B7C7}"/>
              </a:ext>
            </a:extLst>
          </p:cNvPr>
          <p:cNvCxnSpPr>
            <a:cxnSpLocks/>
          </p:cNvCxnSpPr>
          <p:nvPr/>
        </p:nvCxnSpPr>
        <p:spPr>
          <a:xfrm>
            <a:off x="994306" y="111649"/>
            <a:ext cx="360000" cy="106677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44">
            <a:extLst>
              <a:ext uri="{FF2B5EF4-FFF2-40B4-BE49-F238E27FC236}">
                <a16:creationId xmlns:a16="http://schemas.microsoft.com/office/drawing/2014/main" id="{D357B820-FE5A-4D86-9B85-B0EAF10759BA}"/>
              </a:ext>
            </a:extLst>
          </p:cNvPr>
          <p:cNvCxnSpPr>
            <a:cxnSpLocks/>
          </p:cNvCxnSpPr>
          <p:nvPr/>
        </p:nvCxnSpPr>
        <p:spPr>
          <a:xfrm rot="5400000">
            <a:off x="-15774" y="748614"/>
            <a:ext cx="360000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47">
            <a:extLst>
              <a:ext uri="{FF2B5EF4-FFF2-40B4-BE49-F238E27FC236}">
                <a16:creationId xmlns:a16="http://schemas.microsoft.com/office/drawing/2014/main" id="{E0E1EC74-E0DE-4402-948C-4877F82EF1A7}"/>
              </a:ext>
            </a:extLst>
          </p:cNvPr>
          <p:cNvCxnSpPr>
            <a:cxnSpLocks/>
          </p:cNvCxnSpPr>
          <p:nvPr/>
        </p:nvCxnSpPr>
        <p:spPr>
          <a:xfrm>
            <a:off x="118353" y="143619"/>
            <a:ext cx="360000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49">
            <a:extLst>
              <a:ext uri="{FF2B5EF4-FFF2-40B4-BE49-F238E27FC236}">
                <a16:creationId xmlns:a16="http://schemas.microsoft.com/office/drawing/2014/main" id="{9A06B2D0-3ED5-48CA-96BB-B6E6C601B62E}"/>
              </a:ext>
            </a:extLst>
          </p:cNvPr>
          <p:cNvCxnSpPr>
            <a:cxnSpLocks/>
          </p:cNvCxnSpPr>
          <p:nvPr/>
        </p:nvCxnSpPr>
        <p:spPr>
          <a:xfrm>
            <a:off x="118353" y="341889"/>
            <a:ext cx="360000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50">
            <a:extLst>
              <a:ext uri="{FF2B5EF4-FFF2-40B4-BE49-F238E27FC236}">
                <a16:creationId xmlns:a16="http://schemas.microsoft.com/office/drawing/2014/main" id="{E855C6EB-7396-4091-A7CC-972FB79DDF3B}"/>
              </a:ext>
            </a:extLst>
          </p:cNvPr>
          <p:cNvCxnSpPr>
            <a:cxnSpLocks/>
          </p:cNvCxnSpPr>
          <p:nvPr/>
        </p:nvCxnSpPr>
        <p:spPr>
          <a:xfrm>
            <a:off x="568928" y="143619"/>
            <a:ext cx="360000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solid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51">
            <a:extLst>
              <a:ext uri="{FF2B5EF4-FFF2-40B4-BE49-F238E27FC236}">
                <a16:creationId xmlns:a16="http://schemas.microsoft.com/office/drawing/2014/main" id="{B859FB0D-C779-4E7F-AC37-7071AB8F29BD}"/>
              </a:ext>
            </a:extLst>
          </p:cNvPr>
          <p:cNvCxnSpPr>
            <a:cxnSpLocks/>
          </p:cNvCxnSpPr>
          <p:nvPr/>
        </p:nvCxnSpPr>
        <p:spPr>
          <a:xfrm>
            <a:off x="568928" y="341889"/>
            <a:ext cx="360000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连接符: 肘形 52">
            <a:extLst>
              <a:ext uri="{FF2B5EF4-FFF2-40B4-BE49-F238E27FC236}">
                <a16:creationId xmlns:a16="http://schemas.microsoft.com/office/drawing/2014/main" id="{790EF5B0-D536-4538-9374-A97E4F63B363}"/>
              </a:ext>
            </a:extLst>
          </p:cNvPr>
          <p:cNvCxnSpPr>
            <a:cxnSpLocks/>
          </p:cNvCxnSpPr>
          <p:nvPr/>
        </p:nvCxnSpPr>
        <p:spPr>
          <a:xfrm>
            <a:off x="994306" y="295229"/>
            <a:ext cx="360000" cy="106677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53">
            <a:extLst>
              <a:ext uri="{FF2B5EF4-FFF2-40B4-BE49-F238E27FC236}">
                <a16:creationId xmlns:a16="http://schemas.microsoft.com/office/drawing/2014/main" id="{6651EA2F-A3CA-49E5-A625-5CAE94614A68}"/>
              </a:ext>
            </a:extLst>
          </p:cNvPr>
          <p:cNvCxnSpPr>
            <a:cxnSpLocks/>
          </p:cNvCxnSpPr>
          <p:nvPr/>
        </p:nvCxnSpPr>
        <p:spPr>
          <a:xfrm rot="5400000">
            <a:off x="187012" y="748614"/>
            <a:ext cx="360000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54">
            <a:extLst>
              <a:ext uri="{FF2B5EF4-FFF2-40B4-BE49-F238E27FC236}">
                <a16:creationId xmlns:a16="http://schemas.microsoft.com/office/drawing/2014/main" id="{6D6A1214-9F66-4C35-8A82-C69433B80543}"/>
              </a:ext>
            </a:extLst>
          </p:cNvPr>
          <p:cNvCxnSpPr>
            <a:cxnSpLocks/>
          </p:cNvCxnSpPr>
          <p:nvPr/>
        </p:nvCxnSpPr>
        <p:spPr>
          <a:xfrm rot="5400000">
            <a:off x="419392" y="748614"/>
            <a:ext cx="360000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55">
            <a:extLst>
              <a:ext uri="{FF2B5EF4-FFF2-40B4-BE49-F238E27FC236}">
                <a16:creationId xmlns:a16="http://schemas.microsoft.com/office/drawing/2014/main" id="{5D17F7B2-DB49-412D-AE1C-F5E110567B27}"/>
              </a:ext>
            </a:extLst>
          </p:cNvPr>
          <p:cNvCxnSpPr>
            <a:cxnSpLocks/>
          </p:cNvCxnSpPr>
          <p:nvPr/>
        </p:nvCxnSpPr>
        <p:spPr>
          <a:xfrm rot="5400000">
            <a:off x="622178" y="748614"/>
            <a:ext cx="360000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连接符: 曲线 56">
            <a:extLst>
              <a:ext uri="{FF2B5EF4-FFF2-40B4-BE49-F238E27FC236}">
                <a16:creationId xmlns:a16="http://schemas.microsoft.com/office/drawing/2014/main" id="{9A8D3342-7982-4BB6-9B33-DB2FDF487022}"/>
              </a:ext>
            </a:extLst>
          </p:cNvPr>
          <p:cNvCxnSpPr>
            <a:cxnSpLocks/>
          </p:cNvCxnSpPr>
          <p:nvPr/>
        </p:nvCxnSpPr>
        <p:spPr>
          <a:xfrm flipH="1">
            <a:off x="1133662" y="552063"/>
            <a:ext cx="72000" cy="396000"/>
          </a:xfrm>
          <a:prstGeom prst="curvedConnector3">
            <a:avLst>
              <a:gd name="adj1" fmla="val -250189"/>
            </a:avLst>
          </a:prstGeom>
          <a:noFill/>
          <a:ln w="6350">
            <a:solidFill>
              <a:schemeClr val="tx1"/>
            </a:solidFill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186">
            <a:extLst>
              <a:ext uri="{FF2B5EF4-FFF2-40B4-BE49-F238E27FC236}">
                <a16:creationId xmlns:a16="http://schemas.microsoft.com/office/drawing/2014/main" id="{A6D085EE-92F2-4274-9624-AD1EE7166D9C}"/>
              </a:ext>
            </a:extLst>
          </p:cNvPr>
          <p:cNvCxnSpPr>
            <a:cxnSpLocks/>
          </p:cNvCxnSpPr>
          <p:nvPr/>
        </p:nvCxnSpPr>
        <p:spPr>
          <a:xfrm>
            <a:off x="419392" y="1149265"/>
            <a:ext cx="360000" cy="0"/>
          </a:xfrm>
          <a:prstGeom prst="straightConnector1">
            <a:avLst/>
          </a:prstGeom>
          <a:noFill/>
          <a:ln w="6350">
            <a:solidFill>
              <a:srgbClr val="FF0000"/>
            </a:solidFill>
            <a:prstDash val="soli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213">
            <a:extLst>
              <a:ext uri="{FF2B5EF4-FFF2-40B4-BE49-F238E27FC236}">
                <a16:creationId xmlns:a16="http://schemas.microsoft.com/office/drawing/2014/main" id="{84D4A50E-87D8-4AA8-9635-0648D76A895A}"/>
              </a:ext>
            </a:extLst>
          </p:cNvPr>
          <p:cNvCxnSpPr>
            <a:cxnSpLocks/>
          </p:cNvCxnSpPr>
          <p:nvPr/>
        </p:nvCxnSpPr>
        <p:spPr>
          <a:xfrm rot="16200000">
            <a:off x="871492" y="1149265"/>
            <a:ext cx="144000" cy="0"/>
          </a:xfrm>
          <a:prstGeom prst="straightConnector1">
            <a:avLst/>
          </a:prstGeom>
          <a:noFill/>
          <a:ln w="6350">
            <a:solidFill>
              <a:srgbClr val="FF0000"/>
            </a:solidFill>
            <a:prstDash val="soli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214">
            <a:extLst>
              <a:ext uri="{FF2B5EF4-FFF2-40B4-BE49-F238E27FC236}">
                <a16:creationId xmlns:a16="http://schemas.microsoft.com/office/drawing/2014/main" id="{B55F0F92-A649-4CF4-9E70-E39FFEAB36A3}"/>
              </a:ext>
            </a:extLst>
          </p:cNvPr>
          <p:cNvCxnSpPr>
            <a:cxnSpLocks/>
          </p:cNvCxnSpPr>
          <p:nvPr/>
        </p:nvCxnSpPr>
        <p:spPr>
          <a:xfrm>
            <a:off x="989662" y="1149265"/>
            <a:ext cx="144000" cy="0"/>
          </a:xfrm>
          <a:prstGeom prst="straightConnector1">
            <a:avLst/>
          </a:prstGeom>
          <a:noFill/>
          <a:ln w="6350">
            <a:solidFill>
              <a:srgbClr val="FF0000"/>
            </a:solidFill>
            <a:prstDash val="soli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: 圆角 29">
            <a:extLst>
              <a:ext uri="{FF2B5EF4-FFF2-40B4-BE49-F238E27FC236}">
                <a16:creationId xmlns:a16="http://schemas.microsoft.com/office/drawing/2014/main" id="{AAC9C9B4-8267-474E-9269-66D6D631A85F}"/>
              </a:ext>
            </a:extLst>
          </p:cNvPr>
          <p:cNvSpPr/>
          <p:nvPr/>
        </p:nvSpPr>
        <p:spPr>
          <a:xfrm>
            <a:off x="5907514" y="243505"/>
            <a:ext cx="342814" cy="201101"/>
          </a:xfrm>
          <a:prstGeom prst="roundRect">
            <a:avLst>
              <a:gd name="adj" fmla="val 36614"/>
            </a:avLst>
          </a:prstGeom>
          <a:noFill/>
          <a:ln w="3175">
            <a:solidFill>
              <a:schemeClr val="tx1"/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pPr algn="ctr"/>
            <a:r>
              <a:rPr lang="en-US" altLang="zh-CN" sz="800">
                <a:latin typeface="Arial" panose="020B0604020202020204" pitchFamily="34" charset="0"/>
                <a:cs typeface="Arial" panose="020B0604020202020204" pitchFamily="34" charset="0"/>
              </a:rPr>
              <a:t>IRE1</a:t>
            </a:r>
            <a:endParaRPr lang="zh-Hans-HK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14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e">
  <a:themeElements>
    <a:clrScheme name="Google">
      <a:dk1>
        <a:sysClr val="windowText" lastClr="000000"/>
      </a:dk1>
      <a:lt1>
        <a:sysClr val="window" lastClr="FFFFFF"/>
      </a:lt1>
      <a:dk2>
        <a:srgbClr val="EA4335"/>
      </a:dk2>
      <a:lt2>
        <a:srgbClr val="003151"/>
      </a:lt2>
      <a:accent1>
        <a:srgbClr val="FF6A00"/>
      </a:accent1>
      <a:accent2>
        <a:srgbClr val="FBBC05"/>
      </a:accent2>
      <a:accent3>
        <a:srgbClr val="34A853"/>
      </a:accent3>
      <a:accent4>
        <a:srgbClr val="0BA6AB"/>
      </a:accent4>
      <a:accent5>
        <a:srgbClr val="4285F4"/>
      </a:accent5>
      <a:accent6>
        <a:srgbClr val="8E44AD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-theme" id="{7DD8957A-C8A4-4204-8D19-BDEEF0ECA07A}" vid="{0C2DDC58-86BF-4D8B-BA97-F89FDCABE2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</Template>
  <TotalTime>3</TotalTime>
  <Words>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Consolas</vt:lpstr>
      <vt:lpstr>Courier New</vt:lpstr>
      <vt:lpstr>Wingdings</vt:lpstr>
      <vt:lpstr>office-theme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Fung</dc:creator>
  <cp:lastModifiedBy>Martin Fung</cp:lastModifiedBy>
  <cp:revision>1</cp:revision>
  <dcterms:created xsi:type="dcterms:W3CDTF">2021-06-13T04:28:38Z</dcterms:created>
  <dcterms:modified xsi:type="dcterms:W3CDTF">2021-06-13T04:31:53Z</dcterms:modified>
</cp:coreProperties>
</file>