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00450" cy="2879725"/>
  <p:notesSz cx="6858000" cy="9144000"/>
  <p:defaultTextStyle>
    <a:defPPr>
      <a:defRPr lang="en-US"/>
    </a:defPPr>
    <a:lvl1pPr marL="0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1pPr>
    <a:lvl2pPr marL="155470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2pPr>
    <a:lvl3pPr marL="310940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3pPr>
    <a:lvl4pPr marL="466410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4pPr>
    <a:lvl5pPr marL="621880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5pPr>
    <a:lvl6pPr marL="777351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6pPr>
    <a:lvl7pPr marL="932821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7pPr>
    <a:lvl8pPr marL="1088291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8pPr>
    <a:lvl9pPr marL="1243761" algn="l" defTabSz="155470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 showGuides="1">
      <p:cViewPr varScale="1">
        <p:scale>
          <a:sx n="264" d="100"/>
          <a:sy n="264" d="100"/>
        </p:scale>
        <p:origin x="1488" y="192"/>
      </p:cViewPr>
      <p:guideLst>
        <p:guide orient="horz" pos="908"/>
        <p:guide pos="1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C54C9A-E694-4A58-84D7-C3F57BB5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"/>
            <a:ext cx="3600450" cy="287966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6F51D60-ED71-4F62-AD93-0F83BCE14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249" y="950479"/>
            <a:ext cx="2679952" cy="62598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2565" b="1"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9FF8BF1-2A39-49F6-BD85-B7DFC14E4F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9387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043D5F6B-D784-4481-B59D-46EA3DB1CF8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2757048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8669A0AD-7305-4DA5-965E-628BECE6B96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3163" y="579039"/>
            <a:ext cx="674124" cy="18505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4" b="1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5BAC0AC3-A291-4C28-9F54-BEE697E3170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3163" y="1795902"/>
            <a:ext cx="674124" cy="18505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4" b="1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0753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344" y="254951"/>
            <a:ext cx="2909762" cy="3332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924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7993" y="2765645"/>
            <a:ext cx="242459" cy="113821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ADACCF13-E2DB-4713-B32A-4146D63080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5344" y="672754"/>
            <a:ext cx="2909762" cy="123423"/>
          </a:xfrm>
          <a:prstGeom prst="rect">
            <a:avLst/>
          </a:prstGeom>
        </p:spPr>
        <p:txBody>
          <a:bodyPr/>
          <a:lstStyle>
            <a:lvl1pPr marL="259800" indent="-259800">
              <a:lnSpc>
                <a:spcPct val="100000"/>
              </a:lnSpc>
              <a:spcBef>
                <a:spcPts val="481"/>
              </a:spcBef>
              <a:buFont typeface="Wingdings" panose="05000000000000000000" pitchFamily="2" charset="2"/>
              <a:buChar char="v"/>
              <a:defRPr sz="1284">
                <a:latin typeface="+mn-lt"/>
              </a:defRPr>
            </a:lvl1pPr>
            <a:lvl2pPr marL="606166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8" name="文本占位符 21">
            <a:extLst>
              <a:ext uri="{FF2B5EF4-FFF2-40B4-BE49-F238E27FC236}">
                <a16:creationId xmlns:a16="http://schemas.microsoft.com/office/drawing/2014/main" id="{679C61F6-6188-4EC7-8B3F-2ED05028F1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95064"/>
            <a:ext cx="564826" cy="184405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2">
                <a:latin typeface="+mn-lt"/>
              </a:defRPr>
            </a:lvl1pPr>
            <a:lvl2pPr>
              <a:defRPr sz="1284">
                <a:latin typeface="+mn-lt"/>
              </a:defRPr>
            </a:lvl2pPr>
            <a:lvl3pPr>
              <a:defRPr sz="1284">
                <a:latin typeface="+mn-lt"/>
              </a:defRPr>
            </a:lvl3pPr>
            <a:lvl4pPr>
              <a:defRPr sz="1284">
                <a:latin typeface="+mn-lt"/>
              </a:defRPr>
            </a:lvl4pPr>
            <a:lvl5pPr>
              <a:defRPr sz="1284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73A8759E-6DB5-4E5B-9BDF-C6C4D37ECD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0"/>
            <a:ext cx="429872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994CF1F0-F7A4-4336-889B-A1C961ECEF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9387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52E06F07-744D-40BD-94ED-47143D3DF9F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00225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74372334-CD82-408A-B064-57223C6C9E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03641" y="0"/>
            <a:ext cx="393397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224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5344" y="2483105"/>
            <a:ext cx="2909762" cy="122678"/>
          </a:xfrm>
          <a:prstGeom prst="rect">
            <a:avLst/>
          </a:prstGeom>
        </p:spPr>
        <p:txBody>
          <a:bodyPr anchor="b" anchorCtr="0"/>
          <a:lstStyle>
            <a:lvl1pPr marL="259800" indent="-259800">
              <a:lnSpc>
                <a:spcPct val="100000"/>
              </a:lnSpc>
              <a:spcBef>
                <a:spcPts val="481"/>
              </a:spcBef>
              <a:buFont typeface="Wingdings" panose="05000000000000000000" pitchFamily="2" charset="2"/>
              <a:buChar char="v"/>
              <a:defRPr sz="1284">
                <a:latin typeface="+mn-lt"/>
              </a:defRPr>
            </a:lvl1pPr>
            <a:lvl2pPr marL="606166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483225-81DA-4BDC-8EF9-DCDAA64D5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344" y="254951"/>
            <a:ext cx="2909762" cy="3332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924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86B5BF-FBB5-4B96-8036-A5E7DC6B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7993" y="2765645"/>
            <a:ext cx="242459" cy="113821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ADACCF13-E2DB-4713-B32A-4146D63080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73AA0024-B14C-43AC-98A8-296E5C4CC0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95064"/>
            <a:ext cx="564826" cy="184405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2">
                <a:latin typeface="+mn-lt"/>
              </a:defRPr>
            </a:lvl1pPr>
            <a:lvl2pPr>
              <a:defRPr sz="1284">
                <a:latin typeface="+mn-lt"/>
              </a:defRPr>
            </a:lvl2pPr>
            <a:lvl3pPr>
              <a:defRPr sz="1284">
                <a:latin typeface="+mn-lt"/>
              </a:defRPr>
            </a:lvl3pPr>
            <a:lvl4pPr>
              <a:defRPr sz="1284">
                <a:latin typeface="+mn-lt"/>
              </a:defRPr>
            </a:lvl4pPr>
            <a:lvl5pPr>
              <a:defRPr sz="1284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AA8404F1-87C7-438F-9BB4-6B0E748EDC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0"/>
            <a:ext cx="429872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2792E242-E35D-42DD-97FA-32A507C1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9387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462C77C4-0DC9-4249-98C2-223F30BBE2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00225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22A68008-904F-413F-8053-7E64A036A99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03641" y="0"/>
            <a:ext cx="393397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07847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5345" y="672754"/>
            <a:ext cx="1454881" cy="123423"/>
          </a:xfrm>
          <a:prstGeom prst="rect">
            <a:avLst/>
          </a:prstGeom>
        </p:spPr>
        <p:txBody>
          <a:bodyPr/>
          <a:lstStyle>
            <a:lvl1pPr marL="259800" indent="-259800">
              <a:lnSpc>
                <a:spcPct val="100000"/>
              </a:lnSpc>
              <a:spcBef>
                <a:spcPts val="481"/>
              </a:spcBef>
              <a:buFont typeface="Wingdings" panose="05000000000000000000" pitchFamily="2" charset="2"/>
              <a:buChar char="v"/>
              <a:defRPr sz="1284">
                <a:latin typeface="+mn-lt"/>
              </a:defRPr>
            </a:lvl1pPr>
            <a:lvl2pPr marL="606166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F591D5-E423-46B4-8E26-7094B65AD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344" y="254951"/>
            <a:ext cx="2909762" cy="3332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924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D4C7DE-A308-4C08-8765-71E81F09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7993" y="2765645"/>
            <a:ext cx="242459" cy="113821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ADACCF13-E2DB-4713-B32A-4146D63080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628072F7-104E-4888-AF73-B7773A9907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95064"/>
            <a:ext cx="564826" cy="184405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2">
                <a:latin typeface="+mn-lt"/>
              </a:defRPr>
            </a:lvl1pPr>
            <a:lvl2pPr>
              <a:defRPr sz="1284">
                <a:latin typeface="+mn-lt"/>
              </a:defRPr>
            </a:lvl2pPr>
            <a:lvl3pPr>
              <a:defRPr sz="1284">
                <a:latin typeface="+mn-lt"/>
              </a:defRPr>
            </a:lvl3pPr>
            <a:lvl4pPr>
              <a:defRPr sz="1284">
                <a:latin typeface="+mn-lt"/>
              </a:defRPr>
            </a:lvl4pPr>
            <a:lvl5pPr>
              <a:defRPr sz="1284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A243CCF-A77F-40BD-B176-14B5D465B0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0"/>
            <a:ext cx="429872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4EE1AC2-5B49-46E9-A38C-B5DF240BC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9387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8C7216A6-AF8F-4E10-9120-A06D347CC91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00225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61CCC554-CEB9-42FC-A51F-6296D14DABD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03641" y="0"/>
            <a:ext cx="393397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03592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3">
            <a:extLst>
              <a:ext uri="{FF2B5EF4-FFF2-40B4-BE49-F238E27FC236}">
                <a16:creationId xmlns:a16="http://schemas.microsoft.com/office/drawing/2014/main" id="{17138AB0-A8AB-455B-A41F-D90341379A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1062" y="672754"/>
            <a:ext cx="1454881" cy="123423"/>
          </a:xfrm>
          <a:prstGeom prst="rect">
            <a:avLst/>
          </a:prstGeom>
        </p:spPr>
        <p:txBody>
          <a:bodyPr/>
          <a:lstStyle>
            <a:lvl1pPr marL="259800" indent="-259800">
              <a:lnSpc>
                <a:spcPct val="100000"/>
              </a:lnSpc>
              <a:spcBef>
                <a:spcPts val="481"/>
              </a:spcBef>
              <a:buFont typeface="Wingdings" panose="05000000000000000000" pitchFamily="2" charset="2"/>
              <a:buChar char="v"/>
              <a:defRPr sz="1284">
                <a:latin typeface="+mn-lt"/>
              </a:defRPr>
            </a:lvl1pPr>
            <a:lvl2pPr marL="606166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F6800E-5939-4026-ADE9-AE7415EA5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344" y="254951"/>
            <a:ext cx="2909762" cy="3332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924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A6F301-EADC-45E4-B512-2D07D25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7993" y="2765645"/>
            <a:ext cx="242459" cy="113821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ADACCF13-E2DB-4713-B32A-4146D63080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9A202202-6922-458F-A85D-D51BF450BC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2695064"/>
            <a:ext cx="564826" cy="184405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2">
                <a:latin typeface="+mn-lt"/>
              </a:defRPr>
            </a:lvl1pPr>
            <a:lvl2pPr>
              <a:defRPr sz="1284">
                <a:latin typeface="+mn-lt"/>
              </a:defRPr>
            </a:lvl2pPr>
            <a:lvl3pPr>
              <a:defRPr sz="1284">
                <a:latin typeface="+mn-lt"/>
              </a:defRPr>
            </a:lvl3pPr>
            <a:lvl4pPr>
              <a:defRPr sz="1284">
                <a:latin typeface="+mn-lt"/>
              </a:defRPr>
            </a:lvl4pPr>
            <a:lvl5pPr>
              <a:defRPr sz="1284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47E8E44-A202-4BEC-B83C-A962949451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0"/>
            <a:ext cx="429872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E46D9394-9937-4511-B6C9-F8C1AA5029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9387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0A78FA6C-B6B2-460B-9F3E-7505968C43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00225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0439CC65-2C9B-4481-A22E-8008BE4DC8F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03641" y="0"/>
            <a:ext cx="393397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83079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5345" y="672754"/>
            <a:ext cx="1454881" cy="123423"/>
          </a:xfrm>
          <a:prstGeom prst="rect">
            <a:avLst/>
          </a:prstGeom>
        </p:spPr>
        <p:txBody>
          <a:bodyPr/>
          <a:lstStyle>
            <a:lvl1pPr marL="259800" indent="-259800">
              <a:lnSpc>
                <a:spcPct val="100000"/>
              </a:lnSpc>
              <a:spcBef>
                <a:spcPts val="481"/>
              </a:spcBef>
              <a:buFont typeface="Wingdings" panose="05000000000000000000" pitchFamily="2" charset="2"/>
              <a:buChar char="v"/>
              <a:defRPr sz="1284">
                <a:latin typeface="+mn-lt"/>
              </a:defRPr>
            </a:lvl1pPr>
            <a:lvl2pPr marL="606166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8" name="文本占位符 23">
            <a:extLst>
              <a:ext uri="{FF2B5EF4-FFF2-40B4-BE49-F238E27FC236}">
                <a16:creationId xmlns:a16="http://schemas.microsoft.com/office/drawing/2014/main" id="{17138AB0-A8AB-455B-A41F-D90341379A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1062" y="672754"/>
            <a:ext cx="1454881" cy="123423"/>
          </a:xfrm>
          <a:prstGeom prst="rect">
            <a:avLst/>
          </a:prstGeom>
        </p:spPr>
        <p:txBody>
          <a:bodyPr/>
          <a:lstStyle>
            <a:lvl1pPr marL="259800" indent="-259800">
              <a:lnSpc>
                <a:spcPct val="100000"/>
              </a:lnSpc>
              <a:spcBef>
                <a:spcPts val="481"/>
              </a:spcBef>
              <a:buFont typeface="Wingdings" panose="05000000000000000000" pitchFamily="2" charset="2"/>
              <a:buChar char="v"/>
              <a:defRPr sz="1284">
                <a:latin typeface="+mn-lt"/>
              </a:defRPr>
            </a:lvl1pPr>
            <a:lvl2pPr marL="606166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A88A5F-877D-42A1-8B85-F77EAE0FE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344" y="254951"/>
            <a:ext cx="2909762" cy="3332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924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522A1-7367-4304-A0C1-012AC517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7993" y="2765645"/>
            <a:ext cx="242459" cy="113821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ADACCF13-E2DB-4713-B32A-4146D63080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5237D2F0-8FC8-4770-BD6B-147375D7AE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2695064"/>
            <a:ext cx="564826" cy="184405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2">
                <a:latin typeface="+mn-lt"/>
              </a:defRPr>
            </a:lvl1pPr>
            <a:lvl2pPr>
              <a:defRPr sz="1284">
                <a:latin typeface="+mn-lt"/>
              </a:defRPr>
            </a:lvl2pPr>
            <a:lvl3pPr>
              <a:defRPr sz="1284">
                <a:latin typeface="+mn-lt"/>
              </a:defRPr>
            </a:lvl3pPr>
            <a:lvl4pPr>
              <a:defRPr sz="1284">
                <a:latin typeface="+mn-lt"/>
              </a:defRPr>
            </a:lvl4pPr>
            <a:lvl5pPr>
              <a:defRPr sz="1284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7CEB6EF-73FA-4B15-96A9-9D66544CF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0"/>
            <a:ext cx="429872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A83FA29B-D0CA-4D43-95E6-A8167F8EC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9387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FA25649A-444E-45E7-A81B-39C5810E7B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00225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9FBCED7D-AEA2-4A65-8D97-EB5489D374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03641" y="0"/>
            <a:ext cx="393397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0945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流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5345" y="672754"/>
            <a:ext cx="1454881" cy="123423"/>
          </a:xfrm>
          <a:prstGeom prst="rect">
            <a:avLst/>
          </a:prstGeom>
        </p:spPr>
        <p:txBody>
          <a:bodyPr/>
          <a:lstStyle>
            <a:lvl1pPr marL="259800" indent="-259800" algn="ctr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↓"/>
              <a:defRPr sz="1284">
                <a:latin typeface="+mn-lt"/>
              </a:defRPr>
            </a:lvl1pPr>
            <a:lvl2pPr marL="606166" indent="-202056" algn="ctr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 algn="ctr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 algn="ctr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 algn="ctr"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E42AFA-BCA2-4E6F-ABD5-991C188D5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344" y="254951"/>
            <a:ext cx="2909762" cy="3332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924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F3F488-A584-4542-B83F-1FBD953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7993" y="2765645"/>
            <a:ext cx="242459" cy="113821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ADACCF13-E2DB-4713-B32A-4146D630805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9497A308-8A94-479B-B410-6CAF589A15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95064"/>
            <a:ext cx="564826" cy="184405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2">
                <a:latin typeface="+mn-lt"/>
              </a:defRPr>
            </a:lvl1pPr>
            <a:lvl2pPr>
              <a:defRPr sz="1284">
                <a:latin typeface="+mn-lt"/>
              </a:defRPr>
            </a:lvl2pPr>
            <a:lvl3pPr>
              <a:defRPr sz="1284">
                <a:latin typeface="+mn-lt"/>
              </a:defRPr>
            </a:lvl3pPr>
            <a:lvl4pPr>
              <a:defRPr sz="1284">
                <a:latin typeface="+mn-lt"/>
              </a:defRPr>
            </a:lvl4pPr>
            <a:lvl5pPr>
              <a:defRPr sz="1284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D9C44158-64D1-4651-8702-7E9014FCC0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0"/>
            <a:ext cx="429872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C61ACAAB-7C1A-4794-9A60-DFAB0F8571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9387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3C3F9F22-ECDA-45A8-84DF-2202EAD929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00225" y="0"/>
            <a:ext cx="591063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FB481410-0846-42EA-B4A2-30C7212476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03641" y="0"/>
            <a:ext cx="393397" cy="122678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84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84">
                <a:latin typeface="Consolas" panose="020B0609020204030204" pitchFamily="49" charset="0"/>
              </a:defRPr>
            </a:lvl5pPr>
          </a:lstStyle>
          <a:p>
            <a:pPr marL="202056" lvl="0" indent="-20205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  <p:sp>
        <p:nvSpPr>
          <p:cNvPr id="21" name="文本占位符 23">
            <a:extLst>
              <a:ext uri="{FF2B5EF4-FFF2-40B4-BE49-F238E27FC236}">
                <a16:creationId xmlns:a16="http://schemas.microsoft.com/office/drawing/2014/main" id="{F900AF63-F33E-455C-B86E-BA8BD555F4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00226" y="672754"/>
            <a:ext cx="1454881" cy="123423"/>
          </a:xfrm>
          <a:prstGeom prst="rect">
            <a:avLst/>
          </a:prstGeom>
        </p:spPr>
        <p:txBody>
          <a:bodyPr/>
          <a:lstStyle>
            <a:lvl1pPr marL="259800" indent="-259800">
              <a:lnSpc>
                <a:spcPct val="100000"/>
              </a:lnSpc>
              <a:spcBef>
                <a:spcPts val="481"/>
              </a:spcBef>
              <a:buFont typeface="Wingdings" panose="05000000000000000000" pitchFamily="2" charset="2"/>
              <a:buChar char="v"/>
              <a:defRPr sz="1284">
                <a:latin typeface="+mn-lt"/>
              </a:defRPr>
            </a:lvl1pPr>
            <a:lvl2pPr marL="606166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1122">
                <a:latin typeface="+mn-lt"/>
              </a:defRPr>
            </a:lvl2pPr>
            <a:lvl3pPr marL="1010275" indent="-202056">
              <a:lnSpc>
                <a:spcPct val="100000"/>
              </a:lnSpc>
              <a:spcBef>
                <a:spcPts val="481"/>
              </a:spcBef>
              <a:buFont typeface="Courier New" panose="02070309020205020404" pitchFamily="49" charset="0"/>
              <a:buChar char="o"/>
              <a:defRPr sz="962">
                <a:latin typeface="+mn-lt"/>
              </a:defRPr>
            </a:lvl3pPr>
            <a:lvl4pPr marL="1414385" indent="-202056">
              <a:lnSpc>
                <a:spcPct val="100000"/>
              </a:lnSpc>
              <a:spcBef>
                <a:spcPts val="481"/>
              </a:spcBef>
              <a:buFont typeface="Calibri" panose="020F0502020204030204" pitchFamily="34" charset="0"/>
              <a:buChar char="•"/>
              <a:defRPr sz="803">
                <a:latin typeface="+mn-lt"/>
              </a:defRPr>
            </a:lvl4pPr>
            <a:lvl5pPr>
              <a:lnSpc>
                <a:spcPct val="100000"/>
              </a:lnSpc>
              <a:spcBef>
                <a:spcPts val="481"/>
              </a:spcBef>
              <a:defRPr sz="641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440854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0" userDrawn="1">
          <p15:clr>
            <a:srgbClr val="FBAE40"/>
          </p15:clr>
        </p15:guide>
        <p15:guide id="2" pos="99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13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2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808219" rtl="0" eaLnBrk="1" latinLnBrk="0" hangingPunct="1">
        <a:lnSpc>
          <a:spcPct val="90000"/>
        </a:lnSpc>
        <a:spcBef>
          <a:spcPct val="0"/>
        </a:spcBef>
        <a:buNone/>
        <a:defRPr sz="3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056" indent="-202056" algn="l" defTabSz="808219" rtl="0" eaLnBrk="1" latinLnBrk="0" hangingPunct="1">
        <a:lnSpc>
          <a:spcPct val="90000"/>
        </a:lnSpc>
        <a:spcBef>
          <a:spcPts val="884"/>
        </a:spcBef>
        <a:buFont typeface="Arial" panose="020B0604020202020204" pitchFamily="34" charset="0"/>
        <a:buChar char="•"/>
        <a:defRPr sz="2474" kern="1200">
          <a:solidFill>
            <a:schemeClr val="tx1"/>
          </a:solidFill>
          <a:latin typeface="+mn-lt"/>
          <a:ea typeface="+mn-ea"/>
          <a:cs typeface="+mn-cs"/>
        </a:defRPr>
      </a:lvl1pPr>
      <a:lvl2pPr marL="606166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2" kern="1200">
          <a:solidFill>
            <a:schemeClr val="tx1"/>
          </a:solidFill>
          <a:latin typeface="+mn-lt"/>
          <a:ea typeface="+mn-ea"/>
          <a:cs typeface="+mn-cs"/>
        </a:defRPr>
      </a:lvl2pPr>
      <a:lvl3pPr marL="1010275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3pPr>
      <a:lvl4pPr marL="1414385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818497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222606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626716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3030826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434935" indent="-202056" algn="l" defTabSz="80821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110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219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331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441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0550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4660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8772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2881" algn="l" defTabSz="808219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6">
            <a:extLst>
              <a:ext uri="{FF2B5EF4-FFF2-40B4-BE49-F238E27FC236}">
                <a16:creationId xmlns:a16="http://schemas.microsoft.com/office/drawing/2014/main" id="{9171EEF2-4DD9-4BB1-A9ED-BE18C1E71774}"/>
              </a:ext>
            </a:extLst>
          </p:cNvPr>
          <p:cNvSpPr/>
          <p:nvPr/>
        </p:nvSpPr>
        <p:spPr>
          <a:xfrm>
            <a:off x="180000" y="0"/>
            <a:ext cx="3239442" cy="287972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Orbit RE">
            <a:extLst>
              <a:ext uri="{FF2B5EF4-FFF2-40B4-BE49-F238E27FC236}">
                <a16:creationId xmlns:a16="http://schemas.microsoft.com/office/drawing/2014/main" id="{D0620604-A8F2-4067-B518-BCAC9D6680F8}"/>
              </a:ext>
            </a:extLst>
          </p:cNvPr>
          <p:cNvSpPr/>
          <p:nvPr/>
        </p:nvSpPr>
        <p:spPr>
          <a:xfrm>
            <a:off x="990000" y="630000"/>
            <a:ext cx="1620000" cy="1620000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altLang="zh-Hans-HK" sz="1200">
              <a:solidFill>
                <a:schemeClr val="tx1"/>
              </a:solidFill>
            </a:endParaRPr>
          </a:p>
        </p:txBody>
      </p:sp>
      <p:pic>
        <p:nvPicPr>
          <p:cNvPr id="28" name="Pallet">
            <a:extLst>
              <a:ext uri="{FF2B5EF4-FFF2-40B4-BE49-F238E27FC236}">
                <a16:creationId xmlns:a16="http://schemas.microsoft.com/office/drawing/2014/main" id="{2AAE511C-D5C1-4150-949C-DB06329A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15" y="19772"/>
            <a:ext cx="753102" cy="469145"/>
          </a:xfrm>
          <a:prstGeom prst="rect">
            <a:avLst/>
          </a:prstGeom>
        </p:spPr>
      </p:pic>
      <p:sp>
        <p:nvSpPr>
          <p:cNvPr id="29" name="Anchor">
            <a:extLst>
              <a:ext uri="{FF2B5EF4-FFF2-40B4-BE49-F238E27FC236}">
                <a16:creationId xmlns:a16="http://schemas.microsoft.com/office/drawing/2014/main" id="{54ADA666-74E6-4DE8-9379-B2CA26E1CBAB}"/>
              </a:ext>
            </a:extLst>
          </p:cNvPr>
          <p:cNvSpPr/>
          <p:nvPr/>
        </p:nvSpPr>
        <p:spPr>
          <a:xfrm flipH="1">
            <a:off x="1681416" y="1447515"/>
            <a:ext cx="237910" cy="397210"/>
          </a:xfrm>
          <a:prstGeom prst="upArrow">
            <a:avLst>
              <a:gd name="adj1" fmla="val 50000"/>
              <a:gd name="adj2" fmla="val 215637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grpSp>
        <p:nvGrpSpPr>
          <p:cNvPr id="30" name="Reverse Primer">
            <a:extLst>
              <a:ext uri="{FF2B5EF4-FFF2-40B4-BE49-F238E27FC236}">
                <a16:creationId xmlns:a16="http://schemas.microsoft.com/office/drawing/2014/main" id="{51A27E93-C612-4898-9C5A-18552FA1D4DA}"/>
              </a:ext>
            </a:extLst>
          </p:cNvPr>
          <p:cNvGrpSpPr/>
          <p:nvPr/>
        </p:nvGrpSpPr>
        <p:grpSpPr>
          <a:xfrm rot="712729">
            <a:off x="900000" y="540000"/>
            <a:ext cx="1800000" cy="1799998"/>
            <a:chOff x="600640" y="240277"/>
            <a:chExt cx="2399170" cy="2399170"/>
          </a:xfrm>
        </p:grpSpPr>
        <p:cxnSp>
          <p:nvCxnSpPr>
            <p:cNvPr id="31" name="Radiant (RP)">
              <a:extLst>
                <a:ext uri="{FF2B5EF4-FFF2-40B4-BE49-F238E27FC236}">
                  <a16:creationId xmlns:a16="http://schemas.microsoft.com/office/drawing/2014/main" id="{E84406E7-EFF0-4DC0-8FF6-9ACAE6C42A5A}"/>
                </a:ext>
              </a:extLst>
            </p:cNvPr>
            <p:cNvCxnSpPr>
              <a:cxnSpLocks/>
              <a:stCxn id="29" idx="0"/>
              <a:endCxn id="32" idx="2"/>
            </p:cNvCxnSpPr>
            <p:nvPr/>
          </p:nvCxnSpPr>
          <p:spPr>
            <a:xfrm rot="20887271">
              <a:off x="1818132" y="1326679"/>
              <a:ext cx="1165821" cy="270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v Pri Arrow">
              <a:extLst>
                <a:ext uri="{FF2B5EF4-FFF2-40B4-BE49-F238E27FC236}">
                  <a16:creationId xmlns:a16="http://schemas.microsoft.com/office/drawing/2014/main" id="{B861948F-ED46-43E6-AEE9-45D8B0902293}"/>
                </a:ext>
              </a:extLst>
            </p:cNvPr>
            <p:cNvSpPr/>
            <p:nvPr/>
          </p:nvSpPr>
          <p:spPr>
            <a:xfrm>
              <a:off x="600640" y="240277"/>
              <a:ext cx="2399170" cy="2399170"/>
            </a:xfrm>
            <a:prstGeom prst="arc">
              <a:avLst>
                <a:gd name="adj1" fmla="val 21290144"/>
                <a:gd name="adj2" fmla="val 98801"/>
              </a:avLst>
            </a:prstGeom>
            <a:ln w="6350">
              <a:solidFill>
                <a:schemeClr val="tx1"/>
              </a:solidFill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33" name="Rev Primer">
            <a:extLst>
              <a:ext uri="{FF2B5EF4-FFF2-40B4-BE49-F238E27FC236}">
                <a16:creationId xmlns:a16="http://schemas.microsoft.com/office/drawing/2014/main" id="{540DE7A0-B017-435F-8FBB-C5E17A59D39C}"/>
              </a:ext>
            </a:extLst>
          </p:cNvPr>
          <p:cNvSpPr txBox="1"/>
          <p:nvPr/>
        </p:nvSpPr>
        <p:spPr>
          <a:xfrm>
            <a:off x="2712991" y="1548638"/>
            <a:ext cx="162989" cy="123111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Rev</a:t>
            </a:r>
            <a:endParaRPr lang="zh-Hans-HK" altLang="en-US" sz="800" baseline="300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Forward Primer">
            <a:extLst>
              <a:ext uri="{FF2B5EF4-FFF2-40B4-BE49-F238E27FC236}">
                <a16:creationId xmlns:a16="http://schemas.microsoft.com/office/drawing/2014/main" id="{52B7AAB9-DF2F-460F-9280-C87DDF2725FC}"/>
              </a:ext>
            </a:extLst>
          </p:cNvPr>
          <p:cNvGrpSpPr/>
          <p:nvPr/>
        </p:nvGrpSpPr>
        <p:grpSpPr>
          <a:xfrm>
            <a:off x="900000" y="540000"/>
            <a:ext cx="1800000" cy="1799997"/>
            <a:chOff x="467353" y="106990"/>
            <a:chExt cx="2665745" cy="2665745"/>
          </a:xfrm>
        </p:grpSpPr>
        <p:cxnSp>
          <p:nvCxnSpPr>
            <p:cNvPr id="35" name="Radiant (FP)">
              <a:extLst>
                <a:ext uri="{FF2B5EF4-FFF2-40B4-BE49-F238E27FC236}">
                  <a16:creationId xmlns:a16="http://schemas.microsoft.com/office/drawing/2014/main" id="{00927384-6E1B-41AC-8E5E-8C7D2E6B5C97}"/>
                </a:ext>
              </a:extLst>
            </p:cNvPr>
            <p:cNvCxnSpPr>
              <a:cxnSpLocks/>
              <a:stCxn id="29" idx="0"/>
              <a:endCxn id="36" idx="0"/>
            </p:cNvCxnSpPr>
            <p:nvPr/>
          </p:nvCxnSpPr>
          <p:spPr>
            <a:xfrm flipV="1">
              <a:off x="1800775" y="1319888"/>
              <a:ext cx="1326913" cy="1311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orward Pri Arrow">
              <a:extLst>
                <a:ext uri="{FF2B5EF4-FFF2-40B4-BE49-F238E27FC236}">
                  <a16:creationId xmlns:a16="http://schemas.microsoft.com/office/drawing/2014/main" id="{C6219837-1F98-4E62-A5C8-2AF5AB5A9DED}"/>
                </a:ext>
              </a:extLst>
            </p:cNvPr>
            <p:cNvSpPr/>
            <p:nvPr/>
          </p:nvSpPr>
          <p:spPr>
            <a:xfrm>
              <a:off x="467353" y="106990"/>
              <a:ext cx="2665745" cy="2665745"/>
            </a:xfrm>
            <a:prstGeom prst="arc">
              <a:avLst>
                <a:gd name="adj1" fmla="val 21290144"/>
                <a:gd name="adj2" fmla="val 98801"/>
              </a:avLst>
            </a:prstGeom>
            <a:ln w="635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37" name="Fwd Primer">
            <a:extLst>
              <a:ext uri="{FF2B5EF4-FFF2-40B4-BE49-F238E27FC236}">
                <a16:creationId xmlns:a16="http://schemas.microsoft.com/office/drawing/2014/main" id="{1E037EC4-B833-4746-B69F-9B63501AE6CD}"/>
              </a:ext>
            </a:extLst>
          </p:cNvPr>
          <p:cNvSpPr txBox="1"/>
          <p:nvPr/>
        </p:nvSpPr>
        <p:spPr>
          <a:xfrm>
            <a:off x="2726978" y="1350724"/>
            <a:ext cx="174210" cy="123111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Fwd</a:t>
            </a:r>
            <a:endParaRPr lang="zh-Hans-HK" altLang="en-US" sz="800" baseline="300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8" name="Mutation (Orange)">
            <a:extLst>
              <a:ext uri="{FF2B5EF4-FFF2-40B4-BE49-F238E27FC236}">
                <a16:creationId xmlns:a16="http://schemas.microsoft.com/office/drawing/2014/main" id="{8726F1C8-7066-4EE4-8EA0-EDC84FFB79EA}"/>
              </a:ext>
            </a:extLst>
          </p:cNvPr>
          <p:cNvSpPr txBox="1"/>
          <p:nvPr/>
        </p:nvSpPr>
        <p:spPr>
          <a:xfrm>
            <a:off x="2288298" y="2004633"/>
            <a:ext cx="407213" cy="1594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Mutation</a:t>
            </a:r>
          </a:p>
        </p:txBody>
      </p:sp>
      <p:cxnSp>
        <p:nvCxnSpPr>
          <p:cNvPr id="39" name="Radiant (Mut)">
            <a:extLst>
              <a:ext uri="{FF2B5EF4-FFF2-40B4-BE49-F238E27FC236}">
                <a16:creationId xmlns:a16="http://schemas.microsoft.com/office/drawing/2014/main" id="{A3129405-2210-4461-B5C8-8238104DC87C}"/>
              </a:ext>
            </a:extLst>
          </p:cNvPr>
          <p:cNvCxnSpPr>
            <a:cxnSpLocks/>
            <a:stCxn id="29" idx="0"/>
            <a:endCxn id="38" idx="1"/>
          </p:cNvCxnSpPr>
          <p:nvPr/>
        </p:nvCxnSpPr>
        <p:spPr>
          <a:xfrm>
            <a:off x="1800371" y="1447515"/>
            <a:ext cx="487927" cy="636849"/>
          </a:xfrm>
          <a:prstGeom prst="line">
            <a:avLst/>
          </a:prstGeom>
          <a:ln w="6350">
            <a:solidFill>
              <a:schemeClr val="tx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2">
            <a:extLst>
              <a:ext uri="{FF2B5EF4-FFF2-40B4-BE49-F238E27FC236}">
                <a16:creationId xmlns:a16="http://schemas.microsoft.com/office/drawing/2014/main" id="{FCD2B77D-2E42-4EB0-A236-7C74EF7B8650}"/>
              </a:ext>
            </a:extLst>
          </p:cNvPr>
          <p:cNvSpPr txBox="1"/>
          <p:nvPr/>
        </p:nvSpPr>
        <p:spPr>
          <a:xfrm>
            <a:off x="2522941" y="1752655"/>
            <a:ext cx="247948" cy="123111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>
              <a:defRPr sz="1000" i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Hans-HK" sz="800">
                <a:solidFill>
                  <a:schemeClr val="tx1"/>
                </a:solidFill>
                <a:latin typeface="Bahnschrift SemiLight Condensed" panose="020B0502040204020203" pitchFamily="34" charset="0"/>
              </a:rPr>
              <a:t>BamHI</a:t>
            </a:r>
            <a:endParaRPr lang="zh-Hans-HK" altLang="en-US" sz="80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41" name="Radiant (RE2)">
            <a:extLst>
              <a:ext uri="{FF2B5EF4-FFF2-40B4-BE49-F238E27FC236}">
                <a16:creationId xmlns:a16="http://schemas.microsoft.com/office/drawing/2014/main" id="{B6ED79C7-1C69-40C9-85A4-4839F9DB601B}"/>
              </a:ext>
            </a:extLst>
          </p:cNvPr>
          <p:cNvCxnSpPr>
            <a:cxnSpLocks/>
            <a:stCxn id="29" idx="0"/>
            <a:endCxn id="40" idx="1"/>
          </p:cNvCxnSpPr>
          <p:nvPr/>
        </p:nvCxnSpPr>
        <p:spPr>
          <a:xfrm>
            <a:off x="1800371" y="1447515"/>
            <a:ext cx="722570" cy="3666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1">
            <a:extLst>
              <a:ext uri="{FF2B5EF4-FFF2-40B4-BE49-F238E27FC236}">
                <a16:creationId xmlns:a16="http://schemas.microsoft.com/office/drawing/2014/main" id="{2965A290-136A-4509-89D9-9CDC8965BC70}"/>
              </a:ext>
            </a:extLst>
          </p:cNvPr>
          <p:cNvSpPr txBox="1"/>
          <p:nvPr/>
        </p:nvSpPr>
        <p:spPr>
          <a:xfrm>
            <a:off x="2563038" y="1096278"/>
            <a:ext cx="177416" cy="123111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US" altLang="zh-Hans-HK" sz="800" i="1">
                <a:latin typeface="Bahnschrift SemiLight Condensed" panose="020B0502040204020203" pitchFamily="34" charset="0"/>
                <a:cs typeface="Calibri" panose="020F0502020204030204" pitchFamily="34" charset="0"/>
              </a:rPr>
              <a:t>XhoI</a:t>
            </a:r>
            <a:endParaRPr lang="zh-Hans-HK" altLang="en-US" sz="800" i="1" baseline="300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Radiant (RE1)">
            <a:extLst>
              <a:ext uri="{FF2B5EF4-FFF2-40B4-BE49-F238E27FC236}">
                <a16:creationId xmlns:a16="http://schemas.microsoft.com/office/drawing/2014/main" id="{4072A2E6-20A6-4004-8DFD-EB69035CE5C5}"/>
              </a:ext>
            </a:extLst>
          </p:cNvPr>
          <p:cNvCxnSpPr>
            <a:cxnSpLocks/>
            <a:stCxn id="29" idx="0"/>
            <a:endCxn id="42" idx="1"/>
          </p:cNvCxnSpPr>
          <p:nvPr/>
        </p:nvCxnSpPr>
        <p:spPr>
          <a:xfrm flipV="1">
            <a:off x="1800371" y="1157834"/>
            <a:ext cx="762667" cy="2896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===Backbone===">
            <a:extLst>
              <a:ext uri="{FF2B5EF4-FFF2-40B4-BE49-F238E27FC236}">
                <a16:creationId xmlns:a16="http://schemas.microsoft.com/office/drawing/2014/main" id="{D4A69B6E-870F-4ECD-B2D1-C8A7CE31F3C7}"/>
              </a:ext>
            </a:extLst>
          </p:cNvPr>
          <p:cNvSpPr/>
          <p:nvPr/>
        </p:nvSpPr>
        <p:spPr>
          <a:xfrm>
            <a:off x="1080520" y="719117"/>
            <a:ext cx="1440000" cy="1440000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Hans-HK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Clockwise Arrow">
            <a:extLst>
              <a:ext uri="{FF2B5EF4-FFF2-40B4-BE49-F238E27FC236}">
                <a16:creationId xmlns:a16="http://schemas.microsoft.com/office/drawing/2014/main" id="{305F6E13-9807-44F9-A44C-72DF23F7575C}"/>
              </a:ext>
            </a:extLst>
          </p:cNvPr>
          <p:cNvSpPr/>
          <p:nvPr/>
        </p:nvSpPr>
        <p:spPr>
          <a:xfrm>
            <a:off x="1016345" y="656346"/>
            <a:ext cx="1567312" cy="1567310"/>
          </a:xfrm>
          <a:prstGeom prst="circularArrow">
            <a:avLst>
              <a:gd name="adj1" fmla="val 5118"/>
              <a:gd name="adj2" fmla="val 349724"/>
              <a:gd name="adj3" fmla="val 17405798"/>
              <a:gd name="adj4" fmla="val 16521497"/>
              <a:gd name="adj5" fmla="val 3882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White Blunt Box">
            <a:extLst>
              <a:ext uri="{FF2B5EF4-FFF2-40B4-BE49-F238E27FC236}">
                <a16:creationId xmlns:a16="http://schemas.microsoft.com/office/drawing/2014/main" id="{0FFB1B5C-A070-4A94-AAB2-794C3B8A0939}"/>
              </a:ext>
            </a:extLst>
          </p:cNvPr>
          <p:cNvSpPr/>
          <p:nvPr/>
        </p:nvSpPr>
        <p:spPr>
          <a:xfrm>
            <a:off x="1039038" y="677862"/>
            <a:ext cx="1524000" cy="1524000"/>
          </a:xfrm>
          <a:prstGeom prst="blockArc">
            <a:avLst>
              <a:gd name="adj1" fmla="val 14821063"/>
              <a:gd name="adj2" fmla="val 15857353"/>
              <a:gd name="adj3" fmla="val 514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47" name="Label">
            <a:extLst>
              <a:ext uri="{FF2B5EF4-FFF2-40B4-BE49-F238E27FC236}">
                <a16:creationId xmlns:a16="http://schemas.microsoft.com/office/drawing/2014/main" id="{E60B6C11-54E2-40F2-80EB-4B95F2E407B1}"/>
              </a:ext>
            </a:extLst>
          </p:cNvPr>
          <p:cNvSpPr txBox="1"/>
          <p:nvPr/>
        </p:nvSpPr>
        <p:spPr>
          <a:xfrm>
            <a:off x="1551861" y="795518"/>
            <a:ext cx="199341" cy="25223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altLang="zh-Hans-HK" sz="800" err="1">
                <a:latin typeface="Bahnschrift SemiLight Condensed" panose="020B0502040204020203" pitchFamily="34" charset="0"/>
                <a:cs typeface="Calibri" panose="020F0502020204030204" pitchFamily="34" charset="0"/>
              </a:rPr>
              <a:t>pUC</a:t>
            </a:r>
            <a:endParaRPr lang="en-US" altLang="zh-Hans-HK" sz="8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700"/>
              </a:lnSpc>
            </a:pPr>
            <a:r>
              <a:rPr lang="en-US" altLang="zh-Hans-HK" sz="800" err="1">
                <a:latin typeface="Bahnschrift SemiLight Condensed" panose="020B0502040204020203" pitchFamily="34" charset="0"/>
                <a:cs typeface="Calibri" panose="020F0502020204030204" pitchFamily="34" charset="0"/>
              </a:rPr>
              <a:t>ori</a:t>
            </a:r>
            <a:endParaRPr lang="zh-Hans-HK" altLang="en-US" sz="8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8" name="Label">
            <a:extLst>
              <a:ext uri="{FF2B5EF4-FFF2-40B4-BE49-F238E27FC236}">
                <a16:creationId xmlns:a16="http://schemas.microsoft.com/office/drawing/2014/main" id="{C744EC96-0209-4979-81CA-8F762D6881A9}"/>
              </a:ext>
            </a:extLst>
          </p:cNvPr>
          <p:cNvSpPr txBox="1"/>
          <p:nvPr/>
        </p:nvSpPr>
        <p:spPr>
          <a:xfrm>
            <a:off x="1826155" y="775409"/>
            <a:ext cx="28269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P</a:t>
            </a:r>
            <a:r>
              <a:rPr lang="en-US" altLang="zh-Hans-HK" sz="600">
                <a:latin typeface="Bahnschrift SemiLight Condensed" panose="020B0502040204020203" pitchFamily="34" charset="0"/>
                <a:cs typeface="Calibri" panose="020F0502020204030204" pitchFamily="34" charset="0"/>
              </a:rPr>
              <a:t>CMV IE</a:t>
            </a:r>
            <a:endParaRPr lang="zh-Hans-HK" altLang="en-US" sz="8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9" name="Label">
            <a:extLst>
              <a:ext uri="{FF2B5EF4-FFF2-40B4-BE49-F238E27FC236}">
                <a16:creationId xmlns:a16="http://schemas.microsoft.com/office/drawing/2014/main" id="{E4BAC2A8-486F-4F9F-A01F-4A79EA37C298}"/>
              </a:ext>
            </a:extLst>
          </p:cNvPr>
          <p:cNvSpPr txBox="1"/>
          <p:nvPr/>
        </p:nvSpPr>
        <p:spPr>
          <a:xfrm>
            <a:off x="1215563" y="1655941"/>
            <a:ext cx="2490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Kan</a:t>
            </a:r>
            <a:r>
              <a:rPr lang="en-US" altLang="zh-Hans-HK" sz="800" baseline="30000">
                <a:latin typeface="Bahnschrift SemiLight Condensed" panose="020B0502040204020203" pitchFamily="34" charset="0"/>
                <a:cs typeface="Calibri" panose="020F0502020204030204" pitchFamily="34" charset="0"/>
              </a:rPr>
              <a:t>r</a:t>
            </a:r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/</a:t>
            </a:r>
            <a:endParaRPr lang="zh-Hans-HK" altLang="en-US" sz="800" baseline="300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7B501C4E-45C3-4588-81A3-CF68104F8E6D}"/>
              </a:ext>
            </a:extLst>
          </p:cNvPr>
          <p:cNvSpPr txBox="1"/>
          <p:nvPr/>
        </p:nvSpPr>
        <p:spPr>
          <a:xfrm>
            <a:off x="1681416" y="1935157"/>
            <a:ext cx="24743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P</a:t>
            </a:r>
            <a:r>
              <a:rPr lang="en-US" altLang="zh-Hans-HK" sz="600">
                <a:latin typeface="Bahnschrift SemiLight Condensed" panose="020B0502040204020203" pitchFamily="34" charset="0"/>
                <a:cs typeface="Calibri" panose="020F0502020204030204" pitchFamily="34" charset="0"/>
              </a:rPr>
              <a:t>SV40</a:t>
            </a:r>
            <a:endParaRPr lang="zh-Hans-HK" altLang="en-US" sz="8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51" name="Label">
            <a:extLst>
              <a:ext uri="{FF2B5EF4-FFF2-40B4-BE49-F238E27FC236}">
                <a16:creationId xmlns:a16="http://schemas.microsoft.com/office/drawing/2014/main" id="{72175F49-BE4E-44BF-B531-7542934D105F}"/>
              </a:ext>
            </a:extLst>
          </p:cNvPr>
          <p:cNvSpPr txBox="1"/>
          <p:nvPr/>
        </p:nvSpPr>
        <p:spPr>
          <a:xfrm>
            <a:off x="1612477" y="1843354"/>
            <a:ext cx="358038" cy="17529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SV40 ori</a:t>
            </a:r>
            <a:endParaRPr lang="zh-Hans-HK" altLang="en-US" sz="8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52" name="Label">
            <a:extLst>
              <a:ext uri="{FF2B5EF4-FFF2-40B4-BE49-F238E27FC236}">
                <a16:creationId xmlns:a16="http://schemas.microsoft.com/office/drawing/2014/main" id="{0CF2E552-9D88-44CD-BBC8-2B724C8080BC}"/>
              </a:ext>
            </a:extLst>
          </p:cNvPr>
          <p:cNvSpPr txBox="1"/>
          <p:nvPr/>
        </p:nvSpPr>
        <p:spPr>
          <a:xfrm>
            <a:off x="1307736" y="1758641"/>
            <a:ext cx="21857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Neo</a:t>
            </a:r>
            <a:r>
              <a:rPr lang="en-US" altLang="zh-Hans-HK" sz="800" baseline="30000">
                <a:latin typeface="Bahnschrift SemiLight Condensed" panose="020B0502040204020203" pitchFamily="34" charset="0"/>
                <a:cs typeface="Calibri" panose="020F0502020204030204" pitchFamily="34" charset="0"/>
              </a:rPr>
              <a:t>r</a:t>
            </a:r>
            <a:endParaRPr lang="zh-Hans-HK" altLang="en-US" sz="800" baseline="300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0D51EF82-213E-4BF6-9A97-B0214B2D83A8}"/>
              </a:ext>
            </a:extLst>
          </p:cNvPr>
          <p:cNvGrpSpPr/>
          <p:nvPr/>
        </p:nvGrpSpPr>
        <p:grpSpPr>
          <a:xfrm>
            <a:off x="80962" y="846351"/>
            <a:ext cx="3491804" cy="0"/>
            <a:chOff x="80962" y="1026507"/>
            <a:chExt cx="3491804" cy="0"/>
          </a:xfrm>
        </p:grpSpPr>
        <p:cxnSp>
          <p:nvCxnSpPr>
            <p:cNvPr id="5" name="直接连接符 48">
              <a:extLst>
                <a:ext uri="{FF2B5EF4-FFF2-40B4-BE49-F238E27FC236}">
                  <a16:creationId xmlns:a16="http://schemas.microsoft.com/office/drawing/2014/main" id="{9F0880D7-1884-47E6-B5DA-EFBA71C73242}"/>
                </a:ext>
              </a:extLst>
            </p:cNvPr>
            <p:cNvCxnSpPr>
              <a:cxnSpLocks/>
            </p:cNvCxnSpPr>
            <p:nvPr/>
          </p:nvCxnSpPr>
          <p:spPr>
            <a:xfrm>
              <a:off x="360225" y="1026507"/>
              <a:ext cx="2880000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49">
              <a:extLst>
                <a:ext uri="{FF2B5EF4-FFF2-40B4-BE49-F238E27FC236}">
                  <a16:creationId xmlns:a16="http://schemas.microsoft.com/office/drawing/2014/main" id="{6A7FE8D9-FB1C-48E3-8C55-C988E3392311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" y="1026507"/>
              <a:ext cx="360225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50">
              <a:extLst>
                <a:ext uri="{FF2B5EF4-FFF2-40B4-BE49-F238E27FC236}">
                  <a16:creationId xmlns:a16="http://schemas.microsoft.com/office/drawing/2014/main" id="{08238E22-0AA3-48BA-9170-1239ACB3F090}"/>
                </a:ext>
              </a:extLst>
            </p:cNvPr>
            <p:cNvCxnSpPr>
              <a:cxnSpLocks/>
            </p:cNvCxnSpPr>
            <p:nvPr/>
          </p:nvCxnSpPr>
          <p:spPr>
            <a:xfrm>
              <a:off x="3212541" y="1026507"/>
              <a:ext cx="360225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30">
            <a:extLst>
              <a:ext uri="{FF2B5EF4-FFF2-40B4-BE49-F238E27FC236}">
                <a16:creationId xmlns:a16="http://schemas.microsoft.com/office/drawing/2014/main" id="{17ABC39F-B63C-40D4-8939-DB0A4DD5F4B9}"/>
              </a:ext>
            </a:extLst>
          </p:cNvPr>
          <p:cNvCxnSpPr/>
          <p:nvPr/>
        </p:nvCxnSpPr>
        <p:spPr>
          <a:xfrm>
            <a:off x="533399" y="601826"/>
            <a:ext cx="144000" cy="0"/>
          </a:xfrm>
          <a:prstGeom prst="straightConnector1">
            <a:avLst/>
          </a:prstGeom>
          <a:ln w="6350" cap="sq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5981395-9936-4D65-8B7E-354D5998F2E5}"/>
              </a:ext>
            </a:extLst>
          </p:cNvPr>
          <p:cNvCxnSpPr/>
          <p:nvPr/>
        </p:nvCxnSpPr>
        <p:spPr>
          <a:xfrm>
            <a:off x="533399" y="601826"/>
            <a:ext cx="0" cy="273050"/>
          </a:xfrm>
          <a:prstGeom prst="line">
            <a:avLst/>
          </a:prstGeom>
          <a:ln w="6350" cap="sq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33">
            <a:extLst>
              <a:ext uri="{FF2B5EF4-FFF2-40B4-BE49-F238E27FC236}">
                <a16:creationId xmlns:a16="http://schemas.microsoft.com/office/drawing/2014/main" id="{C2C2EC84-C1CB-424A-9A4A-4E45BA0F2BF8}"/>
              </a:ext>
            </a:extLst>
          </p:cNvPr>
          <p:cNvCxnSpPr>
            <a:cxnSpLocks/>
          </p:cNvCxnSpPr>
          <p:nvPr/>
        </p:nvCxnSpPr>
        <p:spPr>
          <a:xfrm flipH="1">
            <a:off x="2923051" y="1090877"/>
            <a:ext cx="144000" cy="0"/>
          </a:xfrm>
          <a:prstGeom prst="straightConnector1">
            <a:avLst/>
          </a:prstGeom>
          <a:ln w="6350" cap="sq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4">
            <a:extLst>
              <a:ext uri="{FF2B5EF4-FFF2-40B4-BE49-F238E27FC236}">
                <a16:creationId xmlns:a16="http://schemas.microsoft.com/office/drawing/2014/main" id="{ACFB5282-1025-4B0E-ADBD-D8F62C703B92}"/>
              </a:ext>
            </a:extLst>
          </p:cNvPr>
          <p:cNvCxnSpPr/>
          <p:nvPr/>
        </p:nvCxnSpPr>
        <p:spPr>
          <a:xfrm>
            <a:off x="3067051" y="817827"/>
            <a:ext cx="0" cy="273050"/>
          </a:xfrm>
          <a:prstGeom prst="line">
            <a:avLst/>
          </a:prstGeom>
          <a:ln w="6350" cap="sq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头: 右 35">
            <a:extLst>
              <a:ext uri="{FF2B5EF4-FFF2-40B4-BE49-F238E27FC236}">
                <a16:creationId xmlns:a16="http://schemas.microsoft.com/office/drawing/2014/main" id="{8AE62155-7FBD-443A-9BE9-170ADA120EC8}"/>
              </a:ext>
            </a:extLst>
          </p:cNvPr>
          <p:cNvSpPr/>
          <p:nvPr/>
        </p:nvSpPr>
        <p:spPr>
          <a:xfrm>
            <a:off x="360227" y="738351"/>
            <a:ext cx="1316174" cy="216000"/>
          </a:xfrm>
          <a:prstGeom prst="rightArrow">
            <a:avLst>
              <a:gd name="adj1" fmla="val 74799"/>
              <a:gd name="adj2" fmla="val 31940"/>
            </a:avLst>
          </a:prstGeom>
          <a:solidFill>
            <a:srgbClr val="CC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EGFP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13" name="矩形 36">
            <a:extLst>
              <a:ext uri="{FF2B5EF4-FFF2-40B4-BE49-F238E27FC236}">
                <a16:creationId xmlns:a16="http://schemas.microsoft.com/office/drawing/2014/main" id="{21031459-DB8A-4200-909D-8FA31228FB74}"/>
              </a:ext>
            </a:extLst>
          </p:cNvPr>
          <p:cNvSpPr/>
          <p:nvPr/>
        </p:nvSpPr>
        <p:spPr>
          <a:xfrm>
            <a:off x="1264980" y="768951"/>
            <a:ext cx="97282" cy="158400"/>
          </a:xfrm>
          <a:prstGeom prst="rect">
            <a:avLst/>
          </a:prstGeom>
          <a:solidFill>
            <a:srgbClr val="3399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14" name="矩形 44">
            <a:extLst>
              <a:ext uri="{FF2B5EF4-FFF2-40B4-BE49-F238E27FC236}">
                <a16:creationId xmlns:a16="http://schemas.microsoft.com/office/drawing/2014/main" id="{5F43484A-0AEC-48C5-9139-7CC0B329A5E5}"/>
              </a:ext>
            </a:extLst>
          </p:cNvPr>
          <p:cNvSpPr/>
          <p:nvPr/>
        </p:nvSpPr>
        <p:spPr>
          <a:xfrm>
            <a:off x="1750738" y="765351"/>
            <a:ext cx="239987" cy="1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1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15" name="矩形 51">
            <a:extLst>
              <a:ext uri="{FF2B5EF4-FFF2-40B4-BE49-F238E27FC236}">
                <a16:creationId xmlns:a16="http://schemas.microsoft.com/office/drawing/2014/main" id="{12D355DC-57F0-4AFA-AFA6-28058AE6F79A}"/>
              </a:ext>
            </a:extLst>
          </p:cNvPr>
          <p:cNvSpPr/>
          <p:nvPr/>
        </p:nvSpPr>
        <p:spPr>
          <a:xfrm>
            <a:off x="1990725" y="765351"/>
            <a:ext cx="574208" cy="1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1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16" name="矩形 52">
            <a:extLst>
              <a:ext uri="{FF2B5EF4-FFF2-40B4-BE49-F238E27FC236}">
                <a16:creationId xmlns:a16="http://schemas.microsoft.com/office/drawing/2014/main" id="{8C070C90-8DEA-420E-93CC-4310186D4A96}"/>
              </a:ext>
            </a:extLst>
          </p:cNvPr>
          <p:cNvSpPr/>
          <p:nvPr/>
        </p:nvSpPr>
        <p:spPr>
          <a:xfrm>
            <a:off x="2564933" y="765351"/>
            <a:ext cx="239987" cy="1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1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17" name="矩形 46">
            <a:extLst>
              <a:ext uri="{FF2B5EF4-FFF2-40B4-BE49-F238E27FC236}">
                <a16:creationId xmlns:a16="http://schemas.microsoft.com/office/drawing/2014/main" id="{C8E912F0-8CE0-4928-A39E-E60168297292}"/>
              </a:ext>
            </a:extLst>
          </p:cNvPr>
          <p:cNvSpPr/>
          <p:nvPr/>
        </p:nvSpPr>
        <p:spPr>
          <a:xfrm>
            <a:off x="2101978" y="768951"/>
            <a:ext cx="97282" cy="158400"/>
          </a:xfrm>
          <a:prstGeom prst="rect">
            <a:avLst/>
          </a:prstGeom>
          <a:solidFill>
            <a:srgbClr val="3399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18" name="Rev Primer">
            <a:extLst>
              <a:ext uri="{FF2B5EF4-FFF2-40B4-BE49-F238E27FC236}">
                <a16:creationId xmlns:a16="http://schemas.microsoft.com/office/drawing/2014/main" id="{AA9DDA25-D15C-4154-B78F-B17D108F8742}"/>
              </a:ext>
            </a:extLst>
          </p:cNvPr>
          <p:cNvSpPr txBox="1"/>
          <p:nvPr/>
        </p:nvSpPr>
        <p:spPr>
          <a:xfrm>
            <a:off x="2923051" y="1151584"/>
            <a:ext cx="162989" cy="123111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Rev</a:t>
            </a:r>
            <a:endParaRPr lang="zh-Hans-HK" altLang="en-US" sz="800" baseline="300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9" name="Fwd Primer">
            <a:extLst>
              <a:ext uri="{FF2B5EF4-FFF2-40B4-BE49-F238E27FC236}">
                <a16:creationId xmlns:a16="http://schemas.microsoft.com/office/drawing/2014/main" id="{29F16CE8-8012-4155-B607-D4B9C42ECFE6}"/>
              </a:ext>
            </a:extLst>
          </p:cNvPr>
          <p:cNvSpPr txBox="1"/>
          <p:nvPr/>
        </p:nvSpPr>
        <p:spPr>
          <a:xfrm>
            <a:off x="515606" y="410452"/>
            <a:ext cx="174210" cy="123111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US" altLang="zh-Hans-HK" sz="800">
                <a:latin typeface="Bahnschrift SemiLight Condensed" panose="020B0502040204020203" pitchFamily="34" charset="0"/>
                <a:cs typeface="Calibri" panose="020F0502020204030204" pitchFamily="34" charset="0"/>
              </a:rPr>
              <a:t>Fwd</a:t>
            </a:r>
            <a:endParaRPr lang="zh-Hans-HK" altLang="en-US" sz="800" baseline="30000">
              <a:latin typeface="Bahnschrift SemiLight Condensed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e">
  <a:themeElements>
    <a:clrScheme name="Google">
      <a:dk1>
        <a:sysClr val="windowText" lastClr="000000"/>
      </a:dk1>
      <a:lt1>
        <a:sysClr val="window" lastClr="FFFFFF"/>
      </a:lt1>
      <a:dk2>
        <a:srgbClr val="EA4335"/>
      </a:dk2>
      <a:lt2>
        <a:srgbClr val="003151"/>
      </a:lt2>
      <a:accent1>
        <a:srgbClr val="FF6A00"/>
      </a:accent1>
      <a:accent2>
        <a:srgbClr val="FBBC05"/>
      </a:accent2>
      <a:accent3>
        <a:srgbClr val="34A853"/>
      </a:accent3>
      <a:accent4>
        <a:srgbClr val="0BA6AB"/>
      </a:accent4>
      <a:accent5>
        <a:srgbClr val="4285F4"/>
      </a:accent5>
      <a:accent6>
        <a:srgbClr val="8E44AD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-theme" id="{7DD8957A-C8A4-4204-8D19-BDEEF0ECA07A}" vid="{0C2DDC58-86BF-4D8B-BA97-F89FDCABE2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thmx</Template>
  <TotalTime>6</TotalTime>
  <Words>22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SemiLight Condensed</vt:lpstr>
      <vt:lpstr>Calibri</vt:lpstr>
      <vt:lpstr>Consolas</vt:lpstr>
      <vt:lpstr>Courier New</vt:lpstr>
      <vt:lpstr>Wingdings</vt:lpstr>
      <vt:lpstr>office-theme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Fung</dc:creator>
  <cp:lastModifiedBy>Martin Fung</cp:lastModifiedBy>
  <cp:revision>1</cp:revision>
  <dcterms:created xsi:type="dcterms:W3CDTF">2021-06-13T04:04:13Z</dcterms:created>
  <dcterms:modified xsi:type="dcterms:W3CDTF">2021-06-13T04:10:34Z</dcterms:modified>
</cp:coreProperties>
</file>