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E4"/>
    <a:srgbClr val="B39355"/>
    <a:srgbClr val="666666"/>
    <a:srgbClr val="002147"/>
    <a:srgbClr val="003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6400" autoAdjust="0"/>
  </p:normalViewPr>
  <p:slideViewPr>
    <p:cSldViewPr snapToGrid="0">
      <p:cViewPr varScale="1">
        <p:scale>
          <a:sx n="105" d="100"/>
          <a:sy n="105" d="100"/>
        </p:scale>
        <p:origin x="16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D078933-CC89-4802-82C6-F1AF9D39E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FB7501-6345-4385-A110-6D1871F723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B24C-D19C-4357-BD6B-2B3949247E81}" type="datetimeFigureOut">
              <a:rPr lang="zh-Hans-HK" altLang="en-US" smtClean="0"/>
              <a:t>06/13/2021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8740C6-0C76-4F90-9358-32FB3B7BE7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864518-5602-4EF1-AD50-FC4B506646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AE2D6-CC5E-4B23-996C-AA1CDC0A865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00080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39811-FC9F-47D8-9571-2E94003B9E85}" type="datetimeFigureOut">
              <a:rPr lang="zh-Hans-HK" altLang="en-US" smtClean="0"/>
              <a:t>06/13/2021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FD10-1E11-4004-B32A-5F9B3738F8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403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C54C9A-E694-4A58-84D7-C3F57BB59E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"/>
            <a:ext cx="10691813" cy="755952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6F51D60-ED71-4F62-AD93-0F83BCE14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6743" y="2495134"/>
            <a:ext cx="7958326" cy="1643289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200" b="1"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9FF8BF1-2A39-49F6-BD85-B7DFC14E4F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36607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043D5F6B-D784-4481-B59D-46EA3DB1CF8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7237632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8669A0AD-7305-4DA5-965E-628BECE6B96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44974" y="1520051"/>
            <a:ext cx="2001864" cy="485789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5BAC0AC3-A291-4C28-9F54-BEE697E3170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44974" y="4714486"/>
            <a:ext cx="2001864" cy="485789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2021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5525" y="669279"/>
            <a:ext cx="8640763" cy="874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1813" y="7260197"/>
            <a:ext cx="720000" cy="298796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440634AA-4A1A-45B4-B830-50E5C6911444}" type="slidenum">
              <a:rPr lang="zh-Hans-HK" altLang="en-US" smtClean="0"/>
              <a:pPr/>
              <a:t>‹#›</a:t>
            </a:fld>
            <a:endParaRPr lang="zh-Hans-HK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525" y="1766073"/>
            <a:ext cx="8640763" cy="32400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600">
                <a:latin typeface="+mn-lt"/>
              </a:defRPr>
            </a:lvl1pPr>
            <a:lvl2pPr marL="755957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400">
                <a:latin typeface="+mn-lt"/>
              </a:defRPr>
            </a:lvl2pPr>
            <a:lvl3pPr marL="1259929" indent="-251986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200">
                <a:latin typeface="+mn-lt"/>
              </a:defRPr>
            </a:lvl3pPr>
            <a:lvl4pPr marL="1763900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000">
                <a:latin typeface="+mn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800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8" name="文本占位符 21">
            <a:extLst>
              <a:ext uri="{FF2B5EF4-FFF2-40B4-BE49-F238E27FC236}">
                <a16:creationId xmlns:a16="http://schemas.microsoft.com/office/drawing/2014/main" id="{679C61F6-6188-4EC7-8B3F-2ED05028F1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337979"/>
            <a:ext cx="683576" cy="221018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73A8759E-6DB5-4E5B-9BDF-C6C4D37ECD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76539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994CF1F0-F7A4-4336-889B-A1C961ECEF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36607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52E06F07-744D-40BD-94ED-47143D3DF9F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906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74372334-CD82-408A-B064-57223C6C9E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34746" y="0"/>
            <a:ext cx="1168227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486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525" y="6518494"/>
            <a:ext cx="8640763" cy="322043"/>
          </a:xfrm>
          <a:prstGeom prst="rect">
            <a:avLst/>
          </a:prstGeom>
        </p:spPr>
        <p:txBody>
          <a:bodyPr anchor="b" anchorCtr="0"/>
          <a:lstStyle>
            <a:lvl1pPr marL="324000" indent="-324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600">
                <a:latin typeface="+mn-lt"/>
              </a:defRPr>
            </a:lvl1pPr>
            <a:lvl2pPr marL="755957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400">
                <a:latin typeface="+mn-lt"/>
              </a:defRPr>
            </a:lvl2pPr>
            <a:lvl3pPr marL="1259929" indent="-251986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200">
                <a:latin typeface="+mn-lt"/>
              </a:defRPr>
            </a:lvl3pPr>
            <a:lvl4pPr marL="1763900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000">
                <a:latin typeface="+mn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800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483225-81DA-4BDC-8EF9-DCDAA64D5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525" y="669279"/>
            <a:ext cx="8640763" cy="874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86B5BF-FBB5-4B96-8036-A5E7DC6B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813" y="7260197"/>
            <a:ext cx="720000" cy="298796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440634AA-4A1A-45B4-B830-50E5C6911444}" type="slidenum">
              <a:rPr lang="zh-Hans-HK" altLang="en-US" smtClean="0"/>
              <a:pPr/>
              <a:t>‹#›</a:t>
            </a:fld>
            <a:endParaRPr lang="zh-Hans-HK" altLang="en-US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73AA0024-B14C-43AC-98A8-296E5C4CC0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337979"/>
            <a:ext cx="683576" cy="221018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AA8404F1-87C7-438F-9BB4-6B0E748EDC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76539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2792E242-E35D-42DD-97FA-32A507C1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36607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462C77C4-0DC9-4249-98C2-223F30BBE2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906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22A68008-904F-413F-8053-7E64A036A99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34746" y="0"/>
            <a:ext cx="1168227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5408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525" y="1766072"/>
            <a:ext cx="4320381" cy="32400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600">
                <a:latin typeface="+mn-lt"/>
              </a:defRPr>
            </a:lvl1pPr>
            <a:lvl2pPr marL="755957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400">
                <a:latin typeface="+mn-lt"/>
              </a:defRPr>
            </a:lvl2pPr>
            <a:lvl3pPr marL="1259929" indent="-251986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200">
                <a:latin typeface="+mn-lt"/>
              </a:defRPr>
            </a:lvl3pPr>
            <a:lvl4pPr marL="1763900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000">
                <a:latin typeface="+mn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800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F591D5-E423-46B4-8E26-7094B65AD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525" y="669279"/>
            <a:ext cx="8640763" cy="874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D4C7DE-A308-4C08-8765-71E81F09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813" y="7260197"/>
            <a:ext cx="720000" cy="298796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440634AA-4A1A-45B4-B830-50E5C6911444}" type="slidenum">
              <a:rPr lang="zh-Hans-HK" altLang="en-US" smtClean="0"/>
              <a:pPr/>
              <a:t>‹#›</a:t>
            </a:fld>
            <a:endParaRPr lang="zh-Hans-HK" alt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628072F7-104E-4888-AF73-B7773A9907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337979"/>
            <a:ext cx="683576" cy="221018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A243CCF-A77F-40BD-B176-14B5D465B0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76539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4EE1AC2-5B49-46E9-A38C-B5DF240BC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36607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8C7216A6-AF8F-4E10-9120-A06D347CC91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906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61CCC554-CEB9-42FC-A51F-6296D14DABD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34746" y="0"/>
            <a:ext cx="1168227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13447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3">
            <a:extLst>
              <a:ext uri="{FF2B5EF4-FFF2-40B4-BE49-F238E27FC236}">
                <a16:creationId xmlns:a16="http://schemas.microsoft.com/office/drawing/2014/main" id="{17138AB0-A8AB-455B-A41F-D90341379A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8389" y="1766072"/>
            <a:ext cx="4320381" cy="32400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600">
                <a:latin typeface="+mn-lt"/>
              </a:defRPr>
            </a:lvl1pPr>
            <a:lvl2pPr marL="755957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400">
                <a:latin typeface="+mn-lt"/>
              </a:defRPr>
            </a:lvl2pPr>
            <a:lvl3pPr marL="1259929" indent="-251986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200">
                <a:latin typeface="+mn-lt"/>
              </a:defRPr>
            </a:lvl3pPr>
            <a:lvl4pPr marL="1763900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000">
                <a:latin typeface="+mn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800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F6800E-5939-4026-ADE9-AE7415EA5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525" y="669279"/>
            <a:ext cx="8640763" cy="874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A6F301-EADC-45E4-B512-2D07D25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813" y="7260197"/>
            <a:ext cx="720000" cy="298796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440634AA-4A1A-45B4-B830-50E5C6911444}" type="slidenum">
              <a:rPr lang="zh-Hans-HK" altLang="en-US" smtClean="0"/>
              <a:pPr/>
              <a:t>‹#›</a:t>
            </a:fld>
            <a:endParaRPr lang="zh-Hans-HK" alt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9A202202-6922-458F-A85D-D51BF450BC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7337979"/>
            <a:ext cx="683576" cy="221018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47E8E44-A202-4BEC-B83C-A962949451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76539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E46D9394-9937-4511-B6C9-F8C1AA5029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36607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0A78FA6C-B6B2-460B-9F3E-7505968C43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906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0439CC65-2C9B-4481-A22E-8008BE4DC8F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34746" y="0"/>
            <a:ext cx="1168227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99387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6F285B5-22CF-4D42-B1AD-66DB1C012C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525" y="1766072"/>
            <a:ext cx="4320381" cy="32400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600">
                <a:latin typeface="+mn-lt"/>
              </a:defRPr>
            </a:lvl1pPr>
            <a:lvl2pPr marL="755957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400">
                <a:latin typeface="+mn-lt"/>
              </a:defRPr>
            </a:lvl2pPr>
            <a:lvl3pPr marL="1259929" indent="-251986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200">
                <a:latin typeface="+mn-lt"/>
              </a:defRPr>
            </a:lvl3pPr>
            <a:lvl4pPr marL="1763900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000">
                <a:latin typeface="+mn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800">
                <a:latin typeface="+mn-lt"/>
              </a:defRPr>
            </a:lvl5pPr>
          </a:lstStyle>
          <a:p>
            <a:pPr lvl="0"/>
            <a:r>
              <a:rPr lang="en-US" altLang="zh-CN"/>
              <a:t>16 pt</a:t>
            </a:r>
            <a:endParaRPr lang="zh-CN" altLang="en-US"/>
          </a:p>
          <a:p>
            <a:pPr lvl="1"/>
            <a:r>
              <a:rPr lang="en-US" altLang="zh-CN"/>
              <a:t>14 pt</a:t>
            </a:r>
            <a:endParaRPr lang="zh-CN" altLang="en-US"/>
          </a:p>
          <a:p>
            <a:pPr lvl="2"/>
            <a:r>
              <a:rPr lang="en-US" altLang="zh-CN"/>
              <a:t>12 pt</a:t>
            </a:r>
            <a:endParaRPr lang="zh-CN" altLang="en-US"/>
          </a:p>
          <a:p>
            <a:pPr lvl="3"/>
            <a:r>
              <a:rPr lang="en-US" altLang="zh-CN"/>
              <a:t>10 pt</a:t>
            </a:r>
            <a:endParaRPr lang="zh-CN" altLang="en-US"/>
          </a:p>
          <a:p>
            <a:pPr lvl="4"/>
            <a:r>
              <a:rPr lang="en-US" altLang="zh-CN"/>
              <a:t>8 pt</a:t>
            </a:r>
            <a:endParaRPr lang="zh-Hans-HK" altLang="en-US"/>
          </a:p>
        </p:txBody>
      </p:sp>
      <p:sp>
        <p:nvSpPr>
          <p:cNvPr id="8" name="文本占位符 23">
            <a:extLst>
              <a:ext uri="{FF2B5EF4-FFF2-40B4-BE49-F238E27FC236}">
                <a16:creationId xmlns:a16="http://schemas.microsoft.com/office/drawing/2014/main" id="{17138AB0-A8AB-455B-A41F-D90341379A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8389" y="1766072"/>
            <a:ext cx="4320381" cy="32400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600">
                <a:latin typeface="+mn-lt"/>
              </a:defRPr>
            </a:lvl1pPr>
            <a:lvl2pPr marL="755957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400">
                <a:latin typeface="+mn-lt"/>
              </a:defRPr>
            </a:lvl2pPr>
            <a:lvl3pPr marL="1259929" indent="-251986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200">
                <a:latin typeface="+mn-lt"/>
              </a:defRPr>
            </a:lvl3pPr>
            <a:lvl4pPr marL="1763900" indent="-251986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•"/>
              <a:defRPr sz="1000">
                <a:latin typeface="+mn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800">
                <a:latin typeface="+mn-lt"/>
              </a:defRPr>
            </a:lvl5pPr>
          </a:lstStyle>
          <a:p>
            <a:pPr lvl="0"/>
            <a:r>
              <a:rPr lang="en-US" altLang="zh-CN" dirty="0"/>
              <a:t>16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1"/>
            <a:r>
              <a:rPr lang="en-US" altLang="zh-CN" dirty="0"/>
              <a:t>14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2"/>
            <a:r>
              <a:rPr lang="en-US" altLang="zh-CN" dirty="0"/>
              <a:t>12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3"/>
            <a:r>
              <a:rPr lang="en-US" altLang="zh-CN" dirty="0"/>
              <a:t>10 </a:t>
            </a:r>
            <a:r>
              <a:rPr lang="en-US" altLang="zh-CN" dirty="0" err="1"/>
              <a:t>pt</a:t>
            </a:r>
            <a:endParaRPr lang="zh-CN" altLang="en-US" dirty="0"/>
          </a:p>
          <a:p>
            <a:pPr lvl="4"/>
            <a:r>
              <a:rPr lang="en-US" altLang="zh-CN" dirty="0"/>
              <a:t>8 </a:t>
            </a:r>
            <a:r>
              <a:rPr lang="en-US" altLang="zh-CN" dirty="0" err="1"/>
              <a:t>pt</a:t>
            </a:r>
            <a:endParaRPr lang="zh-Hans-HK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A88A5F-877D-42A1-8B85-F77EAE0FE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525" y="669279"/>
            <a:ext cx="8640763" cy="874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003151"/>
                </a:solidFill>
                <a:latin typeface="+mn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E522A1-7367-4304-A0C1-012AC517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813" y="7260197"/>
            <a:ext cx="720000" cy="298796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r"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440634AA-4A1A-45B4-B830-50E5C6911444}" type="slidenum">
              <a:rPr lang="zh-Hans-HK" altLang="en-US" smtClean="0"/>
              <a:pPr/>
              <a:t>‹#›</a:t>
            </a:fld>
            <a:endParaRPr lang="zh-Hans-HK" altLang="en-US"/>
          </a:p>
        </p:txBody>
      </p:sp>
      <p:sp>
        <p:nvSpPr>
          <p:cNvPr id="14" name="文本占位符 21">
            <a:extLst>
              <a:ext uri="{FF2B5EF4-FFF2-40B4-BE49-F238E27FC236}">
                <a16:creationId xmlns:a16="http://schemas.microsoft.com/office/drawing/2014/main" id="{5237D2F0-8FC8-4770-BD6B-147375D7AE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7337979"/>
            <a:ext cx="683576" cy="221018"/>
          </a:xfrm>
          <a:prstGeom prst="rect">
            <a:avLst/>
          </a:prstGeom>
        </p:spPr>
        <p:txBody>
          <a:bodyPr wrap="none" lIns="72000" tIns="0" rIns="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altLang="zh-CN"/>
              <a:t>Refence:  </a:t>
            </a:r>
            <a:endParaRPr lang="zh-CN" altLang="en-US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7CEB6EF-73FA-4B15-96A9-9D66544CF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76539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altLang="zh-Hans-HK"/>
              <a:t>20XX-XX-XX</a:t>
            </a:r>
            <a:endParaRPr lang="zh-Hans-HK" altLang="en-US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A83FA29B-D0CA-4D43-95E6-A8167F8ECA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36607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Right 16 </a:t>
            </a:r>
            <a:r>
              <a:rPr lang="en-US" altLang="zh-Hans-HK" dirty="0" err="1"/>
              <a:t>pt</a:t>
            </a:r>
            <a:r>
              <a:rPr lang="en-US" altLang="zh-Hans-HK" dirty="0"/>
              <a:t> </a:t>
            </a:r>
            <a:endParaRPr lang="zh-Hans-HK" altLang="en-US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FA25649A-444E-45E7-A81B-39C5810E7B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906" y="0"/>
            <a:ext cx="1755206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 Left 16 </a:t>
            </a:r>
            <a:r>
              <a:rPr lang="en-US" altLang="zh-Hans-HK" dirty="0" err="1"/>
              <a:t>pt</a:t>
            </a:r>
            <a:endParaRPr lang="zh-Hans-HK" altLang="en-US" dirty="0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9FBCED7D-AEA2-4A65-8D97-EB5489D374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34746" y="0"/>
            <a:ext cx="1168227" cy="322043"/>
          </a:xfrm>
          <a:prstGeom prst="rect">
            <a:avLst/>
          </a:prstGeom>
        </p:spPr>
        <p:txBody>
          <a:bodyPr wrap="none" lIns="72000" tIns="36000" rIns="72000" bIns="3600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00">
                <a:latin typeface="Consolas" panose="020B0609020204030204" pitchFamily="49" charset="0"/>
              </a:defRPr>
            </a:lvl5pPr>
          </a:lstStyle>
          <a:p>
            <a:pPr marL="251986" lvl="0" indent="-251986">
              <a:lnSpc>
                <a:spcPct val="100000"/>
              </a:lnSpc>
              <a:spcBef>
                <a:spcPts val="0"/>
              </a:spcBef>
            </a:pPr>
            <a:r>
              <a:rPr lang="en-US" altLang="zh-Hans-HK" dirty="0"/>
              <a:t>Center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2173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5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4" r:id="rId2"/>
    <p:sldLayoutId id="2147483682" r:id="rId3"/>
    <p:sldLayoutId id="2147483685" r:id="rId4"/>
    <p:sldLayoutId id="2147483686" r:id="rId5"/>
    <p:sldLayoutId id="2147483683" r:id="rId6"/>
    <p:sldLayoutId id="2147483679" r:id="rId7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80452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Background">
  <a:themeElements>
    <a:clrScheme name="Google">
      <a:dk1>
        <a:sysClr val="windowText" lastClr="000000"/>
      </a:dk1>
      <a:lt1>
        <a:sysClr val="window" lastClr="FFFFFF"/>
      </a:lt1>
      <a:dk2>
        <a:srgbClr val="EA4335"/>
      </a:dk2>
      <a:lt2>
        <a:srgbClr val="003151"/>
      </a:lt2>
      <a:accent1>
        <a:srgbClr val="FF6A00"/>
      </a:accent1>
      <a:accent2>
        <a:srgbClr val="FBBC05"/>
      </a:accent2>
      <a:accent3>
        <a:srgbClr val="34A853"/>
      </a:accent3>
      <a:accent4>
        <a:srgbClr val="0BA6AB"/>
      </a:accent4>
      <a:accent5>
        <a:srgbClr val="4285F4"/>
      </a:accent5>
      <a:accent6>
        <a:srgbClr val="8E44AD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Courier New</vt:lpstr>
      <vt:lpstr>Wingdings</vt:lpstr>
      <vt:lpstr>White 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ToSingFUNG</dc:creator>
  <cp:lastModifiedBy>Martin Fung</cp:lastModifiedBy>
  <cp:revision>85</cp:revision>
  <dcterms:created xsi:type="dcterms:W3CDTF">2021-05-13T09:38:40Z</dcterms:created>
  <dcterms:modified xsi:type="dcterms:W3CDTF">2021-06-13T04:24:11Z</dcterms:modified>
</cp:coreProperties>
</file>