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8" r:id="rId1"/>
  </p:sldMasterIdLst>
  <p:notesMasterIdLst>
    <p:notesMasterId r:id="rId4"/>
  </p:notesMasterIdLst>
  <p:handoutMasterIdLst>
    <p:handoutMasterId r:id="rId5"/>
  </p:handoutMasterIdLst>
  <p:sldIdLst>
    <p:sldId id="270" r:id="rId2"/>
    <p:sldId id="267" r:id="rId3"/>
  </p:sldIdLst>
  <p:sldSz cx="3600450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13" userDrawn="1">
          <p15:clr>
            <a:srgbClr val="A4A3A4"/>
          </p15:clr>
        </p15:guide>
        <p15:guide id="2" orient="horz" pos="113" userDrawn="1">
          <p15:clr>
            <a:srgbClr val="A4A3A4"/>
          </p15:clr>
        </p15:guide>
        <p15:guide id="3" orient="horz" pos="1701" userDrawn="1">
          <p15:clr>
            <a:srgbClr val="A4A3A4"/>
          </p15:clr>
        </p15:guide>
        <p15:guide id="4" pos="21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Y" initials="M" lastIdx="1" clrIdx="0">
    <p:extLst>
      <p:ext uri="{19B8F6BF-5375-455C-9EA6-DF929625EA0E}">
        <p15:presenceInfo xmlns:p15="http://schemas.microsoft.com/office/powerpoint/2012/main" userId="MA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339966"/>
    <a:srgbClr val="FFCC99"/>
    <a:srgbClr val="00FF00"/>
    <a:srgbClr val="993366"/>
    <a:srgbClr val="800080"/>
    <a:srgbClr val="7F7F7F"/>
    <a:srgbClr val="2E75B6"/>
    <a:srgbClr val="0000F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68" autoAdjust="0"/>
    <p:restoredTop sz="96764" autoAdjust="0"/>
  </p:normalViewPr>
  <p:slideViewPr>
    <p:cSldViewPr snapToGrid="0">
      <p:cViewPr varScale="1">
        <p:scale>
          <a:sx n="200" d="100"/>
          <a:sy n="200" d="100"/>
        </p:scale>
        <p:origin x="1195" y="125"/>
      </p:cViewPr>
      <p:guideLst>
        <p:guide pos="113"/>
        <p:guide orient="horz" pos="113"/>
        <p:guide orient="horz" pos="1701"/>
        <p:guide pos="21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964" y="78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D078933-CC89-4802-82C6-F1AF9D39EAD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ans-HK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FB7501-6345-4385-A110-6D1871F723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3B24C-D19C-4357-BD6B-2B3949247E81}" type="datetimeFigureOut">
              <a:rPr lang="zh-Hans-HK" altLang="en-US" smtClean="0"/>
              <a:t>16/11/2021</a:t>
            </a:fld>
            <a:endParaRPr lang="zh-Hans-HK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8740C6-0C76-4F90-9358-32FB3B7BE7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ans-HK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864518-5602-4EF1-AD50-FC4B506646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AE2D6-CC5E-4B23-996C-AA1CDC0A865F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200080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ans-HK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D39811-FC9F-47D8-9571-2E94003B9E85}" type="datetimeFigureOut">
              <a:rPr lang="zh-Hans-HK" altLang="en-US" smtClean="0"/>
              <a:t>16/11/2021</a:t>
            </a:fld>
            <a:endParaRPr lang="zh-Hans-HK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500188" y="1143000"/>
            <a:ext cx="3857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ans-HK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HK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ans-HK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3FD10-1E11-4004-B32A-5F9B3738F8CA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640350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3399" rtl="0" eaLnBrk="1" latinLnBrk="0" hangingPunct="1">
      <a:defRPr sz="464" kern="1200">
        <a:solidFill>
          <a:schemeClr val="tx1"/>
        </a:solidFill>
        <a:latin typeface="+mn-lt"/>
        <a:ea typeface="+mn-ea"/>
        <a:cs typeface="+mn-cs"/>
      </a:defRPr>
    </a:lvl1pPr>
    <a:lvl2pPr marL="176700" algn="l" defTabSz="353399" rtl="0" eaLnBrk="1" latinLnBrk="0" hangingPunct="1">
      <a:defRPr sz="464" kern="1200">
        <a:solidFill>
          <a:schemeClr val="tx1"/>
        </a:solidFill>
        <a:latin typeface="+mn-lt"/>
        <a:ea typeface="+mn-ea"/>
        <a:cs typeface="+mn-cs"/>
      </a:defRPr>
    </a:lvl2pPr>
    <a:lvl3pPr marL="353399" algn="l" defTabSz="353399" rtl="0" eaLnBrk="1" latinLnBrk="0" hangingPunct="1">
      <a:defRPr sz="464" kern="1200">
        <a:solidFill>
          <a:schemeClr val="tx1"/>
        </a:solidFill>
        <a:latin typeface="+mn-lt"/>
        <a:ea typeface="+mn-ea"/>
        <a:cs typeface="+mn-cs"/>
      </a:defRPr>
    </a:lvl3pPr>
    <a:lvl4pPr marL="530099" algn="l" defTabSz="353399" rtl="0" eaLnBrk="1" latinLnBrk="0" hangingPunct="1">
      <a:defRPr sz="464" kern="1200">
        <a:solidFill>
          <a:schemeClr val="tx1"/>
        </a:solidFill>
        <a:latin typeface="+mn-lt"/>
        <a:ea typeface="+mn-ea"/>
        <a:cs typeface="+mn-cs"/>
      </a:defRPr>
    </a:lvl4pPr>
    <a:lvl5pPr marL="706799" algn="l" defTabSz="353399" rtl="0" eaLnBrk="1" latinLnBrk="0" hangingPunct="1">
      <a:defRPr sz="464" kern="1200">
        <a:solidFill>
          <a:schemeClr val="tx1"/>
        </a:solidFill>
        <a:latin typeface="+mn-lt"/>
        <a:ea typeface="+mn-ea"/>
        <a:cs typeface="+mn-cs"/>
      </a:defRPr>
    </a:lvl5pPr>
    <a:lvl6pPr marL="883498" algn="l" defTabSz="353399" rtl="0" eaLnBrk="1" latinLnBrk="0" hangingPunct="1">
      <a:defRPr sz="464" kern="1200">
        <a:solidFill>
          <a:schemeClr val="tx1"/>
        </a:solidFill>
        <a:latin typeface="+mn-lt"/>
        <a:ea typeface="+mn-ea"/>
        <a:cs typeface="+mn-cs"/>
      </a:defRPr>
    </a:lvl6pPr>
    <a:lvl7pPr marL="1060198" algn="l" defTabSz="353399" rtl="0" eaLnBrk="1" latinLnBrk="0" hangingPunct="1">
      <a:defRPr sz="464" kern="1200">
        <a:solidFill>
          <a:schemeClr val="tx1"/>
        </a:solidFill>
        <a:latin typeface="+mn-lt"/>
        <a:ea typeface="+mn-ea"/>
        <a:cs typeface="+mn-cs"/>
      </a:defRPr>
    </a:lvl7pPr>
    <a:lvl8pPr marL="1236897" algn="l" defTabSz="353399" rtl="0" eaLnBrk="1" latinLnBrk="0" hangingPunct="1">
      <a:defRPr sz="464" kern="1200">
        <a:solidFill>
          <a:schemeClr val="tx1"/>
        </a:solidFill>
        <a:latin typeface="+mn-lt"/>
        <a:ea typeface="+mn-ea"/>
        <a:cs typeface="+mn-cs"/>
      </a:defRPr>
    </a:lvl8pPr>
    <a:lvl9pPr marL="1413597" algn="l" defTabSz="353399" rtl="0" eaLnBrk="1" latinLnBrk="0" hangingPunct="1">
      <a:defRPr sz="46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7265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9838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hf hdr="0" ftr="0" dt="0"/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4" indent="-90024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4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4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4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5" indent="-90024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50" indent="-90024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6" indent="-90024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4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4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rbit" hidden="1">
            <a:extLst>
              <a:ext uri="{FF2B5EF4-FFF2-40B4-BE49-F238E27FC236}">
                <a16:creationId xmlns:a16="http://schemas.microsoft.com/office/drawing/2014/main" id="{559D3A19-25D2-4AE6-8D39-8644B3042F4C}"/>
              </a:ext>
            </a:extLst>
          </p:cNvPr>
          <p:cNvSpPr/>
          <p:nvPr/>
        </p:nvSpPr>
        <p:spPr>
          <a:xfrm>
            <a:off x="601230" y="239827"/>
            <a:ext cx="2398580" cy="2398580"/>
          </a:xfrm>
          <a:prstGeom prst="ellipse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lgDash"/>
            <a:headEnd type="none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altLang="zh-Hans-HK" sz="1200">
              <a:solidFill>
                <a:schemeClr val="tx1"/>
              </a:solidFill>
            </a:endParaRPr>
          </a:p>
        </p:txBody>
      </p:sp>
      <p:pic>
        <p:nvPicPr>
          <p:cNvPr id="22" name="Pallet" hidden="1">
            <a:extLst>
              <a:ext uri="{FF2B5EF4-FFF2-40B4-BE49-F238E27FC236}">
                <a16:creationId xmlns:a16="http://schemas.microsoft.com/office/drawing/2014/main" id="{55954E3B-909A-4DCC-91DA-D45D6553B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341" y="0"/>
            <a:ext cx="753102" cy="469145"/>
          </a:xfrm>
          <a:prstGeom prst="rect">
            <a:avLst/>
          </a:prstGeom>
        </p:spPr>
      </p:pic>
      <p:sp>
        <p:nvSpPr>
          <p:cNvPr id="23" name="Anchor" hidden="1">
            <a:extLst>
              <a:ext uri="{FF2B5EF4-FFF2-40B4-BE49-F238E27FC236}">
                <a16:creationId xmlns:a16="http://schemas.microsoft.com/office/drawing/2014/main" id="{74F0ECD2-D1A7-48C6-8065-F2BBB0CE51F7}"/>
              </a:ext>
            </a:extLst>
          </p:cNvPr>
          <p:cNvSpPr/>
          <p:nvPr/>
        </p:nvSpPr>
        <p:spPr>
          <a:xfrm flipH="1">
            <a:off x="1681416" y="1447515"/>
            <a:ext cx="237910" cy="397210"/>
          </a:xfrm>
          <a:prstGeom prst="upArrow">
            <a:avLst>
              <a:gd name="adj1" fmla="val 50000"/>
              <a:gd name="adj2" fmla="val 215637"/>
            </a:avLst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>
              <a:solidFill>
                <a:schemeClr val="tx1"/>
              </a:solidFill>
            </a:endParaRPr>
          </a:p>
        </p:txBody>
      </p:sp>
      <p:sp>
        <p:nvSpPr>
          <p:cNvPr id="24" name="Reverse Pri Bame" hidden="1">
            <a:extLst>
              <a:ext uri="{FF2B5EF4-FFF2-40B4-BE49-F238E27FC236}">
                <a16:creationId xmlns:a16="http://schemas.microsoft.com/office/drawing/2014/main" id="{1BE4C03F-2E2E-47BA-8044-02238060B49A}"/>
              </a:ext>
            </a:extLst>
          </p:cNvPr>
          <p:cNvSpPr txBox="1"/>
          <p:nvPr/>
        </p:nvSpPr>
        <p:spPr>
          <a:xfrm>
            <a:off x="3011423" y="1549240"/>
            <a:ext cx="152828" cy="153888"/>
          </a:xfrm>
          <a:prstGeom prst="rect">
            <a:avLst/>
          </a:prstGeom>
          <a:noFill/>
        </p:spPr>
        <p:txBody>
          <a:bodyPr wrap="none" lIns="18000" tIns="0" rIns="0" bIns="0" rtlCol="0">
            <a:spAutoFit/>
          </a:bodyPr>
          <a:lstStyle/>
          <a:p>
            <a:r>
              <a:rPr lang="en-US" altLang="zh-Hans-HK" sz="1000" i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R1</a:t>
            </a:r>
            <a:endParaRPr lang="zh-Hans-HK" altLang="en-US" sz="1000" i="1" baseline="3000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5" name="Reverse Primer" hidden="1">
            <a:extLst>
              <a:ext uri="{FF2B5EF4-FFF2-40B4-BE49-F238E27FC236}">
                <a16:creationId xmlns:a16="http://schemas.microsoft.com/office/drawing/2014/main" id="{20DCFA5C-D037-46E7-BD7B-A1751C3D9FAD}"/>
              </a:ext>
            </a:extLst>
          </p:cNvPr>
          <p:cNvGrpSpPr/>
          <p:nvPr/>
        </p:nvGrpSpPr>
        <p:grpSpPr>
          <a:xfrm>
            <a:off x="600640" y="240277"/>
            <a:ext cx="2399170" cy="2399170"/>
            <a:chOff x="600640" y="240277"/>
            <a:chExt cx="2399170" cy="2399170"/>
          </a:xfrm>
        </p:grpSpPr>
        <p:cxnSp>
          <p:nvCxnSpPr>
            <p:cNvPr id="33" name="Radiant (RP)">
              <a:extLst>
                <a:ext uri="{FF2B5EF4-FFF2-40B4-BE49-F238E27FC236}">
                  <a16:creationId xmlns:a16="http://schemas.microsoft.com/office/drawing/2014/main" id="{E39E2480-5BD1-4FCF-8920-957D908F8CA9}"/>
                </a:ext>
              </a:extLst>
            </p:cNvPr>
            <p:cNvCxnSpPr>
              <a:cxnSpLocks/>
              <a:stCxn id="23" idx="0"/>
              <a:endCxn id="34" idx="2"/>
            </p:cNvCxnSpPr>
            <p:nvPr/>
          </p:nvCxnSpPr>
          <p:spPr>
            <a:xfrm>
              <a:off x="1800371" y="1447515"/>
              <a:ext cx="1174512" cy="235622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verse Pri Arrow">
              <a:extLst>
                <a:ext uri="{FF2B5EF4-FFF2-40B4-BE49-F238E27FC236}">
                  <a16:creationId xmlns:a16="http://schemas.microsoft.com/office/drawing/2014/main" id="{C0D42160-45B9-48F3-88D4-A87461A133E0}"/>
                </a:ext>
              </a:extLst>
            </p:cNvPr>
            <p:cNvSpPr/>
            <p:nvPr/>
          </p:nvSpPr>
          <p:spPr>
            <a:xfrm>
              <a:off x="600640" y="240277"/>
              <a:ext cx="2399170" cy="2399170"/>
            </a:xfrm>
            <a:prstGeom prst="arc">
              <a:avLst>
                <a:gd name="adj1" fmla="val 331522"/>
                <a:gd name="adj2" fmla="val 702041"/>
              </a:avLst>
            </a:prstGeom>
            <a:ln w="6350">
              <a:solidFill>
                <a:srgbClr val="FF0000"/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</p:grpSp>
      <p:sp>
        <p:nvSpPr>
          <p:cNvPr id="35" name="Forward Pri Name" hidden="1">
            <a:extLst>
              <a:ext uri="{FF2B5EF4-FFF2-40B4-BE49-F238E27FC236}">
                <a16:creationId xmlns:a16="http://schemas.microsoft.com/office/drawing/2014/main" id="{032A91E7-8C7E-473F-9153-6EC2E3EF8F3A}"/>
              </a:ext>
            </a:extLst>
          </p:cNvPr>
          <p:cNvSpPr txBox="1"/>
          <p:nvPr/>
        </p:nvSpPr>
        <p:spPr>
          <a:xfrm>
            <a:off x="3032972" y="1323356"/>
            <a:ext cx="143210" cy="153888"/>
          </a:xfrm>
          <a:prstGeom prst="rect">
            <a:avLst/>
          </a:prstGeom>
          <a:noFill/>
        </p:spPr>
        <p:txBody>
          <a:bodyPr wrap="none" lIns="18000" tIns="0" rIns="0" bIns="0" rtlCol="0">
            <a:spAutoFit/>
          </a:bodyPr>
          <a:lstStyle/>
          <a:p>
            <a:r>
              <a:rPr lang="en-US" altLang="zh-Hans-HK" sz="1000" i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F1</a:t>
            </a:r>
            <a:endParaRPr lang="zh-Hans-HK" altLang="en-US" sz="1000" i="1" baseline="3000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1" name="Forward Primer" hidden="1">
            <a:extLst>
              <a:ext uri="{FF2B5EF4-FFF2-40B4-BE49-F238E27FC236}">
                <a16:creationId xmlns:a16="http://schemas.microsoft.com/office/drawing/2014/main" id="{8D013688-3104-45E1-8EBA-0F8812987CC0}"/>
              </a:ext>
            </a:extLst>
          </p:cNvPr>
          <p:cNvGrpSpPr/>
          <p:nvPr/>
        </p:nvGrpSpPr>
        <p:grpSpPr>
          <a:xfrm>
            <a:off x="600640" y="240277"/>
            <a:ext cx="2399170" cy="2399170"/>
            <a:chOff x="600640" y="240277"/>
            <a:chExt cx="2399170" cy="2399170"/>
          </a:xfrm>
        </p:grpSpPr>
        <p:cxnSp>
          <p:nvCxnSpPr>
            <p:cNvPr id="42" name="Radiant (FP)">
              <a:extLst>
                <a:ext uri="{FF2B5EF4-FFF2-40B4-BE49-F238E27FC236}">
                  <a16:creationId xmlns:a16="http://schemas.microsoft.com/office/drawing/2014/main" id="{4E25191D-8A2E-4606-863A-FF50ABA85E7F}"/>
                </a:ext>
              </a:extLst>
            </p:cNvPr>
            <p:cNvCxnSpPr>
              <a:cxnSpLocks/>
              <a:stCxn id="23" idx="0"/>
              <a:endCxn id="43" idx="0"/>
            </p:cNvCxnSpPr>
            <p:nvPr/>
          </p:nvCxnSpPr>
          <p:spPr>
            <a:xfrm flipV="1">
              <a:off x="1800371" y="1331886"/>
              <a:ext cx="1194570" cy="115629"/>
            </a:xfrm>
            <a:prstGeom prst="line">
              <a:avLst/>
            </a:prstGeom>
            <a:ln w="63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Forward Pri Arrow">
              <a:extLst>
                <a:ext uri="{FF2B5EF4-FFF2-40B4-BE49-F238E27FC236}">
                  <a16:creationId xmlns:a16="http://schemas.microsoft.com/office/drawing/2014/main" id="{E5B26C5A-1A1A-4D3B-B134-68D7894274B9}"/>
                </a:ext>
              </a:extLst>
            </p:cNvPr>
            <p:cNvSpPr/>
            <p:nvPr/>
          </p:nvSpPr>
          <p:spPr>
            <a:xfrm>
              <a:off x="600640" y="240277"/>
              <a:ext cx="2399170" cy="2399170"/>
            </a:xfrm>
            <a:prstGeom prst="arc">
              <a:avLst>
                <a:gd name="adj1" fmla="val 21290144"/>
                <a:gd name="adj2" fmla="val 98801"/>
              </a:avLst>
            </a:prstGeom>
            <a:ln w="6350">
              <a:solidFill>
                <a:srgbClr val="0000FF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</p:grpSp>
      <p:grpSp>
        <p:nvGrpSpPr>
          <p:cNvPr id="44" name="Mutation" hidden="1">
            <a:extLst>
              <a:ext uri="{FF2B5EF4-FFF2-40B4-BE49-F238E27FC236}">
                <a16:creationId xmlns:a16="http://schemas.microsoft.com/office/drawing/2014/main" id="{0C9F8BF1-ED2F-4DE4-8573-6B02D0CF20A2}"/>
              </a:ext>
            </a:extLst>
          </p:cNvPr>
          <p:cNvGrpSpPr/>
          <p:nvPr/>
        </p:nvGrpSpPr>
        <p:grpSpPr>
          <a:xfrm>
            <a:off x="1800371" y="1447515"/>
            <a:ext cx="1413601" cy="969881"/>
            <a:chOff x="1800371" y="1447515"/>
            <a:chExt cx="1413601" cy="969881"/>
          </a:xfrm>
        </p:grpSpPr>
        <p:cxnSp>
          <p:nvCxnSpPr>
            <p:cNvPr id="45" name="Radiant (Mut)">
              <a:extLst>
                <a:ext uri="{FF2B5EF4-FFF2-40B4-BE49-F238E27FC236}">
                  <a16:creationId xmlns:a16="http://schemas.microsoft.com/office/drawing/2014/main" id="{36622C8D-DEDF-4FBC-B11D-85772EE5E50E}"/>
                </a:ext>
              </a:extLst>
            </p:cNvPr>
            <p:cNvCxnSpPr>
              <a:cxnSpLocks/>
              <a:stCxn id="23" idx="0"/>
              <a:endCxn id="46" idx="1"/>
            </p:cNvCxnSpPr>
            <p:nvPr/>
          </p:nvCxnSpPr>
          <p:spPr>
            <a:xfrm>
              <a:off x="1800371" y="1447515"/>
              <a:ext cx="817233" cy="874761"/>
            </a:xfrm>
            <a:prstGeom prst="line">
              <a:avLst/>
            </a:prstGeom>
            <a:ln w="6350">
              <a:solidFill>
                <a:schemeClr val="accent2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Mutation (Orange)">
              <a:extLst>
                <a:ext uri="{FF2B5EF4-FFF2-40B4-BE49-F238E27FC236}">
                  <a16:creationId xmlns:a16="http://schemas.microsoft.com/office/drawing/2014/main" id="{D1A46F56-4A59-4B5A-8100-59C614C28D2A}"/>
                </a:ext>
              </a:extLst>
            </p:cNvPr>
            <p:cNvSpPr txBox="1"/>
            <p:nvPr/>
          </p:nvSpPr>
          <p:spPr>
            <a:xfrm>
              <a:off x="2617604" y="2227156"/>
              <a:ext cx="596368" cy="190240"/>
            </a:xfrm>
            <a:prstGeom prst="rect">
              <a:avLst/>
            </a:prstGeom>
            <a:noFill/>
          </p:spPr>
          <p:txBody>
            <a:bodyPr wrap="none" lIns="54000" tIns="18000" rIns="54000" bIns="18000" rtlCol="0">
              <a:spAutoFit/>
            </a:bodyPr>
            <a:lstStyle/>
            <a:p>
              <a:r>
                <a:rPr lang="en-US" altLang="zh-Hans-HK" sz="1000">
                  <a:solidFill>
                    <a:schemeClr val="accent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Mutation</a:t>
              </a:r>
            </a:p>
          </p:txBody>
        </p:sp>
      </p:grpSp>
      <p:grpSp>
        <p:nvGrpSpPr>
          <p:cNvPr id="47" name="Enzyme 2" hidden="1">
            <a:extLst>
              <a:ext uri="{FF2B5EF4-FFF2-40B4-BE49-F238E27FC236}">
                <a16:creationId xmlns:a16="http://schemas.microsoft.com/office/drawing/2014/main" id="{0B2F6F87-C706-4903-BA31-0931D209B4F8}"/>
              </a:ext>
            </a:extLst>
          </p:cNvPr>
          <p:cNvGrpSpPr/>
          <p:nvPr/>
        </p:nvGrpSpPr>
        <p:grpSpPr>
          <a:xfrm>
            <a:off x="1800371" y="1447515"/>
            <a:ext cx="1460498" cy="609504"/>
            <a:chOff x="1800371" y="1447515"/>
            <a:chExt cx="1460498" cy="609504"/>
          </a:xfrm>
        </p:grpSpPr>
        <p:cxnSp>
          <p:nvCxnSpPr>
            <p:cNvPr id="48" name="Radiant (RE2)">
              <a:extLst>
                <a:ext uri="{FF2B5EF4-FFF2-40B4-BE49-F238E27FC236}">
                  <a16:creationId xmlns:a16="http://schemas.microsoft.com/office/drawing/2014/main" id="{A8DCA903-32A1-4D05-9629-C8A0CDE6437B}"/>
                </a:ext>
              </a:extLst>
            </p:cNvPr>
            <p:cNvCxnSpPr>
              <a:cxnSpLocks/>
              <a:stCxn id="23" idx="0"/>
              <a:endCxn id="49" idx="1"/>
            </p:cNvCxnSpPr>
            <p:nvPr/>
          </p:nvCxnSpPr>
          <p:spPr>
            <a:xfrm>
              <a:off x="1800371" y="1447515"/>
              <a:ext cx="1074692" cy="532560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2 (Red)">
              <a:extLst>
                <a:ext uri="{FF2B5EF4-FFF2-40B4-BE49-F238E27FC236}">
                  <a16:creationId xmlns:a16="http://schemas.microsoft.com/office/drawing/2014/main" id="{12F600AA-6F93-45DE-8EFD-FC64B8F8C301}"/>
                </a:ext>
              </a:extLst>
            </p:cNvPr>
            <p:cNvSpPr txBox="1"/>
            <p:nvPr/>
          </p:nvSpPr>
          <p:spPr>
            <a:xfrm>
              <a:off x="2875063" y="1903131"/>
              <a:ext cx="385806" cy="153888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>
              <a:defPPr>
                <a:defRPr lang="en-US"/>
              </a:defPPr>
              <a:lvl1pPr>
                <a:defRPr sz="1000" i="1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altLang="zh-Hans-HK">
                  <a:solidFill>
                    <a:srgbClr val="FF0000"/>
                  </a:solidFill>
                </a:rPr>
                <a:t>BamHI</a:t>
              </a:r>
              <a:endParaRPr lang="zh-Hans-HK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50" name="Enzyme 1" hidden="1">
            <a:extLst>
              <a:ext uri="{FF2B5EF4-FFF2-40B4-BE49-F238E27FC236}">
                <a16:creationId xmlns:a16="http://schemas.microsoft.com/office/drawing/2014/main" id="{A3F9D78F-BB36-4F07-A81C-3002B492B067}"/>
              </a:ext>
            </a:extLst>
          </p:cNvPr>
          <p:cNvGrpSpPr/>
          <p:nvPr/>
        </p:nvGrpSpPr>
        <p:grpSpPr>
          <a:xfrm>
            <a:off x="1800371" y="975056"/>
            <a:ext cx="1455450" cy="472459"/>
            <a:chOff x="1800371" y="975056"/>
            <a:chExt cx="1455450" cy="472459"/>
          </a:xfrm>
        </p:grpSpPr>
        <p:cxnSp>
          <p:nvCxnSpPr>
            <p:cNvPr id="51" name="Radiant (RE1)">
              <a:extLst>
                <a:ext uri="{FF2B5EF4-FFF2-40B4-BE49-F238E27FC236}">
                  <a16:creationId xmlns:a16="http://schemas.microsoft.com/office/drawing/2014/main" id="{7CF00748-DF46-4960-A5A2-4308A32BE523}"/>
                </a:ext>
              </a:extLst>
            </p:cNvPr>
            <p:cNvCxnSpPr>
              <a:cxnSpLocks/>
              <a:stCxn id="23" idx="0"/>
              <a:endCxn id="52" idx="1"/>
            </p:cNvCxnSpPr>
            <p:nvPr/>
          </p:nvCxnSpPr>
          <p:spPr>
            <a:xfrm flipV="1">
              <a:off x="1800371" y="1052000"/>
              <a:ext cx="1143382" cy="395515"/>
            </a:xfrm>
            <a:prstGeom prst="line">
              <a:avLst/>
            </a:prstGeom>
            <a:ln w="63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1 (Blue)">
              <a:extLst>
                <a:ext uri="{FF2B5EF4-FFF2-40B4-BE49-F238E27FC236}">
                  <a16:creationId xmlns:a16="http://schemas.microsoft.com/office/drawing/2014/main" id="{798A2CFD-470C-4558-B4C5-F714173816D2}"/>
                </a:ext>
              </a:extLst>
            </p:cNvPr>
            <p:cNvSpPr txBox="1"/>
            <p:nvPr/>
          </p:nvSpPr>
          <p:spPr>
            <a:xfrm>
              <a:off x="2943753" y="975056"/>
              <a:ext cx="312068" cy="153888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en-US" altLang="zh-Hans-HK" sz="1000" i="1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Esp3I</a:t>
              </a:r>
              <a:endParaRPr lang="zh-Hans-HK" altLang="en-US" sz="1000" i="1" baseline="3000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72" name="===Backbone===">
            <a:extLst>
              <a:ext uri="{FF2B5EF4-FFF2-40B4-BE49-F238E27FC236}">
                <a16:creationId xmlns:a16="http://schemas.microsoft.com/office/drawing/2014/main" id="{1B849569-9135-438A-919B-C5734B37DC92}"/>
              </a:ext>
            </a:extLst>
          </p:cNvPr>
          <p:cNvSpPr/>
          <p:nvPr/>
        </p:nvSpPr>
        <p:spPr>
          <a:xfrm>
            <a:off x="1080520" y="719117"/>
            <a:ext cx="1440000" cy="1440000"/>
          </a:xfrm>
          <a:prstGeom prst="ellipse">
            <a:avLst/>
          </a:prstGeom>
          <a:noFill/>
          <a:ln w="19050">
            <a:solidFill>
              <a:schemeClr val="bg1">
                <a:lumMod val="50000"/>
              </a:schemeClr>
            </a:solidFill>
            <a:headEnd type="none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Hans-HK" sz="1200">
                <a:solidFill>
                  <a:schemeClr val="tx1"/>
                </a:solidFill>
                <a:latin typeface="Bahnschrift SemiLight SemiConde" panose="020B0502040204020203" pitchFamily="34" charset="0"/>
              </a:rPr>
              <a:t>pcDNA3.1</a:t>
            </a:r>
          </a:p>
          <a:p>
            <a:pPr algn="ctr"/>
            <a:r>
              <a:rPr lang="en-US" altLang="zh-Hans-HK" sz="1200">
                <a:solidFill>
                  <a:schemeClr val="tx1"/>
                </a:solidFill>
                <a:latin typeface="Bahnschrift SemiLight SemiConde" panose="020B0502040204020203" pitchFamily="34" charset="0"/>
              </a:rPr>
              <a:t>5428 bp</a:t>
            </a:r>
          </a:p>
        </p:txBody>
      </p:sp>
      <p:sp>
        <p:nvSpPr>
          <p:cNvPr id="63" name="Counterclock Arrow">
            <a:extLst>
              <a:ext uri="{FF2B5EF4-FFF2-40B4-BE49-F238E27FC236}">
                <a16:creationId xmlns:a16="http://schemas.microsoft.com/office/drawing/2014/main" id="{2B3ED929-ED35-455E-BEEC-020E2A50301D}"/>
              </a:ext>
            </a:extLst>
          </p:cNvPr>
          <p:cNvSpPr/>
          <p:nvPr/>
        </p:nvSpPr>
        <p:spPr>
          <a:xfrm rot="19288252" flipH="1">
            <a:off x="1018048" y="656645"/>
            <a:ext cx="1564944" cy="1564944"/>
          </a:xfrm>
          <a:prstGeom prst="circularArrow">
            <a:avLst>
              <a:gd name="adj1" fmla="val 4858"/>
              <a:gd name="adj2" fmla="val 349724"/>
              <a:gd name="adj3" fmla="val 17443198"/>
              <a:gd name="adj4" fmla="val 14409533"/>
              <a:gd name="adj5" fmla="val 3882"/>
            </a:avLst>
          </a:prstGeom>
          <a:solidFill>
            <a:srgbClr val="CCFFC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4" name="Clockwise Arrow">
            <a:extLst>
              <a:ext uri="{FF2B5EF4-FFF2-40B4-BE49-F238E27FC236}">
                <a16:creationId xmlns:a16="http://schemas.microsoft.com/office/drawing/2014/main" id="{036796BF-3FBF-4B66-967F-45DEF8FE4905}"/>
              </a:ext>
            </a:extLst>
          </p:cNvPr>
          <p:cNvSpPr/>
          <p:nvPr/>
        </p:nvSpPr>
        <p:spPr>
          <a:xfrm rot="10091021">
            <a:off x="1018048" y="656645"/>
            <a:ext cx="1564944" cy="1564944"/>
          </a:xfrm>
          <a:prstGeom prst="circularArrow">
            <a:avLst>
              <a:gd name="adj1" fmla="val 4858"/>
              <a:gd name="adj2" fmla="val 349724"/>
              <a:gd name="adj3" fmla="val 17443198"/>
              <a:gd name="adj4" fmla="val 14575704"/>
              <a:gd name="adj5" fmla="val 3882"/>
            </a:avLst>
          </a:prstGeom>
          <a:solidFill>
            <a:srgbClr val="FFCC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9" name="White Box">
            <a:extLst>
              <a:ext uri="{FF2B5EF4-FFF2-40B4-BE49-F238E27FC236}">
                <a16:creationId xmlns:a16="http://schemas.microsoft.com/office/drawing/2014/main" id="{4ABF25AB-1B6B-49F9-BB23-A8ED25BB5182}"/>
              </a:ext>
            </a:extLst>
          </p:cNvPr>
          <p:cNvSpPr/>
          <p:nvPr/>
        </p:nvSpPr>
        <p:spPr>
          <a:xfrm rot="10314910" flipH="1">
            <a:off x="1038225" y="677862"/>
            <a:ext cx="1524000" cy="1524000"/>
          </a:xfrm>
          <a:prstGeom prst="blockArc">
            <a:avLst>
              <a:gd name="adj1" fmla="val 19679250"/>
              <a:gd name="adj2" fmla="val 21413077"/>
              <a:gd name="adj3" fmla="val 513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>
              <a:solidFill>
                <a:schemeClr val="tx1"/>
              </a:solidFill>
            </a:endParaRPr>
          </a:p>
        </p:txBody>
      </p:sp>
      <p:sp>
        <p:nvSpPr>
          <p:cNvPr id="80" name="White box LABEL">
            <a:extLst>
              <a:ext uri="{FF2B5EF4-FFF2-40B4-BE49-F238E27FC236}">
                <a16:creationId xmlns:a16="http://schemas.microsoft.com/office/drawing/2014/main" id="{7EB04DBC-EB2D-4049-AA1D-01457710ABB7}"/>
              </a:ext>
            </a:extLst>
          </p:cNvPr>
          <p:cNvSpPr txBox="1"/>
          <p:nvPr/>
        </p:nvSpPr>
        <p:spPr>
          <a:xfrm>
            <a:off x="780289" y="1331886"/>
            <a:ext cx="268269" cy="27865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altLang="zh-CN" sz="1000" err="1">
                <a:latin typeface="Bahnschrift SemiLight SemiConde" panose="020B0502040204020203" pitchFamily="34" charset="0"/>
                <a:cs typeface="Calibri" panose="020F0502020204030204" pitchFamily="34" charset="0"/>
              </a:rPr>
              <a:t>pUC</a:t>
            </a:r>
            <a:endParaRPr lang="en-US" altLang="zh-Hans-HK" sz="1000">
              <a:latin typeface="Bahnschrift SemiLight SemiConde" panose="020B0502040204020203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800"/>
              </a:lnSpc>
            </a:pPr>
            <a:r>
              <a:rPr lang="en-US" altLang="zh-Hans-HK" sz="1000" err="1">
                <a:latin typeface="Bahnschrift SemiLight SemiConde" panose="020B0502040204020203" pitchFamily="34" charset="0"/>
                <a:cs typeface="Calibri" panose="020F0502020204030204" pitchFamily="34" charset="0"/>
              </a:rPr>
              <a:t>ori</a:t>
            </a:r>
            <a:endParaRPr lang="zh-Hans-HK" altLang="en-US" sz="1000">
              <a:latin typeface="Bahnschrift SemiLight SemiConde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26" name="White Box">
            <a:extLst>
              <a:ext uri="{FF2B5EF4-FFF2-40B4-BE49-F238E27FC236}">
                <a16:creationId xmlns:a16="http://schemas.microsoft.com/office/drawing/2014/main" id="{5CD6A7D9-72E2-4FB6-943E-4CC39B4AEB31}"/>
              </a:ext>
            </a:extLst>
          </p:cNvPr>
          <p:cNvSpPr/>
          <p:nvPr/>
        </p:nvSpPr>
        <p:spPr>
          <a:xfrm rot="19834133" flipH="1">
            <a:off x="1038225" y="677862"/>
            <a:ext cx="1524000" cy="1524000"/>
          </a:xfrm>
          <a:prstGeom prst="blockArc">
            <a:avLst>
              <a:gd name="adj1" fmla="val 19019318"/>
              <a:gd name="adj2" fmla="val 21413077"/>
              <a:gd name="adj3" fmla="val 513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>
              <a:solidFill>
                <a:schemeClr val="tx1"/>
              </a:solidFill>
            </a:endParaRPr>
          </a:p>
        </p:txBody>
      </p:sp>
      <p:sp>
        <p:nvSpPr>
          <p:cNvPr id="27" name="White Box">
            <a:extLst>
              <a:ext uri="{FF2B5EF4-FFF2-40B4-BE49-F238E27FC236}">
                <a16:creationId xmlns:a16="http://schemas.microsoft.com/office/drawing/2014/main" id="{4786E029-76BB-42C7-ADEC-20EDB38CBCBD}"/>
              </a:ext>
            </a:extLst>
          </p:cNvPr>
          <p:cNvSpPr/>
          <p:nvPr/>
        </p:nvSpPr>
        <p:spPr>
          <a:xfrm rot="17572524" flipH="1">
            <a:off x="1038225" y="677862"/>
            <a:ext cx="1524000" cy="1524000"/>
          </a:xfrm>
          <a:prstGeom prst="blockArc">
            <a:avLst>
              <a:gd name="adj1" fmla="val 20905486"/>
              <a:gd name="adj2" fmla="val 21413077"/>
              <a:gd name="adj3" fmla="val 513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>
              <a:solidFill>
                <a:schemeClr val="tx1"/>
              </a:solidFill>
            </a:endParaRPr>
          </a:p>
        </p:txBody>
      </p:sp>
      <p:sp>
        <p:nvSpPr>
          <p:cNvPr id="28" name="White Box">
            <a:extLst>
              <a:ext uri="{FF2B5EF4-FFF2-40B4-BE49-F238E27FC236}">
                <a16:creationId xmlns:a16="http://schemas.microsoft.com/office/drawing/2014/main" id="{CE917B16-736A-4A4E-A1B8-0719CD71C548}"/>
              </a:ext>
            </a:extLst>
          </p:cNvPr>
          <p:cNvSpPr/>
          <p:nvPr/>
        </p:nvSpPr>
        <p:spPr>
          <a:xfrm rot="12062497" flipH="1">
            <a:off x="1038225" y="677862"/>
            <a:ext cx="1524000" cy="1524000"/>
          </a:xfrm>
          <a:prstGeom prst="blockArc">
            <a:avLst>
              <a:gd name="adj1" fmla="val 20090226"/>
              <a:gd name="adj2" fmla="val 21413077"/>
              <a:gd name="adj3" fmla="val 513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>
              <a:solidFill>
                <a:schemeClr val="tx1"/>
              </a:solidFill>
            </a:endParaRPr>
          </a:p>
        </p:txBody>
      </p:sp>
      <p:sp>
        <p:nvSpPr>
          <p:cNvPr id="29" name="White Box">
            <a:extLst>
              <a:ext uri="{FF2B5EF4-FFF2-40B4-BE49-F238E27FC236}">
                <a16:creationId xmlns:a16="http://schemas.microsoft.com/office/drawing/2014/main" id="{A1ED6CBA-2760-4F9E-A24E-2D194DB970F7}"/>
              </a:ext>
            </a:extLst>
          </p:cNvPr>
          <p:cNvSpPr/>
          <p:nvPr/>
        </p:nvSpPr>
        <p:spPr>
          <a:xfrm rot="9224035" flipH="1">
            <a:off x="1038225" y="677862"/>
            <a:ext cx="1524000" cy="1524000"/>
          </a:xfrm>
          <a:prstGeom prst="blockArc">
            <a:avLst>
              <a:gd name="adj1" fmla="val 20488159"/>
              <a:gd name="adj2" fmla="val 21413077"/>
              <a:gd name="adj3" fmla="val 513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>
              <a:solidFill>
                <a:schemeClr val="tx1"/>
              </a:solidFill>
            </a:endParaRPr>
          </a:p>
        </p:txBody>
      </p:sp>
      <p:sp>
        <p:nvSpPr>
          <p:cNvPr id="30" name="White Box">
            <a:extLst>
              <a:ext uri="{FF2B5EF4-FFF2-40B4-BE49-F238E27FC236}">
                <a16:creationId xmlns:a16="http://schemas.microsoft.com/office/drawing/2014/main" id="{9904951A-6A68-403F-ABC0-885B55EAA41D}"/>
              </a:ext>
            </a:extLst>
          </p:cNvPr>
          <p:cNvSpPr/>
          <p:nvPr/>
        </p:nvSpPr>
        <p:spPr>
          <a:xfrm rot="6170214" flipH="1">
            <a:off x="1038225" y="677862"/>
            <a:ext cx="1524000" cy="1524000"/>
          </a:xfrm>
          <a:prstGeom prst="blockArc">
            <a:avLst>
              <a:gd name="adj1" fmla="val 19062632"/>
              <a:gd name="adj2" fmla="val 21413077"/>
              <a:gd name="adj3" fmla="val 513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>
              <a:solidFill>
                <a:schemeClr val="tx1"/>
              </a:solidFill>
            </a:endParaRPr>
          </a:p>
        </p:txBody>
      </p:sp>
      <p:sp>
        <p:nvSpPr>
          <p:cNvPr id="31" name="Label">
            <a:extLst>
              <a:ext uri="{FF2B5EF4-FFF2-40B4-BE49-F238E27FC236}">
                <a16:creationId xmlns:a16="http://schemas.microsoft.com/office/drawing/2014/main" id="{39D60443-CABF-47EF-B925-FABA9D86DC3F}"/>
              </a:ext>
            </a:extLst>
          </p:cNvPr>
          <p:cNvSpPr txBox="1"/>
          <p:nvPr/>
        </p:nvSpPr>
        <p:spPr>
          <a:xfrm>
            <a:off x="1054242" y="634672"/>
            <a:ext cx="369259" cy="176065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r">
              <a:lnSpc>
                <a:spcPts val="800"/>
              </a:lnSpc>
            </a:pPr>
            <a:r>
              <a:rPr lang="en-US" altLang="zh-Hans-HK" sz="1000" err="1">
                <a:latin typeface="Bahnschrift SemiLight SemiConde" panose="020B0502040204020203" pitchFamily="34" charset="0"/>
                <a:cs typeface="Calibri" panose="020F0502020204030204" pitchFamily="34" charset="0"/>
              </a:rPr>
              <a:t>AmpR</a:t>
            </a:r>
            <a:endParaRPr lang="zh-Hans-HK" altLang="en-US" sz="1000" baseline="30000">
              <a:latin typeface="Bahnschrift SemiLight SemiConde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32" name="Label">
            <a:extLst>
              <a:ext uri="{FF2B5EF4-FFF2-40B4-BE49-F238E27FC236}">
                <a16:creationId xmlns:a16="http://schemas.microsoft.com/office/drawing/2014/main" id="{05B00D43-8BAF-48DD-96A0-BB6B054C2612}"/>
              </a:ext>
            </a:extLst>
          </p:cNvPr>
          <p:cNvSpPr txBox="1"/>
          <p:nvPr/>
        </p:nvSpPr>
        <p:spPr>
          <a:xfrm>
            <a:off x="1845672" y="2200302"/>
            <a:ext cx="335596" cy="176065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zh-Hans-HK" sz="1000">
                <a:latin typeface="Bahnschrift SemiLight SemiConde" panose="020B0502040204020203" pitchFamily="34" charset="0"/>
                <a:cs typeface="Calibri" panose="020F0502020204030204" pitchFamily="34" charset="0"/>
              </a:rPr>
              <a:t>NeoR</a:t>
            </a:r>
            <a:endParaRPr lang="zh-Hans-HK" altLang="en-US" sz="1000" baseline="30000">
              <a:latin typeface="Bahnschrift SemiLight SemiConde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36" name="White box LABEL">
            <a:extLst>
              <a:ext uri="{FF2B5EF4-FFF2-40B4-BE49-F238E27FC236}">
                <a16:creationId xmlns:a16="http://schemas.microsoft.com/office/drawing/2014/main" id="{102C6B44-A100-4638-AB6D-9D11E9F0E9F0}"/>
              </a:ext>
            </a:extLst>
          </p:cNvPr>
          <p:cNvSpPr txBox="1"/>
          <p:nvPr/>
        </p:nvSpPr>
        <p:spPr>
          <a:xfrm>
            <a:off x="1154744" y="2114664"/>
            <a:ext cx="351626" cy="27865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r">
              <a:lnSpc>
                <a:spcPts val="800"/>
              </a:lnSpc>
            </a:pPr>
            <a:r>
              <a:rPr lang="en-US" altLang="zh-Hans-HK" sz="1000">
                <a:latin typeface="Bahnschrift SemiLight SemiConde" panose="020B0502040204020203" pitchFamily="34" charset="0"/>
                <a:cs typeface="Calibri" panose="020F0502020204030204" pitchFamily="34" charset="0"/>
              </a:rPr>
              <a:t>SV40</a:t>
            </a:r>
          </a:p>
          <a:p>
            <a:pPr algn="r">
              <a:lnSpc>
                <a:spcPts val="800"/>
              </a:lnSpc>
            </a:pPr>
            <a:r>
              <a:rPr lang="en-US" altLang="zh-Hans-HK" sz="1000">
                <a:latin typeface="Bahnschrift SemiLight SemiConde" panose="020B0502040204020203" pitchFamily="34" charset="0"/>
                <a:cs typeface="Calibri" panose="020F0502020204030204" pitchFamily="34" charset="0"/>
              </a:rPr>
              <a:t>polyA</a:t>
            </a:r>
            <a:endParaRPr lang="zh-Hans-HK" altLang="en-US" sz="1000">
              <a:latin typeface="Bahnschrift SemiLight SemiConde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37" name="White box LABEL">
            <a:extLst>
              <a:ext uri="{FF2B5EF4-FFF2-40B4-BE49-F238E27FC236}">
                <a16:creationId xmlns:a16="http://schemas.microsoft.com/office/drawing/2014/main" id="{20F2CD2F-0563-49EC-BA6D-308898D22805}"/>
              </a:ext>
            </a:extLst>
          </p:cNvPr>
          <p:cNvSpPr txBox="1"/>
          <p:nvPr/>
        </p:nvSpPr>
        <p:spPr>
          <a:xfrm>
            <a:off x="2403438" y="1851379"/>
            <a:ext cx="345214" cy="176065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zh-Hans-HK" sz="1000">
                <a:latin typeface="Bahnschrift SemiLight SemiConde" panose="020B0502040204020203" pitchFamily="34" charset="0"/>
                <a:cs typeface="Calibri" panose="020F0502020204030204" pitchFamily="34" charset="0"/>
              </a:rPr>
              <a:t>P</a:t>
            </a:r>
            <a:r>
              <a:rPr lang="en-US" altLang="zh-Hans-HK" sz="800">
                <a:latin typeface="Bahnschrift SemiLight SemiConde" panose="020B0502040204020203" pitchFamily="34" charset="0"/>
                <a:cs typeface="Calibri" panose="020F0502020204030204" pitchFamily="34" charset="0"/>
              </a:rPr>
              <a:t>SV40</a:t>
            </a:r>
            <a:endParaRPr lang="zh-Hans-HK" altLang="en-US" sz="800" baseline="30000">
              <a:latin typeface="Bahnschrift SemiLight SemiConde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38" name="White box LABEL">
            <a:extLst>
              <a:ext uri="{FF2B5EF4-FFF2-40B4-BE49-F238E27FC236}">
                <a16:creationId xmlns:a16="http://schemas.microsoft.com/office/drawing/2014/main" id="{A87DA646-8EEA-47A3-9E79-5DECA1559765}"/>
              </a:ext>
            </a:extLst>
          </p:cNvPr>
          <p:cNvSpPr txBox="1"/>
          <p:nvPr/>
        </p:nvSpPr>
        <p:spPr>
          <a:xfrm>
            <a:off x="2525174" y="1455659"/>
            <a:ext cx="208959" cy="27865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altLang="zh-Hans-HK" sz="1000">
                <a:latin typeface="Bahnschrift SemiLight SemiConde" panose="020B0502040204020203" pitchFamily="34" charset="0"/>
                <a:cs typeface="Calibri" panose="020F0502020204030204" pitchFamily="34" charset="0"/>
              </a:rPr>
              <a:t>f1</a:t>
            </a:r>
          </a:p>
          <a:p>
            <a:pPr algn="ctr">
              <a:lnSpc>
                <a:spcPts val="800"/>
              </a:lnSpc>
            </a:pPr>
            <a:r>
              <a:rPr lang="en-US" altLang="zh-Hans-HK" sz="1000">
                <a:latin typeface="Bahnschrift SemiLight SemiConde" panose="020B0502040204020203" pitchFamily="34" charset="0"/>
                <a:cs typeface="Calibri" panose="020F0502020204030204" pitchFamily="34" charset="0"/>
              </a:rPr>
              <a:t>ori</a:t>
            </a:r>
            <a:endParaRPr lang="zh-Hans-HK" altLang="en-US" sz="1000">
              <a:latin typeface="Bahnschrift SemiLight SemiConde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39" name="White box LABEL">
            <a:extLst>
              <a:ext uri="{FF2B5EF4-FFF2-40B4-BE49-F238E27FC236}">
                <a16:creationId xmlns:a16="http://schemas.microsoft.com/office/drawing/2014/main" id="{4FD4D96F-C4C2-4247-AC41-A64ECF5F7DAA}"/>
              </a:ext>
            </a:extLst>
          </p:cNvPr>
          <p:cNvSpPr txBox="1"/>
          <p:nvPr/>
        </p:nvSpPr>
        <p:spPr>
          <a:xfrm>
            <a:off x="2544320" y="1103856"/>
            <a:ext cx="351626" cy="27865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altLang="zh-Hans-HK" sz="1000">
                <a:latin typeface="Bahnschrift SemiLight SemiConde" panose="020B0502040204020203" pitchFamily="34" charset="0"/>
                <a:cs typeface="Calibri" panose="020F0502020204030204" pitchFamily="34" charset="0"/>
              </a:rPr>
              <a:t>bGH</a:t>
            </a:r>
          </a:p>
          <a:p>
            <a:pPr algn="ctr">
              <a:lnSpc>
                <a:spcPts val="800"/>
              </a:lnSpc>
            </a:pPr>
            <a:r>
              <a:rPr lang="en-US" altLang="zh-Hans-HK" sz="1000">
                <a:latin typeface="Bahnschrift SemiLight SemiConde" panose="020B0502040204020203" pitchFamily="34" charset="0"/>
                <a:cs typeface="Calibri" panose="020F0502020204030204" pitchFamily="34" charset="0"/>
              </a:rPr>
              <a:t>polyA</a:t>
            </a:r>
            <a:endParaRPr lang="zh-Hans-HK" altLang="en-US" sz="1000">
              <a:latin typeface="Bahnschrift SemiLight SemiConde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40" name="White box LABEL">
            <a:extLst>
              <a:ext uri="{FF2B5EF4-FFF2-40B4-BE49-F238E27FC236}">
                <a16:creationId xmlns:a16="http://schemas.microsoft.com/office/drawing/2014/main" id="{97D9CBAA-AC5D-4157-9FD9-7E877E8247FE}"/>
              </a:ext>
            </a:extLst>
          </p:cNvPr>
          <p:cNvSpPr txBox="1"/>
          <p:nvPr/>
        </p:nvSpPr>
        <p:spPr>
          <a:xfrm>
            <a:off x="2167395" y="642023"/>
            <a:ext cx="409334" cy="176065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zh-Hans-HK" sz="1000">
                <a:latin typeface="Bahnschrift SemiLight SemiConde" panose="020B0502040204020203" pitchFamily="34" charset="0"/>
                <a:cs typeface="Calibri" panose="020F0502020204030204" pitchFamily="34" charset="0"/>
              </a:rPr>
              <a:t>P</a:t>
            </a:r>
            <a:r>
              <a:rPr lang="en-US" altLang="zh-Hans-HK" sz="800">
                <a:latin typeface="Bahnschrift SemiLight SemiConde" panose="020B0502040204020203" pitchFamily="34" charset="0"/>
                <a:cs typeface="Calibri" panose="020F0502020204030204" pitchFamily="34" charset="0"/>
              </a:rPr>
              <a:t>CMV IE</a:t>
            </a:r>
            <a:endParaRPr lang="zh-Hans-HK" altLang="en-US" sz="800" baseline="30000">
              <a:latin typeface="Bahnschrift SemiLight SemiConde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20" name="矩形 19" hidden="1">
            <a:extLst>
              <a:ext uri="{FF2B5EF4-FFF2-40B4-BE49-F238E27FC236}">
                <a16:creationId xmlns:a16="http://schemas.microsoft.com/office/drawing/2014/main" id="{43F0FEFA-AE0C-4BD9-9D1D-40B29E889A41}"/>
              </a:ext>
            </a:extLst>
          </p:cNvPr>
          <p:cNvSpPr/>
          <p:nvPr/>
        </p:nvSpPr>
        <p:spPr>
          <a:xfrm>
            <a:off x="180000" y="0"/>
            <a:ext cx="3239442" cy="287972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headEnd type="none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636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Background">
            <a:extLst>
              <a:ext uri="{FF2B5EF4-FFF2-40B4-BE49-F238E27FC236}">
                <a16:creationId xmlns:a16="http://schemas.microsoft.com/office/drawing/2014/main" id="{0AA315F6-3DFA-4CA2-9751-F7068C20EF9F}"/>
              </a:ext>
            </a:extLst>
          </p:cNvPr>
          <p:cNvGrpSpPr/>
          <p:nvPr/>
        </p:nvGrpSpPr>
        <p:grpSpPr>
          <a:xfrm>
            <a:off x="80962" y="846351"/>
            <a:ext cx="3491804" cy="0"/>
            <a:chOff x="80962" y="1026507"/>
            <a:chExt cx="3491804" cy="0"/>
          </a:xfrm>
        </p:grpSpPr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6C0D1B59-F493-492F-BC43-6384999F6592}"/>
                </a:ext>
              </a:extLst>
            </p:cNvPr>
            <p:cNvCxnSpPr>
              <a:cxnSpLocks/>
            </p:cNvCxnSpPr>
            <p:nvPr/>
          </p:nvCxnSpPr>
          <p:spPr>
            <a:xfrm>
              <a:off x="360225" y="1026507"/>
              <a:ext cx="2880000" cy="0"/>
            </a:xfrm>
            <a:prstGeom prst="line">
              <a:avLst/>
            </a:prstGeom>
            <a:ln w="63500" cmpd="dbl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574FF037-A1DC-4309-9D7D-D52B768FC729}"/>
                </a:ext>
              </a:extLst>
            </p:cNvPr>
            <p:cNvCxnSpPr>
              <a:cxnSpLocks/>
            </p:cNvCxnSpPr>
            <p:nvPr/>
          </p:nvCxnSpPr>
          <p:spPr>
            <a:xfrm>
              <a:off x="80962" y="1026507"/>
              <a:ext cx="360225" cy="0"/>
            </a:xfrm>
            <a:prstGeom prst="line">
              <a:avLst/>
            </a:prstGeom>
            <a:ln w="63500" cmpd="dbl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C127A99B-E8CE-4A31-8398-53746BBDD374}"/>
                </a:ext>
              </a:extLst>
            </p:cNvPr>
            <p:cNvCxnSpPr>
              <a:cxnSpLocks/>
            </p:cNvCxnSpPr>
            <p:nvPr/>
          </p:nvCxnSpPr>
          <p:spPr>
            <a:xfrm>
              <a:off x="3212541" y="1026507"/>
              <a:ext cx="360225" cy="0"/>
            </a:xfrm>
            <a:prstGeom prst="line">
              <a:avLst/>
            </a:prstGeom>
            <a:ln w="63500" cmpd="dbl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Background">
            <a:extLst>
              <a:ext uri="{FF2B5EF4-FFF2-40B4-BE49-F238E27FC236}">
                <a16:creationId xmlns:a16="http://schemas.microsoft.com/office/drawing/2014/main" id="{98F5138C-C215-415C-9A9A-B50ECAA1627E}"/>
              </a:ext>
            </a:extLst>
          </p:cNvPr>
          <p:cNvGrpSpPr/>
          <p:nvPr/>
        </p:nvGrpSpPr>
        <p:grpSpPr>
          <a:xfrm>
            <a:off x="80962" y="2407142"/>
            <a:ext cx="3491804" cy="0"/>
            <a:chOff x="80962" y="1026507"/>
            <a:chExt cx="3491804" cy="0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14FAB1F3-A5E1-4D05-AE40-449F2516AC40}"/>
                </a:ext>
              </a:extLst>
            </p:cNvPr>
            <p:cNvCxnSpPr>
              <a:cxnSpLocks/>
            </p:cNvCxnSpPr>
            <p:nvPr/>
          </p:nvCxnSpPr>
          <p:spPr>
            <a:xfrm>
              <a:off x="360225" y="1026507"/>
              <a:ext cx="2880000" cy="0"/>
            </a:xfrm>
            <a:prstGeom prst="line">
              <a:avLst/>
            </a:prstGeom>
            <a:ln w="63500" cmpd="dbl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D320067D-40B5-4636-B9D0-F76850820524}"/>
                </a:ext>
              </a:extLst>
            </p:cNvPr>
            <p:cNvCxnSpPr>
              <a:cxnSpLocks/>
            </p:cNvCxnSpPr>
            <p:nvPr/>
          </p:nvCxnSpPr>
          <p:spPr>
            <a:xfrm>
              <a:off x="80962" y="1026507"/>
              <a:ext cx="360225" cy="0"/>
            </a:xfrm>
            <a:prstGeom prst="line">
              <a:avLst/>
            </a:prstGeom>
            <a:ln w="63500" cmpd="dbl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661ACA31-795A-41FF-8523-E1CD38485FF8}"/>
                </a:ext>
              </a:extLst>
            </p:cNvPr>
            <p:cNvCxnSpPr>
              <a:cxnSpLocks/>
            </p:cNvCxnSpPr>
            <p:nvPr/>
          </p:nvCxnSpPr>
          <p:spPr>
            <a:xfrm>
              <a:off x="3212541" y="1026507"/>
              <a:ext cx="360225" cy="0"/>
            </a:xfrm>
            <a:prstGeom prst="line">
              <a:avLst/>
            </a:prstGeom>
            <a:ln w="63500" cmpd="dbl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orward Pri Name">
            <a:extLst>
              <a:ext uri="{FF2B5EF4-FFF2-40B4-BE49-F238E27FC236}">
                <a16:creationId xmlns:a16="http://schemas.microsoft.com/office/drawing/2014/main" id="{70622339-CE27-43D8-8EC0-CCA1446F8F69}"/>
              </a:ext>
            </a:extLst>
          </p:cNvPr>
          <p:cNvSpPr txBox="1"/>
          <p:nvPr/>
        </p:nvSpPr>
        <p:spPr>
          <a:xfrm>
            <a:off x="533399" y="1968229"/>
            <a:ext cx="143210" cy="153888"/>
          </a:xfrm>
          <a:prstGeom prst="rect">
            <a:avLst/>
          </a:prstGeom>
          <a:noFill/>
        </p:spPr>
        <p:txBody>
          <a:bodyPr wrap="none" lIns="18000" tIns="0" rIns="0" bIns="0" rtlCol="0">
            <a:spAutoFit/>
          </a:bodyPr>
          <a:lstStyle/>
          <a:p>
            <a:r>
              <a:rPr lang="en-US" altLang="zh-Hans-HK" sz="1000" i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F1</a:t>
            </a:r>
            <a:endParaRPr lang="zh-Hans-HK" altLang="en-US" sz="1000" i="1" baseline="3000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4E80739-E669-4F54-B13F-4709DAB74573}"/>
              </a:ext>
            </a:extLst>
          </p:cNvPr>
          <p:cNvCxnSpPr/>
          <p:nvPr/>
        </p:nvCxnSpPr>
        <p:spPr>
          <a:xfrm>
            <a:off x="533399" y="2162617"/>
            <a:ext cx="144000" cy="0"/>
          </a:xfrm>
          <a:prstGeom prst="straightConnector1">
            <a:avLst/>
          </a:prstGeom>
          <a:ln w="6350" cap="sq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7CBBE6E-3C0E-426A-9A5A-4C604F4B5630}"/>
              </a:ext>
            </a:extLst>
          </p:cNvPr>
          <p:cNvCxnSpPr/>
          <p:nvPr/>
        </p:nvCxnSpPr>
        <p:spPr>
          <a:xfrm>
            <a:off x="533399" y="2162617"/>
            <a:ext cx="0" cy="273050"/>
          </a:xfrm>
          <a:prstGeom prst="line">
            <a:avLst/>
          </a:prstGeom>
          <a:ln w="6350" cap="sq">
            <a:solidFill>
              <a:srgbClr val="0000FF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rward Pri Name">
            <a:extLst>
              <a:ext uri="{FF2B5EF4-FFF2-40B4-BE49-F238E27FC236}">
                <a16:creationId xmlns:a16="http://schemas.microsoft.com/office/drawing/2014/main" id="{41C77432-0D84-450B-8D13-BB2CD2E071FB}"/>
              </a:ext>
            </a:extLst>
          </p:cNvPr>
          <p:cNvSpPr txBox="1"/>
          <p:nvPr/>
        </p:nvSpPr>
        <p:spPr>
          <a:xfrm>
            <a:off x="2923051" y="2669362"/>
            <a:ext cx="152828" cy="153888"/>
          </a:xfrm>
          <a:prstGeom prst="rect">
            <a:avLst/>
          </a:prstGeom>
          <a:noFill/>
        </p:spPr>
        <p:txBody>
          <a:bodyPr wrap="none" lIns="18000" tIns="0" rIns="0" bIns="0" rtlCol="0">
            <a:spAutoFit/>
          </a:bodyPr>
          <a:lstStyle/>
          <a:p>
            <a:r>
              <a:rPr lang="en-US" altLang="zh-Hans-HK" sz="1000" i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R1</a:t>
            </a:r>
            <a:endParaRPr lang="zh-Hans-HK" altLang="en-US" sz="1000" i="1" baseline="3000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18075ED-CEF2-469D-AD0C-784DA8418CD6}"/>
              </a:ext>
            </a:extLst>
          </p:cNvPr>
          <p:cNvCxnSpPr>
            <a:cxnSpLocks/>
          </p:cNvCxnSpPr>
          <p:nvPr/>
        </p:nvCxnSpPr>
        <p:spPr>
          <a:xfrm flipH="1">
            <a:off x="2923051" y="2651668"/>
            <a:ext cx="144000" cy="0"/>
          </a:xfrm>
          <a:prstGeom prst="straightConnector1">
            <a:avLst/>
          </a:prstGeom>
          <a:ln w="6350" cap="sq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B809D04-2514-4E70-9455-84E95B078BDD}"/>
              </a:ext>
            </a:extLst>
          </p:cNvPr>
          <p:cNvCxnSpPr/>
          <p:nvPr/>
        </p:nvCxnSpPr>
        <p:spPr>
          <a:xfrm>
            <a:off x="3067051" y="2378618"/>
            <a:ext cx="0" cy="273050"/>
          </a:xfrm>
          <a:prstGeom prst="line">
            <a:avLst/>
          </a:prstGeom>
          <a:ln w="6350" cap="sq">
            <a:solidFill>
              <a:srgbClr val="FF0000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箭头: 右 1">
            <a:extLst>
              <a:ext uri="{FF2B5EF4-FFF2-40B4-BE49-F238E27FC236}">
                <a16:creationId xmlns:a16="http://schemas.microsoft.com/office/drawing/2014/main" id="{60AB6784-6948-40A7-A8E9-70D009F8C209}"/>
              </a:ext>
            </a:extLst>
          </p:cNvPr>
          <p:cNvSpPr/>
          <p:nvPr/>
        </p:nvSpPr>
        <p:spPr>
          <a:xfrm>
            <a:off x="1761194" y="2299142"/>
            <a:ext cx="449725" cy="216000"/>
          </a:xfrm>
          <a:prstGeom prst="rightArrow">
            <a:avLst>
              <a:gd name="adj1" fmla="val 74799"/>
              <a:gd name="adj2" fmla="val 31940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noAutofit/>
          </a:bodyPr>
          <a:lstStyle/>
          <a:p>
            <a:pPr algn="ctr"/>
            <a:r>
              <a:rPr lang="en-US" altLang="zh-Hans-HK" sz="1000">
                <a:solidFill>
                  <a:schemeClr val="tx1"/>
                </a:solidFill>
              </a:rPr>
              <a:t>EGFP</a:t>
            </a:r>
            <a:endParaRPr lang="zh-Hans-HK" altLang="en-US" sz="100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FC9ACA2-C11D-4484-B9D2-B8143CD87DAF}"/>
              </a:ext>
            </a:extLst>
          </p:cNvPr>
          <p:cNvSpPr/>
          <p:nvPr/>
        </p:nvSpPr>
        <p:spPr>
          <a:xfrm>
            <a:off x="447862" y="2326142"/>
            <a:ext cx="914400" cy="162000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noAutofit/>
          </a:bodyPr>
          <a:lstStyle/>
          <a:p>
            <a:pPr algn="ctr"/>
            <a:r>
              <a:rPr lang="en-US" altLang="zh-Hans-HK" sz="1000">
                <a:solidFill>
                  <a:schemeClr val="tx1"/>
                </a:solidFill>
              </a:rPr>
              <a:t>CMV promoter</a:t>
            </a:r>
            <a:endParaRPr lang="zh-Hans-HK" altLang="en-US" sz="1000">
              <a:solidFill>
                <a:schemeClr val="tx1"/>
              </a:solidFill>
            </a:endParaRPr>
          </a:p>
        </p:txBody>
      </p:sp>
      <p:sp>
        <p:nvSpPr>
          <p:cNvPr id="30" name="Forward Pri Name">
            <a:extLst>
              <a:ext uri="{FF2B5EF4-FFF2-40B4-BE49-F238E27FC236}">
                <a16:creationId xmlns:a16="http://schemas.microsoft.com/office/drawing/2014/main" id="{0CDEA1FA-39A5-4D99-9857-6BD77A681EF5}"/>
              </a:ext>
            </a:extLst>
          </p:cNvPr>
          <p:cNvSpPr txBox="1"/>
          <p:nvPr/>
        </p:nvSpPr>
        <p:spPr>
          <a:xfrm>
            <a:off x="533399" y="407438"/>
            <a:ext cx="143210" cy="153888"/>
          </a:xfrm>
          <a:prstGeom prst="rect">
            <a:avLst/>
          </a:prstGeom>
          <a:noFill/>
        </p:spPr>
        <p:txBody>
          <a:bodyPr wrap="none" lIns="18000" tIns="0" rIns="0" bIns="0" rtlCol="0">
            <a:spAutoFit/>
          </a:bodyPr>
          <a:lstStyle/>
          <a:p>
            <a:r>
              <a:rPr lang="en-US" altLang="zh-Hans-HK" sz="1000" i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F1</a:t>
            </a:r>
            <a:endParaRPr lang="zh-Hans-HK" altLang="en-US" sz="1000" i="1" baseline="3000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7BB072A-02E1-4E49-8AC9-D03CEFC6C34C}"/>
              </a:ext>
            </a:extLst>
          </p:cNvPr>
          <p:cNvCxnSpPr/>
          <p:nvPr/>
        </p:nvCxnSpPr>
        <p:spPr>
          <a:xfrm>
            <a:off x="533399" y="601826"/>
            <a:ext cx="144000" cy="0"/>
          </a:xfrm>
          <a:prstGeom prst="straightConnector1">
            <a:avLst/>
          </a:prstGeom>
          <a:ln w="6350" cap="sq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7A590757-5E7E-4898-A305-169356DEFAC9}"/>
              </a:ext>
            </a:extLst>
          </p:cNvPr>
          <p:cNvCxnSpPr/>
          <p:nvPr/>
        </p:nvCxnSpPr>
        <p:spPr>
          <a:xfrm>
            <a:off x="533399" y="601826"/>
            <a:ext cx="0" cy="273050"/>
          </a:xfrm>
          <a:prstGeom prst="line">
            <a:avLst/>
          </a:prstGeom>
          <a:ln w="6350" cap="sq">
            <a:solidFill>
              <a:srgbClr val="0000FF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orward Pri Name">
            <a:extLst>
              <a:ext uri="{FF2B5EF4-FFF2-40B4-BE49-F238E27FC236}">
                <a16:creationId xmlns:a16="http://schemas.microsoft.com/office/drawing/2014/main" id="{CB23D3F0-2F48-4850-8B20-89687E1876B5}"/>
              </a:ext>
            </a:extLst>
          </p:cNvPr>
          <p:cNvSpPr txBox="1"/>
          <p:nvPr/>
        </p:nvSpPr>
        <p:spPr>
          <a:xfrm>
            <a:off x="2923051" y="1108571"/>
            <a:ext cx="152828" cy="153888"/>
          </a:xfrm>
          <a:prstGeom prst="rect">
            <a:avLst/>
          </a:prstGeom>
          <a:noFill/>
        </p:spPr>
        <p:txBody>
          <a:bodyPr wrap="none" lIns="18000" tIns="0" rIns="0" bIns="0" rtlCol="0">
            <a:spAutoFit/>
          </a:bodyPr>
          <a:lstStyle/>
          <a:p>
            <a:r>
              <a:rPr lang="en-US" altLang="zh-Hans-HK" sz="1000" i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R1</a:t>
            </a:r>
            <a:endParaRPr lang="zh-Hans-HK" altLang="en-US" sz="1000" i="1" baseline="3000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754311E-0E00-4924-BEC3-284F4AF38E59}"/>
              </a:ext>
            </a:extLst>
          </p:cNvPr>
          <p:cNvCxnSpPr>
            <a:cxnSpLocks/>
          </p:cNvCxnSpPr>
          <p:nvPr/>
        </p:nvCxnSpPr>
        <p:spPr>
          <a:xfrm flipH="1">
            <a:off x="2923051" y="1090877"/>
            <a:ext cx="144000" cy="0"/>
          </a:xfrm>
          <a:prstGeom prst="straightConnector1">
            <a:avLst/>
          </a:prstGeom>
          <a:ln w="6350" cap="sq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1AAD7B00-D9C9-4F3B-9C82-3D29BD2046B4}"/>
              </a:ext>
            </a:extLst>
          </p:cNvPr>
          <p:cNvCxnSpPr/>
          <p:nvPr/>
        </p:nvCxnSpPr>
        <p:spPr>
          <a:xfrm>
            <a:off x="3067051" y="817827"/>
            <a:ext cx="0" cy="273050"/>
          </a:xfrm>
          <a:prstGeom prst="line">
            <a:avLst/>
          </a:prstGeom>
          <a:ln w="6350" cap="sq">
            <a:solidFill>
              <a:srgbClr val="FF0000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箭头: 右 35">
            <a:extLst>
              <a:ext uri="{FF2B5EF4-FFF2-40B4-BE49-F238E27FC236}">
                <a16:creationId xmlns:a16="http://schemas.microsoft.com/office/drawing/2014/main" id="{E817C12D-4C75-45FE-9B1F-4CED1E2B7C1F}"/>
              </a:ext>
            </a:extLst>
          </p:cNvPr>
          <p:cNvSpPr/>
          <p:nvPr/>
        </p:nvSpPr>
        <p:spPr>
          <a:xfrm>
            <a:off x="360227" y="738351"/>
            <a:ext cx="1316174" cy="216000"/>
          </a:xfrm>
          <a:prstGeom prst="rightArrow">
            <a:avLst>
              <a:gd name="adj1" fmla="val 74799"/>
              <a:gd name="adj2" fmla="val 31940"/>
            </a:avLst>
          </a:prstGeom>
          <a:solidFill>
            <a:srgbClr val="CCFFC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noAutofit/>
          </a:bodyPr>
          <a:lstStyle/>
          <a:p>
            <a:pPr algn="ctr"/>
            <a:r>
              <a:rPr lang="en-US" altLang="zh-Hans-HK" sz="1000">
                <a:solidFill>
                  <a:schemeClr val="tx1"/>
                </a:solidFill>
              </a:rPr>
              <a:t>EGFP</a:t>
            </a:r>
            <a:endParaRPr lang="zh-Hans-HK" altLang="en-US" sz="100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C09BBDD-EFF0-47B2-B644-389DD1366A7F}"/>
              </a:ext>
            </a:extLst>
          </p:cNvPr>
          <p:cNvSpPr/>
          <p:nvPr/>
        </p:nvSpPr>
        <p:spPr>
          <a:xfrm>
            <a:off x="1264980" y="768951"/>
            <a:ext cx="97282" cy="158400"/>
          </a:xfrm>
          <a:prstGeom prst="rect">
            <a:avLst/>
          </a:prstGeom>
          <a:solidFill>
            <a:srgbClr val="33996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noAutofit/>
          </a:bodyPr>
          <a:lstStyle/>
          <a:p>
            <a:pPr algn="ctr"/>
            <a:endParaRPr lang="zh-Hans-HK" altLang="en-US" sz="100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71F9FE6-4651-4E3D-A73D-C818FC07CFEB}"/>
              </a:ext>
            </a:extLst>
          </p:cNvPr>
          <p:cNvSpPr/>
          <p:nvPr/>
        </p:nvSpPr>
        <p:spPr>
          <a:xfrm>
            <a:off x="1750738" y="765351"/>
            <a:ext cx="239987" cy="162000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noAutofit/>
          </a:bodyPr>
          <a:lstStyle/>
          <a:p>
            <a:pPr algn="ctr"/>
            <a:r>
              <a:rPr lang="en-US" altLang="zh-Hans-HK" sz="1000">
                <a:solidFill>
                  <a:schemeClr val="tx1"/>
                </a:solidFill>
              </a:rPr>
              <a:t>1</a:t>
            </a:r>
            <a:endParaRPr lang="zh-Hans-HK" altLang="en-US" sz="100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1C5E1ADA-6ACC-4296-8C28-0B8E963448E4}"/>
              </a:ext>
            </a:extLst>
          </p:cNvPr>
          <p:cNvSpPr/>
          <p:nvPr/>
        </p:nvSpPr>
        <p:spPr>
          <a:xfrm>
            <a:off x="1990725" y="765351"/>
            <a:ext cx="574208" cy="162000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noAutofit/>
          </a:bodyPr>
          <a:lstStyle/>
          <a:p>
            <a:pPr algn="ctr"/>
            <a:r>
              <a:rPr lang="en-US" altLang="zh-Hans-HK" sz="1000">
                <a:solidFill>
                  <a:schemeClr val="tx1"/>
                </a:solidFill>
              </a:rPr>
              <a:t>1</a:t>
            </a:r>
            <a:endParaRPr lang="zh-Hans-HK" altLang="en-US" sz="100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2FD8642-F165-4CA0-A368-345DF9499E06}"/>
              </a:ext>
            </a:extLst>
          </p:cNvPr>
          <p:cNvSpPr/>
          <p:nvPr/>
        </p:nvSpPr>
        <p:spPr>
          <a:xfrm>
            <a:off x="2564933" y="765351"/>
            <a:ext cx="239987" cy="162000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noAutofit/>
          </a:bodyPr>
          <a:lstStyle/>
          <a:p>
            <a:pPr algn="ctr"/>
            <a:r>
              <a:rPr lang="en-US" altLang="zh-Hans-HK" sz="1000">
                <a:solidFill>
                  <a:schemeClr val="tx1"/>
                </a:solidFill>
              </a:rPr>
              <a:t>1</a:t>
            </a:r>
            <a:endParaRPr lang="zh-Hans-HK" altLang="en-US" sz="100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7A3F039-EEED-4CB9-86F4-B4E27FF5191D}"/>
              </a:ext>
            </a:extLst>
          </p:cNvPr>
          <p:cNvSpPr/>
          <p:nvPr/>
        </p:nvSpPr>
        <p:spPr>
          <a:xfrm>
            <a:off x="2101978" y="768951"/>
            <a:ext cx="97282" cy="158400"/>
          </a:xfrm>
          <a:prstGeom prst="rect">
            <a:avLst/>
          </a:prstGeom>
          <a:solidFill>
            <a:srgbClr val="33996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noAutofit/>
          </a:bodyPr>
          <a:lstStyle/>
          <a:p>
            <a:pPr algn="ctr"/>
            <a:endParaRPr lang="zh-Hans-HK" altLang="en-US" sz="1000">
              <a:solidFill>
                <a:schemeClr val="tx1"/>
              </a:solidFill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B2CF6714-1D02-4FA8-A1A0-5691927B5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341" y="0"/>
            <a:ext cx="753102" cy="46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631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999</TotalTime>
  <Words>32</Words>
  <Application>Microsoft Office PowerPoint</Application>
  <PresentationFormat>Custom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Bahnschrift SemiLight SemiConde</vt:lpstr>
      <vt:lpstr>Calibri</vt:lpstr>
      <vt:lpstr>Office 主题​​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ToSingFUNG</dc:creator>
  <cp:lastModifiedBy>To Sing Fung</cp:lastModifiedBy>
  <cp:revision>101</cp:revision>
  <dcterms:created xsi:type="dcterms:W3CDTF">2021-05-13T09:38:40Z</dcterms:created>
  <dcterms:modified xsi:type="dcterms:W3CDTF">2021-11-16T09:59:01Z</dcterms:modified>
</cp:coreProperties>
</file>