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4" autoAdjust="0"/>
  </p:normalViewPr>
  <p:slideViewPr>
    <p:cSldViewPr snapToGrid="0">
      <p:cViewPr varScale="1">
        <p:scale>
          <a:sx n="75" d="100"/>
          <a:sy n="75" d="100"/>
        </p:scale>
        <p:origin x="6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E60-3A5F-4897-A609-5CEDE4123314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143000"/>
            <a:ext cx="595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0A-00E5-4B14-88D7-DBC01BF02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9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8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41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58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9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83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7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114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143000"/>
            <a:ext cx="595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6B90A-00E5-4B14-88D7-DBC01BF02B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F7-AC45-47D6-93EA-C504A6ACF6B3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 rot="2700000">
            <a:off x="682878" y="1746785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286215" y="1496875"/>
            <a:ext cx="0" cy="170649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112623" y="2203668"/>
            <a:ext cx="3321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184819" y="1195857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56272" y="2203888"/>
            <a:ext cx="32412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183583" y="3232510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3549161" y="3243179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6" name="Rectangle 275"/>
          <p:cNvSpPr/>
          <p:nvPr/>
        </p:nvSpPr>
        <p:spPr>
          <a:xfrm rot="2700000">
            <a:off x="3048456" y="1757455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651792" y="1507544"/>
            <a:ext cx="0" cy="170649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4478201" y="2214337"/>
            <a:ext cx="3321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550396" y="1206527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521850" y="2214559"/>
            <a:ext cx="32412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 flipH="1">
            <a:off x="3100494" y="1499680"/>
            <a:ext cx="474774" cy="46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3741860" y="1499747"/>
            <a:ext cx="452871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3583549" y="1637650"/>
            <a:ext cx="0" cy="566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3097013" y="1905853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0.68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3918799" y="1487176"/>
            <a:ext cx="441146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925573" y="295454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0.23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3992792" y="2908549"/>
            <a:ext cx="441146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826560" y="146177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</a:t>
            </a:r>
            <a:r>
              <a:rPr lang="en-US" sz="1588" i="1" dirty="0" smtClean="0">
                <a:latin typeface="Palatino Linotype" panose="02040502050505030304" pitchFamily="18" charset="0"/>
              </a:rPr>
              <a:t>23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cxnSp>
        <p:nvCxnSpPr>
          <p:cNvPr id="296" name="Straight Arrow Connector 295"/>
          <p:cNvCxnSpPr/>
          <p:nvPr/>
        </p:nvCxnSpPr>
        <p:spPr>
          <a:xfrm rot="5400000">
            <a:off x="3756173" y="2757110"/>
            <a:ext cx="452872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3104781" y="2761168"/>
            <a:ext cx="452871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947529" y="3253850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 rot="2700000">
            <a:off x="5446824" y="1768125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283" name="Straight Connector 282"/>
          <p:cNvCxnSpPr/>
          <p:nvPr/>
        </p:nvCxnSpPr>
        <p:spPr>
          <a:xfrm>
            <a:off x="6050160" y="1518215"/>
            <a:ext cx="0" cy="170649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6876569" y="2225008"/>
            <a:ext cx="3321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948764" y="1217197"/>
            <a:ext cx="2027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4920218" y="2225228"/>
            <a:ext cx="32412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rot="5400000">
            <a:off x="6159047" y="2767780"/>
            <a:ext cx="452872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rot="10800000">
            <a:off x="5483613" y="2761742"/>
            <a:ext cx="452871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 rot="10800000" flipH="1">
            <a:off x="5472755" y="1518217"/>
            <a:ext cx="474774" cy="46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 rot="10800000">
            <a:off x="6158632" y="1510335"/>
            <a:ext cx="452871" cy="460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rot="10800000">
            <a:off x="5992945" y="2435740"/>
            <a:ext cx="0" cy="566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5479833" y="244113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0.57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364256" y="147897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0.24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5252877" y="296844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6372232" y="2900350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0.76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282201" y="1478978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795427" y="804639"/>
            <a:ext cx="102944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2a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162769" y="804639"/>
            <a:ext cx="103906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2b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5579779" y="804639"/>
            <a:ext cx="101662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2c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00443" y="3264701"/>
            <a:ext cx="20279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2700000">
            <a:off x="7799737" y="1778977"/>
            <a:ext cx="1206673" cy="1206673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8">
              <a:latin typeface="Palatino Linotype" panose="0204050205050503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403074" y="1529066"/>
            <a:ext cx="0" cy="151526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229481" y="2235859"/>
            <a:ext cx="3321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301680" y="1228048"/>
            <a:ext cx="20279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73132" y="2236080"/>
            <a:ext cx="32412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8511962" y="2778629"/>
            <a:ext cx="452872" cy="46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7836524" y="2772592"/>
            <a:ext cx="452872" cy="46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H="1">
            <a:off x="7825669" y="1529068"/>
            <a:ext cx="474774" cy="46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8511544" y="1521184"/>
            <a:ext cx="452872" cy="460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8345858" y="2175191"/>
            <a:ext cx="0" cy="566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58825" y="2319651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0.57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717168" y="1489829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0.24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31190" y="2979299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>
                <a:latin typeface="Palatino Linotype" panose="02040502050505030304" pitchFamily="18" charset="0"/>
              </a:rPr>
              <a:t>0</a:t>
            </a:r>
            <a:r>
              <a:rPr lang="en-US" sz="1588" i="1" dirty="0" smtClean="0">
                <a:latin typeface="Palatino Linotype" panose="02040502050505030304" pitchFamily="18" charset="0"/>
              </a:rPr>
              <a:t>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25146" y="29112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09714" y="1489829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8398882" y="2382313"/>
            <a:ext cx="846525" cy="65177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572007" y="2478006"/>
            <a:ext cx="458367" cy="326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470406" y="2285736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0.57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41367" y="804639"/>
            <a:ext cx="105189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2d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Nikolakopoulou, Adriani (ISPM)</cp:lastModifiedBy>
  <cp:revision>46</cp:revision>
  <dcterms:created xsi:type="dcterms:W3CDTF">2017-07-06T13:43:23Z</dcterms:created>
  <dcterms:modified xsi:type="dcterms:W3CDTF">2017-07-07T08:22:31Z</dcterms:modified>
</cp:coreProperties>
</file>