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7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4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6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75450" y="48646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Figure 3a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5450" y="2218577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Figure 3b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00" y="4456573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Figure 3c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Table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119222"/>
                  </p:ext>
                </p:extLst>
              </p:nvPr>
            </p:nvGraphicFramePr>
            <p:xfrm>
              <a:off x="3658083" y="511344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=−0.09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=0.09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=0.23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=0.68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=0.23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Table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119222"/>
                  </p:ext>
                </p:extLst>
              </p:nvPr>
            </p:nvGraphicFramePr>
            <p:xfrm>
              <a:off x="3658083" y="511344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205" t="-111321" r="-40421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11321" r="-3017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111321" r="-2017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2410" t="-111321" r="-10301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9401" t="-111321" r="-23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4" name="Rectangle 133"/>
          <p:cNvSpPr/>
          <p:nvPr/>
        </p:nvSpPr>
        <p:spPr>
          <a:xfrm rot="2700000">
            <a:off x="1438602" y="666904"/>
            <a:ext cx="1139569" cy="1139569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2008387" y="430891"/>
            <a:ext cx="0" cy="1611595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818745" y="101415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60756" y="55150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35743" y="105226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827185" y="2033911"/>
            <a:ext cx="28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1926620" y="629960"/>
            <a:ext cx="0" cy="535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7715497" y="1044400"/>
            <a:ext cx="978196" cy="979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0" name="Table 1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517541"/>
                  </p:ext>
                </p:extLst>
              </p:nvPr>
            </p:nvGraphicFramePr>
            <p:xfrm>
              <a:off x="3658083" y="2765843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−0.09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=0.09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=0.23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=0.68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=0.23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0" name="Table 1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517541"/>
                  </p:ext>
                </p:extLst>
              </p:nvPr>
            </p:nvGraphicFramePr>
            <p:xfrm>
              <a:off x="3658083" y="2765843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1205" t="-111321" r="-40421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111321" r="-3017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000" t="-111321" r="-2017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2410" t="-111321" r="-10301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9401" t="-111321" r="-23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1" name="Rectangle 160"/>
          <p:cNvSpPr/>
          <p:nvPr/>
        </p:nvSpPr>
        <p:spPr>
          <a:xfrm rot="2700000">
            <a:off x="1438602" y="2921403"/>
            <a:ext cx="1139569" cy="1139569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2008387" y="2685390"/>
            <a:ext cx="0" cy="1611595"/>
          </a:xfrm>
          <a:prstGeom prst="line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818745" y="326865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960756" y="2309649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35743" y="33067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827185" y="4288410"/>
            <a:ext cx="28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596064" y="3268653"/>
            <a:ext cx="1089732" cy="10094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9" name="Table 1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177652"/>
                  </p:ext>
                </p:extLst>
              </p:nvPr>
            </p:nvGraphicFramePr>
            <p:xfrm>
              <a:off x="3660797" y="5002994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=−0.09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=0.09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=0.23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=0.68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=0.23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9" name="Table 1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177652"/>
                  </p:ext>
                </p:extLst>
              </p:nvPr>
            </p:nvGraphicFramePr>
            <p:xfrm>
              <a:off x="3660797" y="5002994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1205" t="-111321" r="-40481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00000" t="-111321" r="-30239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0000" t="-111321" r="-20239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02410" t="-111321" r="-10361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99401" t="-111321" r="-2994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0" name="Rectangle 169"/>
          <p:cNvSpPr/>
          <p:nvPr/>
        </p:nvSpPr>
        <p:spPr>
          <a:xfrm rot="2700000">
            <a:off x="1441316" y="5158554"/>
            <a:ext cx="1139569" cy="1139569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2011101" y="4922541"/>
            <a:ext cx="0" cy="161159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821459" y="550580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963470" y="4546800"/>
            <a:ext cx="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38457" y="554391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829899" y="6525561"/>
            <a:ext cx="28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683500" y="5536050"/>
            <a:ext cx="978196" cy="979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Connector 177"/>
          <p:cNvCxnSpPr/>
          <p:nvPr/>
        </p:nvCxnSpPr>
        <p:spPr>
          <a:xfrm rot="18900000">
            <a:off x="2420242" y="2512813"/>
            <a:ext cx="0" cy="1152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173984" y="2720503"/>
            <a:ext cx="464013" cy="46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2700000">
            <a:off x="2401566" y="3309763"/>
            <a:ext cx="0" cy="1152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272149" y="3610114"/>
            <a:ext cx="520395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2700000">
            <a:off x="1612597" y="4753834"/>
            <a:ext cx="0" cy="1152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8900000">
            <a:off x="1621499" y="5560748"/>
            <a:ext cx="0" cy="1152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1291165" y="5001876"/>
            <a:ext cx="520395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303108" y="5944578"/>
            <a:ext cx="464013" cy="46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 Paper (210x297 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Palatino Linotype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Nikolakopoulou, Adriani (ISPM)</cp:lastModifiedBy>
  <cp:revision>34</cp:revision>
  <dcterms:created xsi:type="dcterms:W3CDTF">2017-07-06T14:05:25Z</dcterms:created>
  <dcterms:modified xsi:type="dcterms:W3CDTF">2017-07-06T16:00:23Z</dcterms:modified>
</cp:coreProperties>
</file>