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8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64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3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2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0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2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58AE-BDCC-4429-BAC3-EE08248E46DA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913D-B52B-4194-AAA6-47F3CA269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32193" y="71332"/>
            <a:ext cx="5723767" cy="2737061"/>
            <a:chOff x="405743" y="1732687"/>
            <a:chExt cx="5723767" cy="2737061"/>
          </a:xfrm>
        </p:grpSpPr>
        <p:sp>
          <p:nvSpPr>
            <p:cNvPr id="100" name="Rectangle 99"/>
            <p:cNvSpPr/>
            <p:nvPr/>
          </p:nvSpPr>
          <p:spPr>
            <a:xfrm>
              <a:off x="1611179" y="4171227"/>
              <a:ext cx="20279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D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2700000">
              <a:off x="1110474" y="2685503"/>
              <a:ext cx="1206673" cy="1206673"/>
            </a:xfrm>
            <a:prstGeom prst="rect">
              <a:avLst/>
            </a:prstGeom>
            <a:noFill/>
            <a:ln w="571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Palatino Linotype" panose="02040502050505030304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713810" y="2435592"/>
              <a:ext cx="0" cy="1706494"/>
            </a:xfrm>
            <a:prstGeom prst="line">
              <a:avLst/>
            </a:prstGeom>
            <a:ln w="57150" cmpd="dbl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2540219" y="3142385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A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12414" y="2134575"/>
              <a:ext cx="20279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B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3868" y="3142607"/>
              <a:ext cx="2904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C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1162512" y="2421752"/>
              <a:ext cx="474774" cy="460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852808" y="2437320"/>
              <a:ext cx="452871" cy="460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27639" y="2565698"/>
              <a:ext cx="0" cy="5665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849168" y="3151218"/>
              <a:ext cx="942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0.68/1=68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7164" y="2443216"/>
              <a:ext cx="9044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0.9/2=4.5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5743" y="3872952"/>
              <a:ext cx="1052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0.23/2=11.5</a:t>
              </a:r>
              <a:r>
                <a:rPr lang="en-US" sz="1200" i="1" dirty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54810" y="3836597"/>
              <a:ext cx="9044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0.9/2=4.5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091" y="2395142"/>
              <a:ext cx="1052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0.23/2=11.5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rot="5400000">
              <a:off x="1830143" y="3704208"/>
              <a:ext cx="452872" cy="460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142895" y="3689216"/>
              <a:ext cx="452871" cy="460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224787" y="1732687"/>
              <a:ext cx="819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alatino Linotype" panose="02040502050505030304" pitchFamily="18" charset="0"/>
                </a:rPr>
                <a:t>Figure </a:t>
              </a:r>
              <a:r>
                <a:rPr lang="en-US" sz="1200" dirty="0" smtClean="0">
                  <a:latin typeface="Palatino Linotype" panose="02040502050505030304" pitchFamily="18" charset="0"/>
                </a:rPr>
                <a:t>4a</a:t>
              </a:r>
              <a:endParaRPr lang="en-GB" sz="1200" dirty="0">
                <a:latin typeface="Palatino Linotype" panose="020405020505050303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52023" y="4192749"/>
              <a:ext cx="2027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D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2700000">
              <a:off x="4251317" y="2707025"/>
              <a:ext cx="1206673" cy="1206673"/>
            </a:xfrm>
            <a:prstGeom prst="rect">
              <a:avLst/>
            </a:prstGeom>
            <a:noFill/>
            <a:ln w="57150" cmpd="dbl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Palatino Linotype" panose="02040502050505030304" pitchFamily="18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854654" y="2457114"/>
              <a:ext cx="0" cy="1515264"/>
            </a:xfrm>
            <a:prstGeom prst="line">
              <a:avLst/>
            </a:prstGeom>
            <a:ln w="57150" cmpd="dbl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681061" y="3163907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A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753260" y="2156096"/>
              <a:ext cx="2027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B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724712" y="3164128"/>
              <a:ext cx="2904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i="1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</a:rPr>
                <a:t>C</a:t>
              </a:r>
              <a:endParaRPr lang="en-GB" sz="12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 rot="5400000">
              <a:off x="4987446" y="3706677"/>
              <a:ext cx="452872" cy="460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rot="10800000">
              <a:off x="4271672" y="3700640"/>
              <a:ext cx="452872" cy="460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0800000" flipH="1">
              <a:off x="4277249" y="2439188"/>
              <a:ext cx="474774" cy="460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rot="10800000">
              <a:off x="4963124" y="2425328"/>
              <a:ext cx="452872" cy="460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rot="10800000">
              <a:off x="4766436" y="3103239"/>
              <a:ext cx="0" cy="5665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4140447" y="3088651"/>
              <a:ext cx="652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0.57/2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=</a:t>
              </a:r>
            </a:p>
            <a:p>
              <a:r>
                <a:rPr lang="en-US" sz="1200" i="1" dirty="0" smtClean="0">
                  <a:latin typeface="Palatino Linotype" panose="02040502050505030304" pitchFamily="18" charset="0"/>
                </a:rPr>
                <a:t>28.5%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68748" y="2417877"/>
              <a:ext cx="942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0.24/1=24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631861" y="3897822"/>
              <a:ext cx="9813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0.19/3=6.3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48151" y="3896400"/>
              <a:ext cx="9813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0.19/3=6.3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63649" y="2417877"/>
              <a:ext cx="9813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0.19/3=6.8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V="1">
              <a:off x="4850462" y="3310361"/>
              <a:ext cx="846525" cy="651775"/>
            </a:xfrm>
            <a:prstGeom prst="line">
              <a:avLst/>
            </a:prstGeom>
            <a:ln w="57150" cmpd="dbl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5023587" y="3388126"/>
              <a:ext cx="458367" cy="326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4853038" y="3087059"/>
              <a:ext cx="652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Palatino Linotype" panose="02040502050505030304" pitchFamily="18" charset="0"/>
                </a:rPr>
                <a:t>0.57/2</a:t>
              </a:r>
              <a:r>
                <a:rPr lang="en-US" sz="1200" i="1" dirty="0" smtClean="0">
                  <a:latin typeface="Palatino Linotype" panose="02040502050505030304" pitchFamily="18" charset="0"/>
                </a:rPr>
                <a:t>=</a:t>
              </a:r>
            </a:p>
            <a:p>
              <a:r>
                <a:rPr lang="en-US" sz="1200" i="1" dirty="0" smtClean="0">
                  <a:latin typeface="Palatino Linotype" panose="02040502050505030304" pitchFamily="18" charset="0"/>
                </a:rPr>
                <a:t>28.5%</a:t>
              </a:r>
              <a:endParaRPr lang="en-GB" sz="1200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488197" y="1732687"/>
              <a:ext cx="827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alatino Linotype" panose="02040502050505030304" pitchFamily="18" charset="0"/>
                </a:rPr>
                <a:t>Figure </a:t>
              </a:r>
              <a:r>
                <a:rPr lang="en-US" sz="1200" dirty="0" smtClean="0">
                  <a:latin typeface="Palatino Linotype" panose="02040502050505030304" pitchFamily="18" charset="0"/>
                </a:rPr>
                <a:t>4b</a:t>
              </a:r>
              <a:endParaRPr lang="en-GB" sz="12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1713810" y="2427728"/>
              <a:ext cx="0" cy="1733903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19720" y="2435590"/>
              <a:ext cx="869823" cy="870635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1713640" y="3288587"/>
              <a:ext cx="857227" cy="853499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871637" y="2462235"/>
              <a:ext cx="869823" cy="870635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4852800" y="2437324"/>
              <a:ext cx="8835" cy="1524812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59297" y="3302406"/>
              <a:ext cx="848604" cy="65973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33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Nikolakopoulou, Adriani (ISPM)</cp:lastModifiedBy>
  <cp:revision>26</cp:revision>
  <dcterms:created xsi:type="dcterms:W3CDTF">2017-07-06T14:53:03Z</dcterms:created>
  <dcterms:modified xsi:type="dcterms:W3CDTF">2017-07-07T08:18:56Z</dcterms:modified>
</cp:coreProperties>
</file>