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20263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38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412312"/>
            <a:ext cx="7290197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323249"/>
            <a:ext cx="7290197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DF3-EEA2-4B4C-93C1-13761261FBF0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507E-0D23-4C4B-953C-22A7C1FF5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DF3-EEA2-4B4C-93C1-13761261FBF0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507E-0D23-4C4B-953C-22A7C1FF5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34133"/>
            <a:ext cx="2095932" cy="2135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34133"/>
            <a:ext cx="6166292" cy="21350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DF3-EEA2-4B4C-93C1-13761261FBF0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507E-0D23-4C4B-953C-22A7C1FF5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DF3-EEA2-4B4C-93C1-13761261FBF0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507E-0D23-4C4B-953C-22A7C1FF5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628091"/>
            <a:ext cx="8383727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1685991"/>
            <a:ext cx="8383727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DF3-EEA2-4B4C-93C1-13761261FBF0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507E-0D23-4C4B-953C-22A7C1FF5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1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670664"/>
            <a:ext cx="4131112" cy="1598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670664"/>
            <a:ext cx="4131112" cy="1598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DF3-EEA2-4B4C-93C1-13761261FBF0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507E-0D23-4C4B-953C-22A7C1FF5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75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34133"/>
            <a:ext cx="8383727" cy="486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617594"/>
            <a:ext cx="411212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920267"/>
            <a:ext cx="4112126" cy="1353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617594"/>
            <a:ext cx="413237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920267"/>
            <a:ext cx="4132378" cy="1353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DF3-EEA2-4B4C-93C1-13761261FBF0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507E-0D23-4C4B-953C-22A7C1FF5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5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DF3-EEA2-4B4C-93C1-13761261FBF0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507E-0D23-4C4B-953C-22A7C1FF5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9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DF3-EEA2-4B4C-93C1-13761261FBF0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507E-0D23-4C4B-953C-22A7C1FF5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0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67958"/>
            <a:ext cx="3135038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362742"/>
            <a:ext cx="4920883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755809"/>
            <a:ext cx="3135038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DF3-EEA2-4B4C-93C1-13761261FBF0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507E-0D23-4C4B-953C-22A7C1FF5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49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67958"/>
            <a:ext cx="3135038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362742"/>
            <a:ext cx="4920883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755809"/>
            <a:ext cx="3135038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DF3-EEA2-4B4C-93C1-13761261FBF0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507E-0D23-4C4B-953C-22A7C1FF5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06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34133"/>
            <a:ext cx="8383727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670664"/>
            <a:ext cx="8383727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2335076"/>
            <a:ext cx="218705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BDF3-EEA2-4B4C-93C1-13761261FBF0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2335076"/>
            <a:ext cx="328058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2335076"/>
            <a:ext cx="2187059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507E-0D23-4C4B-953C-22A7C1FF5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 descr="CINeMA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" y="127952"/>
            <a:ext cx="9720000" cy="2263459"/>
          </a:xfrm>
        </p:spPr>
      </p:pic>
    </p:spTree>
    <p:extLst>
      <p:ext uri="{BB962C8B-B14F-4D97-AF65-F5344CB8AC3E}">
        <p14:creationId xmlns:p14="http://schemas.microsoft.com/office/powerpoint/2010/main" val="300890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Nikolakopoulou, Adriani (ISPM)</dc:creator>
  <cp:lastModifiedBy>Nikolakopoulou, Adriani (ISPM)</cp:lastModifiedBy>
  <cp:revision>1</cp:revision>
  <dcterms:created xsi:type="dcterms:W3CDTF">2017-07-06T15:33:18Z</dcterms:created>
  <dcterms:modified xsi:type="dcterms:W3CDTF">2017-07-06T15:33:42Z</dcterms:modified>
</cp:coreProperties>
</file>