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08"/>
    <p:restoredTop sz="94637"/>
  </p:normalViewPr>
  <p:slideViewPr>
    <p:cSldViewPr snapToGrid="0" snapToObjects="1">
      <p:cViewPr>
        <p:scale>
          <a:sx n="229" d="100"/>
          <a:sy n="229" d="100"/>
        </p:scale>
        <p:origin x="144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4E77-E545-CC4F-BED1-D93E5C706EFA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0794-4292-5A46-8329-F98615E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1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4E77-E545-CC4F-BED1-D93E5C706EFA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0794-4292-5A46-8329-F98615E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4E77-E545-CC4F-BED1-D93E5C706EFA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0794-4292-5A46-8329-F98615E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7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4E77-E545-CC4F-BED1-D93E5C706EFA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0794-4292-5A46-8329-F98615E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4E77-E545-CC4F-BED1-D93E5C706EFA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0794-4292-5A46-8329-F98615E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0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4E77-E545-CC4F-BED1-D93E5C706EFA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0794-4292-5A46-8329-F98615E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1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4E77-E545-CC4F-BED1-D93E5C706EFA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0794-4292-5A46-8329-F98615E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5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4E77-E545-CC4F-BED1-D93E5C706EFA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0794-4292-5A46-8329-F98615E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4E77-E545-CC4F-BED1-D93E5C706EFA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0794-4292-5A46-8329-F98615E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4E77-E545-CC4F-BED1-D93E5C706EFA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0794-4292-5A46-8329-F98615E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8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4E77-E545-CC4F-BED1-D93E5C706EFA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0794-4292-5A46-8329-F98615E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4E77-E545-CC4F-BED1-D93E5C706EFA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30794-4292-5A46-8329-F98615E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3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endCxn id="31" idx="3"/>
          </p:cNvCxnSpPr>
          <p:nvPr/>
        </p:nvCxnSpPr>
        <p:spPr>
          <a:xfrm flipV="1">
            <a:off x="1147174" y="2057733"/>
            <a:ext cx="550441" cy="62636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3" idx="1"/>
          </p:cNvCxnSpPr>
          <p:nvPr/>
        </p:nvCxnSpPr>
        <p:spPr>
          <a:xfrm>
            <a:off x="1768470" y="2041573"/>
            <a:ext cx="627485" cy="62361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8" idx="6"/>
            <a:endCxn id="33" idx="2"/>
          </p:cNvCxnSpPr>
          <p:nvPr/>
        </p:nvCxnSpPr>
        <p:spPr>
          <a:xfrm flipV="1">
            <a:off x="1180851" y="2704945"/>
            <a:ext cx="1197089" cy="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56281" y="1905852"/>
            <a:ext cx="330540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s</a:t>
            </a:r>
            <a:r>
              <a:rPr lang="en-US" sz="1588" i="1" baseline="-25000" dirty="0" smtClean="0">
                <a:latin typeface="Palatino Linotype" panose="02040502050505030304" pitchFamily="18" charset="0"/>
              </a:rPr>
              <a:t>1</a:t>
            </a:r>
            <a:endParaRPr lang="en-GB" sz="1588" i="1" baseline="-25000" dirty="0">
              <a:latin typeface="Palatino Linotype" panose="02040502050505030304" pitchFamily="18" charset="0"/>
            </a:endParaRPr>
          </a:p>
        </p:txBody>
      </p:sp>
      <p:cxnSp>
        <p:nvCxnSpPr>
          <p:cNvPr id="17" name="Straight Arrow Connector 16"/>
          <p:cNvCxnSpPr>
            <a:stCxn id="32" idx="7"/>
          </p:cNvCxnSpPr>
          <p:nvPr/>
        </p:nvCxnSpPr>
        <p:spPr>
          <a:xfrm flipV="1">
            <a:off x="1790591" y="2751116"/>
            <a:ext cx="614447" cy="58377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2" idx="1"/>
          </p:cNvCxnSpPr>
          <p:nvPr/>
        </p:nvCxnSpPr>
        <p:spPr>
          <a:xfrm>
            <a:off x="1132034" y="2741583"/>
            <a:ext cx="571570" cy="5933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42324" y="1293428"/>
            <a:ext cx="51969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 smtClean="0">
                <a:latin typeface="Palatino Linotype" panose="02040502050505030304" pitchFamily="18" charset="0"/>
              </a:rPr>
              <a:t>G</a:t>
            </a:r>
            <a:r>
              <a:rPr lang="en-US" sz="1588" baseline="-25000" dirty="0" smtClean="0">
                <a:latin typeface="Palatino Linotype" panose="02040502050505030304" pitchFamily="18" charset="0"/>
              </a:rPr>
              <a:t>XY</a:t>
            </a:r>
            <a:endParaRPr lang="en-GB" sz="1588" baseline="-25000" dirty="0">
              <a:latin typeface="Palatino Linotype" panose="0204050205050503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57834" y="2648723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79600" y="1961755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85589" y="3318419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77940" y="2648722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02483" y="2499427"/>
            <a:ext cx="2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53182" y="2480523"/>
            <a:ext cx="26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84977" y="1630123"/>
            <a:ext cx="22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628470" y="3334886"/>
            <a:ext cx="22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53574" y="2074199"/>
            <a:ext cx="330540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s</a:t>
            </a:r>
            <a:r>
              <a:rPr lang="en-US" sz="1588" i="1" baseline="-25000" dirty="0">
                <a:latin typeface="Palatino Linotype" panose="02040502050505030304" pitchFamily="18" charset="0"/>
              </a:rPr>
              <a:t>2</a:t>
            </a:r>
            <a:endParaRPr lang="en-GB" sz="1588" i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56281" y="2242546"/>
            <a:ext cx="330540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s</a:t>
            </a:r>
            <a:r>
              <a:rPr lang="en-US" sz="1588" i="1" baseline="-25000" dirty="0" smtClean="0">
                <a:latin typeface="Palatino Linotype" panose="02040502050505030304" pitchFamily="18" charset="0"/>
              </a:rPr>
              <a:t>3</a:t>
            </a:r>
            <a:endParaRPr lang="en-GB" sz="1588" i="1" baseline="-25000" dirty="0">
              <a:latin typeface="Palatino Linotype" panose="02040502050505030304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240386" y="2709452"/>
            <a:ext cx="522753" cy="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939193" y="2294897"/>
            <a:ext cx="330540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s</a:t>
            </a:r>
            <a:r>
              <a:rPr lang="en-US" sz="1588" i="1" baseline="-25000" dirty="0" smtClean="0">
                <a:latin typeface="Palatino Linotype" panose="02040502050505030304" pitchFamily="18" charset="0"/>
              </a:rPr>
              <a:t>1</a:t>
            </a:r>
            <a:endParaRPr lang="en-GB" sz="1588" i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17369" y="2653825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763139" y="2647842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040293" y="2655671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862018" y="2504529"/>
            <a:ext cx="2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19256" y="2496465"/>
            <a:ext cx="26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83570" y="2668902"/>
            <a:ext cx="22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886156" y="2709533"/>
            <a:ext cx="522753" cy="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404258" y="2655671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324689" y="2676731"/>
            <a:ext cx="22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5527275" y="2717362"/>
            <a:ext cx="522753" cy="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927179" y="2149241"/>
            <a:ext cx="322440" cy="25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927179" y="2294897"/>
            <a:ext cx="322440" cy="253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927179" y="2446344"/>
            <a:ext cx="322440" cy="253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85502" y="3704218"/>
            <a:ext cx="9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figure1a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886156" y="3704218"/>
            <a:ext cx="9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figure1b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3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Palatino Linotype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Papakonstantinou, Theodoros (ISPM)</dc:creator>
  <cp:lastModifiedBy>Papakonstantinou, Theodoros (ISPM)</cp:lastModifiedBy>
  <cp:revision>4</cp:revision>
  <dcterms:created xsi:type="dcterms:W3CDTF">2017-09-06T13:23:55Z</dcterms:created>
  <dcterms:modified xsi:type="dcterms:W3CDTF">2017-09-07T15:43:48Z</dcterms:modified>
</cp:coreProperties>
</file>