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2429" autoAdjust="0"/>
  </p:normalViewPr>
  <p:slideViewPr>
    <p:cSldViewPr snapToGrid="0">
      <p:cViewPr>
        <p:scale>
          <a:sx n="210" d="100"/>
          <a:sy n="210" d="100"/>
        </p:scale>
        <p:origin x="-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9E60-3A5F-4897-A609-5CEDE4123314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143000"/>
            <a:ext cx="5953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B90A-00E5-4B14-88D7-DBC01BF02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139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28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41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558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69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83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97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1114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143000"/>
            <a:ext cx="5953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6B90A-00E5-4B14-88D7-DBC01BF02B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ADF7-AC45-47D6-93EA-C504A6ACF6B3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07"/>
          <p:cNvSpPr/>
          <p:nvPr/>
        </p:nvSpPr>
        <p:spPr>
          <a:xfrm>
            <a:off x="795427" y="804639"/>
            <a:ext cx="92685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</a:t>
            </a:r>
            <a:r>
              <a:rPr lang="en-US" sz="1588" dirty="0" smtClean="0">
                <a:latin typeface="Palatino Linotype" panose="02040502050505030304" pitchFamily="18" charset="0"/>
              </a:rPr>
              <a:t>2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22696" y="32325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108839" y="2190856"/>
            <a:ext cx="3321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4027" y="11838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9366" y="2190857"/>
            <a:ext cx="32412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308660" y="2359204"/>
            <a:ext cx="800179" cy="79539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479241" y="23841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80825" y="15493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1303409" y="1549320"/>
            <a:ext cx="761937" cy="75529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7" idx="0"/>
          </p:cNvCxnSpPr>
          <p:nvPr/>
        </p:nvCxnSpPr>
        <p:spPr>
          <a:xfrm flipH="1" flipV="1">
            <a:off x="1259916" y="1565787"/>
            <a:ext cx="5251" cy="15723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98407" y="14533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047331" y="22881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203658" y="31381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74239" y="22881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2978</TotalTime>
  <Words>7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 Linotype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Papakonstantinou, Theodoros (ISPM)</cp:lastModifiedBy>
  <cp:revision>52</cp:revision>
  <dcterms:created xsi:type="dcterms:W3CDTF">2017-07-06T13:43:23Z</dcterms:created>
  <dcterms:modified xsi:type="dcterms:W3CDTF">2017-09-08T13:31:33Z</dcterms:modified>
</cp:coreProperties>
</file>