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2429" autoAdjust="0"/>
  </p:normalViewPr>
  <p:slideViewPr>
    <p:cSldViewPr snapToGrid="0">
      <p:cViewPr>
        <p:scale>
          <a:sx n="210" d="100"/>
          <a:sy n="210" d="100"/>
        </p:scale>
        <p:origin x="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9E60-3A5F-4897-A609-5CEDE4123314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143000"/>
            <a:ext cx="5953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B90A-00E5-4B14-88D7-DBC01BF02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139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28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41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558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69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83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97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1114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143000"/>
            <a:ext cx="5953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6B90A-00E5-4B14-88D7-DBC01BF02B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86"/>
          <p:cNvSpPr/>
          <p:nvPr/>
        </p:nvSpPr>
        <p:spPr>
          <a:xfrm>
            <a:off x="3627352" y="32325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4613495" y="2190856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618683" y="11838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594022" y="2190857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97" name="Straight Arrow Connector 296"/>
          <p:cNvCxnSpPr>
            <a:stCxn id="284" idx="1"/>
            <a:endCxn id="78" idx="7"/>
          </p:cNvCxnSpPr>
          <p:nvPr/>
        </p:nvCxnSpPr>
        <p:spPr>
          <a:xfrm flipH="1">
            <a:off x="3813316" y="2359204"/>
            <a:ext cx="800179" cy="795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78" idx="1"/>
            <a:endCxn id="79" idx="5"/>
          </p:cNvCxnSpPr>
          <p:nvPr/>
        </p:nvCxnSpPr>
        <p:spPr>
          <a:xfrm flipH="1" flipV="1">
            <a:off x="2983897" y="23841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endCxn id="76" idx="3"/>
          </p:cNvCxnSpPr>
          <p:nvPr/>
        </p:nvCxnSpPr>
        <p:spPr>
          <a:xfrm flipV="1">
            <a:off x="2985481" y="15493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77" idx="1"/>
            <a:endCxn id="76" idx="5"/>
          </p:cNvCxnSpPr>
          <p:nvPr/>
        </p:nvCxnSpPr>
        <p:spPr>
          <a:xfrm flipH="1" flipV="1">
            <a:off x="3808065" y="1549320"/>
            <a:ext cx="761937" cy="75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endCxn id="76" idx="4"/>
          </p:cNvCxnSpPr>
          <p:nvPr/>
        </p:nvCxnSpPr>
        <p:spPr>
          <a:xfrm flipV="1">
            <a:off x="3764571" y="1565787"/>
            <a:ext cx="1" cy="15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3283343" y="2170564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0.57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4099758" y="160553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0.24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2907591" y="273730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4123940" y="2735707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0.76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915467" y="16052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3283343" y="3489711"/>
            <a:ext cx="92685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</a:t>
            </a:r>
            <a:r>
              <a:rPr lang="en-US" sz="1588" dirty="0" smtClean="0">
                <a:latin typeface="Palatino Linotype" panose="02040502050505030304" pitchFamily="18" charset="0"/>
              </a:rPr>
              <a:t>3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703063" y="14533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551987" y="22881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08314" y="31381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878895" y="22881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86126" y="905855"/>
            <a:ext cx="6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AB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9016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13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 Linotype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Papakonstantinou, Theodoros (ISPM)</cp:lastModifiedBy>
  <cp:revision>52</cp:revision>
  <dcterms:created xsi:type="dcterms:W3CDTF">2017-07-06T13:43:23Z</dcterms:created>
  <dcterms:modified xsi:type="dcterms:W3CDTF">2017-09-08T14:00:53Z</dcterms:modified>
</cp:coreProperties>
</file>