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972026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5"/>
    <p:restoredTop sz="92243" autoAdjust="0"/>
  </p:normalViewPr>
  <p:slideViewPr>
    <p:cSldViewPr snapToGrid="0">
      <p:cViewPr>
        <p:scale>
          <a:sx n="195" d="100"/>
          <a:sy n="195" d="100"/>
        </p:scale>
        <p:origin x="126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39E60-3A5F-4897-A609-5CEDE4123314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143000"/>
            <a:ext cx="5953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B90A-00E5-4B14-88D7-DBC01BF02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2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1pPr>
    <a:lvl2pPr marL="380139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2pPr>
    <a:lvl3pPr marL="760280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3pPr>
    <a:lvl4pPr marL="1140417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4pPr>
    <a:lvl5pPr marL="1520558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5pPr>
    <a:lvl6pPr marL="1900697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6pPr>
    <a:lvl7pPr marL="2280836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7pPr>
    <a:lvl8pPr marL="2660976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8pPr>
    <a:lvl9pPr marL="3041114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2438" y="1143000"/>
            <a:ext cx="5953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6B90A-00E5-4B14-88D7-DBC01BF02B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8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824885"/>
            <a:ext cx="7290197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647331"/>
            <a:ext cx="7290197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268350"/>
            <a:ext cx="2095932" cy="42714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268350"/>
            <a:ext cx="6166292" cy="42714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3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41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256579"/>
            <a:ext cx="8383727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3373044"/>
            <a:ext cx="8383727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68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341750"/>
            <a:ext cx="4131112" cy="319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341750"/>
            <a:ext cx="4131112" cy="319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41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68350"/>
            <a:ext cx="8383727" cy="9742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235577"/>
            <a:ext cx="411212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841114"/>
            <a:ext cx="4112126" cy="2708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235577"/>
            <a:ext cx="413237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841114"/>
            <a:ext cx="4132378" cy="2708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1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7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9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36021"/>
            <a:ext cx="313503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725712"/>
            <a:ext cx="4920883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512094"/>
            <a:ext cx="313503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8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36021"/>
            <a:ext cx="313503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725712"/>
            <a:ext cx="4920883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512094"/>
            <a:ext cx="313503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3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268350"/>
            <a:ext cx="8383727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341750"/>
            <a:ext cx="8383727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4671624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4671624"/>
            <a:ext cx="328058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4671624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tangle 286"/>
          <p:cNvSpPr/>
          <p:nvPr/>
        </p:nvSpPr>
        <p:spPr>
          <a:xfrm>
            <a:off x="1126377" y="3287010"/>
            <a:ext cx="28483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152961" y="2222285"/>
            <a:ext cx="298480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117708" y="1238361"/>
            <a:ext cx="27326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03486" y="2222286"/>
            <a:ext cx="274434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97" name="Straight Arrow Connector 296"/>
          <p:cNvCxnSpPr>
            <a:stCxn id="284" idx="1"/>
            <a:endCxn id="78" idx="7"/>
          </p:cNvCxnSpPr>
          <p:nvPr/>
        </p:nvCxnSpPr>
        <p:spPr>
          <a:xfrm flipH="1">
            <a:off x="1312341" y="2390633"/>
            <a:ext cx="840620" cy="818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78" idx="1"/>
            <a:endCxn id="79" idx="5"/>
          </p:cNvCxnSpPr>
          <p:nvPr/>
        </p:nvCxnSpPr>
        <p:spPr>
          <a:xfrm flipH="1" flipV="1">
            <a:off x="482922" y="2438623"/>
            <a:ext cx="742432" cy="770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endCxn id="76" idx="3"/>
          </p:cNvCxnSpPr>
          <p:nvPr/>
        </p:nvCxnSpPr>
        <p:spPr>
          <a:xfrm flipV="1">
            <a:off x="484506" y="1603820"/>
            <a:ext cx="735597" cy="756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77" idx="1"/>
            <a:endCxn id="76" idx="5"/>
          </p:cNvCxnSpPr>
          <p:nvPr/>
        </p:nvCxnSpPr>
        <p:spPr>
          <a:xfrm flipH="1" flipV="1">
            <a:off x="1307090" y="1603820"/>
            <a:ext cx="761937" cy="755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endCxn id="76" idx="4"/>
          </p:cNvCxnSpPr>
          <p:nvPr/>
        </p:nvCxnSpPr>
        <p:spPr>
          <a:xfrm flipV="1">
            <a:off x="1263596" y="1620287"/>
            <a:ext cx="1" cy="1573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782368" y="2225064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1.43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1598783" y="1660032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1.76</a:t>
            </a:r>
            <a:endParaRPr lang="en-GB" sz="1588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406616" y="2791802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1.81</a:t>
            </a:r>
            <a:endParaRPr lang="en-GB" sz="1588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1622965" y="2790207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1.24</a:t>
            </a:r>
            <a:endParaRPr lang="en-GB" sz="1588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414492" y="1659705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1.81</a:t>
            </a:r>
            <a:endParaRPr lang="en-GB" sz="1588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782368" y="3701620"/>
            <a:ext cx="102944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>
                <a:latin typeface="Palatino Linotype" panose="02040502050505030304" pitchFamily="18" charset="0"/>
              </a:rPr>
              <a:t>Figure </a:t>
            </a:r>
            <a:r>
              <a:rPr lang="en-US" sz="1588" dirty="0" smtClean="0">
                <a:latin typeface="Palatino Linotype" panose="02040502050505030304" pitchFamily="18" charset="0"/>
              </a:rPr>
              <a:t>4a</a:t>
            </a:r>
            <a:endParaRPr lang="en-GB" sz="1588" dirty="0">
              <a:latin typeface="Palatino Linotype" panose="02040502050505030304" pitchFamily="18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202088" y="1507842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51012" y="2342646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207339" y="3192628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7920" y="2342645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465554" y="3287010"/>
            <a:ext cx="28483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92138" y="2222285"/>
            <a:ext cx="298480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56885" y="1238361"/>
            <a:ext cx="27326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42663" y="2222286"/>
            <a:ext cx="274434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3651518" y="2390633"/>
            <a:ext cx="840620" cy="818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2822099" y="2438623"/>
            <a:ext cx="742432" cy="770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823683" y="1603820"/>
            <a:ext cx="735597" cy="756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3646267" y="1603820"/>
            <a:ext cx="761937" cy="75529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602773" y="1620287"/>
            <a:ext cx="1" cy="1573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898030" y="1630353"/>
            <a:ext cx="904415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588" i="1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φ</a:t>
            </a:r>
            <a:r>
              <a:rPr lang="el-GR" sz="1588" i="1" baseline="-2500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1</a:t>
            </a:r>
            <a:r>
              <a:rPr lang="el-GR" sz="1588" i="1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= </a:t>
            </a:r>
            <a:r>
              <a:rPr lang="en-US" sz="1588" i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0.24</a:t>
            </a:r>
            <a:endParaRPr lang="en-GB" sz="1588" i="1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121545" y="3701620"/>
            <a:ext cx="1039067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>
                <a:latin typeface="Palatino Linotype" panose="02040502050505030304" pitchFamily="18" charset="0"/>
              </a:rPr>
              <a:t>Figure </a:t>
            </a:r>
            <a:r>
              <a:rPr lang="en-US" sz="1588" dirty="0" smtClean="0">
                <a:latin typeface="Palatino Linotype" panose="02040502050505030304" pitchFamily="18" charset="0"/>
              </a:rPr>
              <a:t>4b</a:t>
            </a:r>
            <a:endParaRPr lang="en-GB" sz="1588" dirty="0">
              <a:latin typeface="Palatino Linotype" panose="02040502050505030304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3541265" y="1507842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390189" y="2342646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546516" y="3192628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717097" y="2342645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795769" y="3287010"/>
            <a:ext cx="28483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87100" y="1238361"/>
            <a:ext cx="27326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981733" y="2413704"/>
            <a:ext cx="800179" cy="795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5152314" y="2438623"/>
            <a:ext cx="742432" cy="770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153898" y="1603820"/>
            <a:ext cx="735597" cy="756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5976482" y="1603820"/>
            <a:ext cx="761937" cy="755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932988" y="1620287"/>
            <a:ext cx="1" cy="1573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451760" y="2225064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0.57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370723" y="1720410"/>
            <a:ext cx="287258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88" b="1" i="1" dirty="0" smtClean="0">
                <a:latin typeface="Palatino Linotype" panose="02040502050505030304" pitchFamily="18" charset="0"/>
              </a:rPr>
              <a:t>0</a:t>
            </a:r>
            <a:endParaRPr lang="en-GB" sz="1588" b="1" i="1" dirty="0">
              <a:latin typeface="Palatino Linotype" panose="020405020505050303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076008" y="2791802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0.19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92357" y="2790207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0.76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083884" y="1659705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0.19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482645" y="3689487"/>
            <a:ext cx="1016625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>
                <a:latin typeface="Palatino Linotype" panose="02040502050505030304" pitchFamily="18" charset="0"/>
              </a:rPr>
              <a:t>Figure </a:t>
            </a:r>
            <a:r>
              <a:rPr lang="en-US" sz="1588" dirty="0" smtClean="0">
                <a:latin typeface="Palatino Linotype" panose="02040502050505030304" pitchFamily="18" charset="0"/>
              </a:rPr>
              <a:t>4c</a:t>
            </a:r>
            <a:endParaRPr lang="en-GB" sz="1588" dirty="0">
              <a:latin typeface="Palatino Linotype" panose="02040502050505030304" pitchFamily="18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5871480" y="1507842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720404" y="2342646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876731" y="3192628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047312" y="2342645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836096" y="2219056"/>
            <a:ext cx="298480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786621" y="2219057"/>
            <a:ext cx="274434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7127" y="926158"/>
            <a:ext cx="1070742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 smtClean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Weights</a:t>
            </a:r>
            <a:r>
              <a:rPr lang="en-GB" sz="1588" dirty="0" smtClean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 1</a:t>
            </a:r>
            <a:endParaRPr lang="en-GB" sz="1588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156352" y="922876"/>
            <a:ext cx="971741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Stream 1</a:t>
            </a:r>
            <a:endParaRPr lang="en-GB" sz="1588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57537" y="918795"/>
            <a:ext cx="792205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 smtClean="0">
                <a:latin typeface="Palatino Linotype" panose="02040502050505030304" pitchFamily="18" charset="0"/>
              </a:rPr>
              <a:t>Flow 1</a:t>
            </a:r>
            <a:endParaRPr lang="en-GB" sz="1588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3071</TotalTime>
  <Words>38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Palatino Linotype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Nikolakopoulou, Adriani (ISPM)</dc:creator>
  <cp:lastModifiedBy>Papakonstantinou, Theodoros (ISPM)</cp:lastModifiedBy>
  <cp:revision>63</cp:revision>
  <cp:lastPrinted>2017-09-11T09:48:15Z</cp:lastPrinted>
  <dcterms:created xsi:type="dcterms:W3CDTF">2017-07-06T13:43:23Z</dcterms:created>
  <dcterms:modified xsi:type="dcterms:W3CDTF">2017-09-11T12:17:55Z</dcterms:modified>
</cp:coreProperties>
</file>