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2FB"/>
    <a:srgbClr val="FB9449"/>
    <a:srgbClr val="FFEC8C"/>
    <a:srgbClr val="FDB252"/>
    <a:srgbClr val="F4D7B6"/>
    <a:srgbClr val="D6E5F6"/>
    <a:srgbClr val="B9CEE9"/>
    <a:srgbClr val="A4BEE3"/>
    <a:srgbClr val="CDDFF6"/>
    <a:srgbClr val="BED2E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2" autoAdjust="0"/>
    <p:restoredTop sz="94660"/>
  </p:normalViewPr>
  <p:slideViewPr>
    <p:cSldViewPr snapToGrid="0">
      <p:cViewPr>
        <p:scale>
          <a:sx n="110" d="100"/>
          <a:sy n="110" d="100"/>
        </p:scale>
        <p:origin x="-113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2AFF-C3AB-45B8-8355-94894D219358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E422-8453-413F-B8C9-390FFBE07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2AFF-C3AB-45B8-8355-94894D219358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E422-8453-413F-B8C9-390FFBE07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2AFF-C3AB-45B8-8355-94894D219358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E422-8453-413F-B8C9-390FFBE07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2AFF-C3AB-45B8-8355-94894D219358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E422-8453-413F-B8C9-390FFBE07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2AFF-C3AB-45B8-8355-94894D219358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E422-8453-413F-B8C9-390FFBE07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2AFF-C3AB-45B8-8355-94894D219358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E422-8453-413F-B8C9-390FFBE07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2AFF-C3AB-45B8-8355-94894D219358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E422-8453-413F-B8C9-390FFBE07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2AFF-C3AB-45B8-8355-94894D219358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E422-8453-413F-B8C9-390FFBE07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2AFF-C3AB-45B8-8355-94894D219358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E422-8453-413F-B8C9-390FFBE07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2AFF-C3AB-45B8-8355-94894D219358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E422-8453-413F-B8C9-390FFBE07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2AFF-C3AB-45B8-8355-94894D219358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E422-8453-413F-B8C9-390FFBE07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32AFF-C3AB-45B8-8355-94894D219358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E422-8453-413F-B8C9-390FFBE07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 Same Side Corner Rectangle 17"/>
          <p:cNvSpPr/>
          <p:nvPr/>
        </p:nvSpPr>
        <p:spPr>
          <a:xfrm>
            <a:off x="2236957" y="5750075"/>
            <a:ext cx="515942" cy="131753"/>
          </a:xfrm>
          <a:prstGeom prst="round2SameRect">
            <a:avLst/>
          </a:prstGeom>
          <a:gradFill>
            <a:gsLst>
              <a:gs pos="0">
                <a:srgbClr val="D9E5F3"/>
              </a:gs>
              <a:gs pos="29000">
                <a:srgbClr val="C7D8ED"/>
              </a:gs>
              <a:gs pos="100000">
                <a:srgbClr val="D9E8F5"/>
              </a:gs>
            </a:gsLst>
            <a:lin ang="5400000" scaled="0"/>
          </a:gradFill>
          <a:ln w="12700">
            <a:solidFill>
              <a:srgbClr val="93B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8862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438150" y="5886450"/>
            <a:ext cx="5324475" cy="600928"/>
          </a:xfrm>
          <a:prstGeom prst="roundRect">
            <a:avLst>
              <a:gd name="adj" fmla="val 5599"/>
            </a:avLst>
          </a:prstGeom>
          <a:gradFill>
            <a:gsLst>
              <a:gs pos="0">
                <a:srgbClr val="D9E5F3"/>
              </a:gs>
              <a:gs pos="29000">
                <a:srgbClr val="C7D8ED"/>
              </a:gs>
              <a:gs pos="100000">
                <a:srgbClr val="D9E8F5"/>
              </a:gs>
            </a:gsLst>
            <a:lin ang="5400000" scaled="0"/>
          </a:gradFill>
          <a:ln w="6350">
            <a:solidFill>
              <a:srgbClr val="93B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0850" y="4864100"/>
            <a:ext cx="2089150" cy="562240"/>
          </a:xfrm>
          <a:prstGeom prst="roundRect">
            <a:avLst>
              <a:gd name="adj" fmla="val 3867"/>
            </a:avLst>
          </a:prstGeom>
          <a:gradFill>
            <a:gsLst>
              <a:gs pos="0">
                <a:srgbClr val="D9E5F3"/>
              </a:gs>
              <a:gs pos="29000">
                <a:srgbClr val="C7D8ED"/>
              </a:gs>
              <a:gs pos="100000">
                <a:srgbClr val="D9E8F5"/>
              </a:gs>
            </a:gsLst>
            <a:lin ang="5400000" scaled="0"/>
          </a:gradFill>
          <a:ln w="9525">
            <a:solidFill>
              <a:srgbClr val="93B8E7"/>
            </a:solidFill>
          </a:ln>
          <a:effectLst/>
          <a:scene3d>
            <a:camera prst="orthographicFront"/>
            <a:lightRig rig="threePt" dir="t"/>
          </a:scene3d>
          <a:sp3d contourW="6350"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81800" y="4864100"/>
            <a:ext cx="2089150" cy="562240"/>
          </a:xfrm>
          <a:prstGeom prst="roundRect">
            <a:avLst>
              <a:gd name="adj" fmla="val 3867"/>
            </a:avLst>
          </a:prstGeom>
          <a:noFill/>
          <a:ln w="12700">
            <a:solidFill>
              <a:srgbClr val="93B8E7"/>
            </a:solidFill>
          </a:ln>
          <a:scene3d>
            <a:camera prst="orthographicFront"/>
            <a:lightRig rig="threePt" dir="t"/>
          </a:scene3d>
          <a:sp3d contourW="6350"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 rot="10800000">
            <a:off x="454155" y="5302153"/>
            <a:ext cx="2079144" cy="119473"/>
          </a:xfrm>
          <a:prstGeom prst="round2SameRect">
            <a:avLst>
              <a:gd name="adj1" fmla="val 10016"/>
              <a:gd name="adj2" fmla="val 0"/>
            </a:avLst>
          </a:prstGeom>
          <a:gradFill>
            <a:gsLst>
              <a:gs pos="0">
                <a:srgbClr val="DAE8F6"/>
              </a:gs>
              <a:gs pos="100000">
                <a:srgbClr val="C7D8ED"/>
              </a:gs>
            </a:gsLst>
            <a:lin ang="54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/>
        </p:nvSpPr>
        <p:spPr>
          <a:xfrm rot="10800000">
            <a:off x="2582436" y="5302176"/>
            <a:ext cx="2084814" cy="119473"/>
          </a:xfrm>
          <a:prstGeom prst="round2SameRect">
            <a:avLst>
              <a:gd name="adj1" fmla="val 10016"/>
              <a:gd name="adj2" fmla="val 0"/>
            </a:avLst>
          </a:prstGeom>
          <a:solidFill>
            <a:srgbClr val="C2D9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>
            <a:off x="2240767" y="5751990"/>
            <a:ext cx="512132" cy="131830"/>
          </a:xfrm>
          <a:prstGeom prst="round2SameRect">
            <a:avLst/>
          </a:prstGeom>
          <a:gradFill>
            <a:gsLst>
              <a:gs pos="0">
                <a:srgbClr val="D9E5F3"/>
              </a:gs>
              <a:gs pos="26000">
                <a:srgbClr val="C7D8ED"/>
              </a:gs>
              <a:gs pos="100000">
                <a:srgbClr val="EBD995"/>
              </a:gs>
            </a:gsLst>
            <a:lin ang="54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6182" y="0"/>
            <a:ext cx="3047495" cy="3233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>
          <a:xfrm>
            <a:off x="5659904" y="4968959"/>
            <a:ext cx="270837" cy="372187"/>
          </a:xfrm>
          <a:prstGeom prst="roundRect">
            <a:avLst>
              <a:gd name="adj" fmla="val 9937"/>
            </a:avLst>
          </a:prstGeom>
          <a:gradFill>
            <a:gsLst>
              <a:gs pos="0">
                <a:srgbClr val="FFE8D9"/>
              </a:gs>
              <a:gs pos="56000">
                <a:srgbClr val="FFE899"/>
              </a:gs>
              <a:gs pos="64000">
                <a:srgbClr val="FFD444"/>
              </a:gs>
            </a:gsLst>
            <a:lin ang="5400000" scaled="0"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7950" y="0"/>
            <a:ext cx="2686050" cy="3293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ounded Rectangle 22"/>
          <p:cNvSpPr/>
          <p:nvPr/>
        </p:nvSpPr>
        <p:spPr>
          <a:xfrm>
            <a:off x="6030998" y="4968959"/>
            <a:ext cx="270837" cy="372187"/>
          </a:xfrm>
          <a:prstGeom prst="roundRect">
            <a:avLst>
              <a:gd name="adj" fmla="val 9937"/>
            </a:avLst>
          </a:prstGeom>
          <a:gradFill>
            <a:gsLst>
              <a:gs pos="0">
                <a:srgbClr val="FEB66C"/>
              </a:gs>
              <a:gs pos="56000">
                <a:srgbClr val="FCA363"/>
              </a:gs>
              <a:gs pos="64000">
                <a:srgbClr val="FB8D3A"/>
              </a:gs>
            </a:gsLst>
            <a:lin ang="5400000" scaled="0"/>
          </a:gradFill>
          <a:ln w="9525">
            <a:solidFill>
              <a:schemeClr val="bg1">
                <a:lumMod val="75000"/>
              </a:schemeClr>
            </a:solidFill>
          </a:ln>
          <a:effectLst>
            <a:innerShdw blurRad="63500" dist="50800" dir="16200000">
              <a:schemeClr val="tx1">
                <a:alpha val="31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Same Side Corner Rectangle 15"/>
          <p:cNvSpPr/>
          <p:nvPr/>
        </p:nvSpPr>
        <p:spPr>
          <a:xfrm>
            <a:off x="1692806" y="5750076"/>
            <a:ext cx="515942" cy="131753"/>
          </a:xfrm>
          <a:prstGeom prst="round2SameRect">
            <a:avLst/>
          </a:prstGeom>
          <a:gradFill>
            <a:gsLst>
              <a:gs pos="0">
                <a:srgbClr val="D9E5F3"/>
              </a:gs>
              <a:gs pos="29000">
                <a:srgbClr val="C7D8ED"/>
              </a:gs>
              <a:gs pos="100000">
                <a:srgbClr val="D9E8F5"/>
              </a:gs>
            </a:gsLst>
            <a:lin ang="5400000" scaled="0"/>
          </a:gradFill>
          <a:ln w="12700">
            <a:solidFill>
              <a:srgbClr val="93B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>
            <a:off x="1695521" y="5751082"/>
            <a:ext cx="513227" cy="144167"/>
          </a:xfrm>
          <a:prstGeom prst="round2SameRect">
            <a:avLst/>
          </a:prstGeom>
          <a:gradFill>
            <a:gsLst>
              <a:gs pos="0">
                <a:srgbClr val="EFF6FE"/>
              </a:gs>
              <a:gs pos="100000">
                <a:srgbClr val="D8E4F3"/>
              </a:gs>
            </a:gsLst>
            <a:lin ang="54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Same Side Corner Rectangle 18"/>
          <p:cNvSpPr/>
          <p:nvPr/>
        </p:nvSpPr>
        <p:spPr>
          <a:xfrm>
            <a:off x="2795134" y="5750076"/>
            <a:ext cx="515942" cy="131753"/>
          </a:xfrm>
          <a:prstGeom prst="round2SameRect">
            <a:avLst/>
          </a:prstGeom>
          <a:gradFill>
            <a:gsLst>
              <a:gs pos="0">
                <a:srgbClr val="D9E5F3"/>
              </a:gs>
              <a:gs pos="29000">
                <a:srgbClr val="C7D8ED"/>
              </a:gs>
              <a:gs pos="100000">
                <a:srgbClr val="D9E8F5"/>
              </a:gs>
            </a:gsLst>
            <a:lin ang="5400000" scaled="0"/>
          </a:gra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/>
        </p:nvSpPr>
        <p:spPr>
          <a:xfrm>
            <a:off x="2797849" y="5751082"/>
            <a:ext cx="513227" cy="144167"/>
          </a:xfrm>
          <a:prstGeom prst="round2SameRect">
            <a:avLst/>
          </a:prstGeom>
          <a:gradFill>
            <a:gsLst>
              <a:gs pos="0">
                <a:srgbClr val="EFF6FE"/>
              </a:gs>
              <a:gs pos="100000">
                <a:srgbClr val="D8E4F3"/>
              </a:gs>
            </a:gsLst>
            <a:lin ang="5400000" scaled="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746578" y="4172346"/>
            <a:ext cx="489545" cy="131762"/>
          </a:xfrm>
          <a:prstGeom prst="roundRect">
            <a:avLst>
              <a:gd name="adj" fmla="val 13421"/>
            </a:avLst>
          </a:prstGeom>
          <a:gradFill>
            <a:gsLst>
              <a:gs pos="0">
                <a:srgbClr val="C8DBEF"/>
              </a:gs>
              <a:gs pos="45000">
                <a:srgbClr val="C8DCF5"/>
              </a:gs>
              <a:gs pos="48000">
                <a:srgbClr val="BED2EB"/>
              </a:gs>
              <a:gs pos="100000">
                <a:srgbClr val="CDDFF6"/>
              </a:gs>
            </a:gsLst>
            <a:lin ang="5400000" scaled="0"/>
          </a:gradFill>
          <a:ln w="9525">
            <a:solidFill>
              <a:srgbClr val="A4BEE3"/>
            </a:solidFill>
          </a:ln>
          <a:scene3d>
            <a:camera prst="orthographicFront"/>
            <a:lightRig rig="threePt" dir="t"/>
          </a:scene3d>
          <a:sp3d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603" y="3301365"/>
            <a:ext cx="21621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Connector 25"/>
          <p:cNvCxnSpPr/>
          <p:nvPr/>
        </p:nvCxnSpPr>
        <p:spPr>
          <a:xfrm rot="5400000">
            <a:off x="2846942" y="4238227"/>
            <a:ext cx="125890" cy="0"/>
          </a:xfrm>
          <a:prstGeom prst="line">
            <a:avLst/>
          </a:prstGeom>
          <a:ln w="6350">
            <a:solidFill>
              <a:srgbClr val="B9CE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851705" y="4238227"/>
            <a:ext cx="125890" cy="0"/>
          </a:xfrm>
          <a:prstGeom prst="line">
            <a:avLst/>
          </a:prstGeom>
          <a:ln w="6350">
            <a:solidFill>
              <a:srgbClr val="D6E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3011254" y="4238227"/>
            <a:ext cx="125890" cy="0"/>
          </a:xfrm>
          <a:prstGeom prst="line">
            <a:avLst/>
          </a:prstGeom>
          <a:ln w="6350">
            <a:solidFill>
              <a:srgbClr val="B9CE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3016017" y="4238227"/>
            <a:ext cx="125890" cy="0"/>
          </a:xfrm>
          <a:prstGeom prst="line">
            <a:avLst/>
          </a:prstGeom>
          <a:ln w="6350">
            <a:solidFill>
              <a:srgbClr val="D6E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8407" y="3305175"/>
            <a:ext cx="1343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93344" y="3300413"/>
            <a:ext cx="14478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Rounded Rectangle 83"/>
          <p:cNvSpPr/>
          <p:nvPr/>
        </p:nvSpPr>
        <p:spPr>
          <a:xfrm>
            <a:off x="3268070" y="4172346"/>
            <a:ext cx="489545" cy="131762"/>
          </a:xfrm>
          <a:prstGeom prst="roundRect">
            <a:avLst>
              <a:gd name="adj" fmla="val 13421"/>
            </a:avLst>
          </a:prstGeom>
          <a:gradFill>
            <a:gsLst>
              <a:gs pos="0">
                <a:srgbClr val="F4D7B6"/>
              </a:gs>
              <a:gs pos="45000">
                <a:srgbClr val="FB9449"/>
              </a:gs>
              <a:gs pos="100000">
                <a:srgbClr val="FFEC8C"/>
              </a:gs>
            </a:gsLst>
            <a:lin ang="5400000" scaled="0"/>
          </a:gradFill>
          <a:ln w="9525">
            <a:solidFill>
              <a:srgbClr val="A4BEE3"/>
            </a:solidFill>
          </a:ln>
          <a:effectLst/>
          <a:scene3d>
            <a:camera prst="orthographicFront"/>
            <a:lightRig rig="threePt" dir="t"/>
          </a:scene3d>
          <a:sp3d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rot="5400000">
            <a:off x="3368434" y="4238227"/>
            <a:ext cx="125890" cy="0"/>
          </a:xfrm>
          <a:prstGeom prst="line">
            <a:avLst/>
          </a:prstGeom>
          <a:ln w="6350">
            <a:solidFill>
              <a:srgbClr val="B9CE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3373197" y="4238227"/>
            <a:ext cx="125890" cy="0"/>
          </a:xfrm>
          <a:prstGeom prst="line">
            <a:avLst/>
          </a:prstGeom>
          <a:ln w="6350">
            <a:solidFill>
              <a:srgbClr val="D6E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3532746" y="4238227"/>
            <a:ext cx="125890" cy="0"/>
          </a:xfrm>
          <a:prstGeom prst="line">
            <a:avLst/>
          </a:prstGeom>
          <a:ln w="6350">
            <a:solidFill>
              <a:srgbClr val="B9CE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3537509" y="4238227"/>
            <a:ext cx="125890" cy="0"/>
          </a:xfrm>
          <a:prstGeom prst="line">
            <a:avLst/>
          </a:prstGeom>
          <a:ln w="6350">
            <a:solidFill>
              <a:srgbClr val="D6E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3784800" y="4172346"/>
            <a:ext cx="489545" cy="131762"/>
          </a:xfrm>
          <a:prstGeom prst="roundRect">
            <a:avLst>
              <a:gd name="adj" fmla="val 13421"/>
            </a:avLst>
          </a:prstGeom>
          <a:gradFill>
            <a:gsLst>
              <a:gs pos="0">
                <a:srgbClr val="F4D7B6"/>
              </a:gs>
              <a:gs pos="45000">
                <a:srgbClr val="FB9449"/>
              </a:gs>
              <a:gs pos="100000">
                <a:srgbClr val="FFEC8C"/>
              </a:gs>
            </a:gsLst>
            <a:lin ang="5400000" scaled="0"/>
          </a:gradFill>
          <a:ln w="9525">
            <a:solidFill>
              <a:srgbClr val="A4BEE3"/>
            </a:solidFill>
          </a:ln>
          <a:effectLst>
            <a:innerShdw blurRad="63500" dist="38100" dir="16200000">
              <a:schemeClr val="tx1">
                <a:alpha val="38000"/>
              </a:schemeClr>
            </a:innerShdw>
          </a:effectLst>
          <a:scene3d>
            <a:camera prst="orthographicFront"/>
            <a:lightRig rig="threePt" dir="t"/>
          </a:scene3d>
          <a:sp3d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 rot="5400000">
            <a:off x="3885164" y="4238227"/>
            <a:ext cx="125890" cy="0"/>
          </a:xfrm>
          <a:prstGeom prst="line">
            <a:avLst/>
          </a:prstGeom>
          <a:ln w="6350">
            <a:solidFill>
              <a:srgbClr val="B9CE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3889927" y="4238227"/>
            <a:ext cx="125890" cy="0"/>
          </a:xfrm>
          <a:prstGeom prst="line">
            <a:avLst/>
          </a:prstGeom>
          <a:ln w="6350">
            <a:solidFill>
              <a:srgbClr val="D6E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4049476" y="4238227"/>
            <a:ext cx="125890" cy="0"/>
          </a:xfrm>
          <a:prstGeom prst="line">
            <a:avLst/>
          </a:prstGeom>
          <a:ln w="6350">
            <a:solidFill>
              <a:srgbClr val="B9CE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4054239" y="4238227"/>
            <a:ext cx="125890" cy="0"/>
          </a:xfrm>
          <a:prstGeom prst="line">
            <a:avLst/>
          </a:prstGeom>
          <a:ln w="6350">
            <a:solidFill>
              <a:srgbClr val="D6E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4306292" y="4172346"/>
            <a:ext cx="489545" cy="131762"/>
          </a:xfrm>
          <a:prstGeom prst="roundRect">
            <a:avLst>
              <a:gd name="adj" fmla="val 13421"/>
            </a:avLst>
          </a:prstGeom>
          <a:gradFill>
            <a:gsLst>
              <a:gs pos="0">
                <a:srgbClr val="F4D7B6"/>
              </a:gs>
              <a:gs pos="45000">
                <a:srgbClr val="FDB252"/>
              </a:gs>
              <a:gs pos="100000">
                <a:srgbClr val="FFEC8C"/>
              </a:gs>
            </a:gsLst>
            <a:lin ang="5400000" scaled="0"/>
          </a:gradFill>
          <a:ln w="9525">
            <a:solidFill>
              <a:srgbClr val="A4BEE3"/>
            </a:solidFill>
          </a:ln>
          <a:scene3d>
            <a:camera prst="orthographicFront"/>
            <a:lightRig rig="threePt" dir="t"/>
          </a:scene3d>
          <a:sp3d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rot="5400000">
            <a:off x="4406656" y="4238227"/>
            <a:ext cx="125890" cy="0"/>
          </a:xfrm>
          <a:prstGeom prst="line">
            <a:avLst/>
          </a:prstGeom>
          <a:ln w="6350">
            <a:solidFill>
              <a:srgbClr val="B9CE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4411419" y="4238227"/>
            <a:ext cx="125890" cy="0"/>
          </a:xfrm>
          <a:prstGeom prst="line">
            <a:avLst/>
          </a:prstGeom>
          <a:ln w="6350">
            <a:solidFill>
              <a:srgbClr val="D6E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4570968" y="4238227"/>
            <a:ext cx="125890" cy="0"/>
          </a:xfrm>
          <a:prstGeom prst="line">
            <a:avLst/>
          </a:prstGeom>
          <a:ln w="6350">
            <a:solidFill>
              <a:srgbClr val="B9CE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4575731" y="4238227"/>
            <a:ext cx="125890" cy="0"/>
          </a:xfrm>
          <a:prstGeom prst="line">
            <a:avLst/>
          </a:prstGeom>
          <a:ln w="6350">
            <a:solidFill>
              <a:srgbClr val="D6E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026" y="564222"/>
            <a:ext cx="64484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08958" y="552091"/>
            <a:ext cx="6452559" cy="33901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34046" y="543463"/>
            <a:ext cx="1302590" cy="33901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National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Hogg</dc:creator>
  <cp:lastModifiedBy>Simon Hogg</cp:lastModifiedBy>
  <cp:revision>66</cp:revision>
  <dcterms:created xsi:type="dcterms:W3CDTF">2009-11-10T15:15:41Z</dcterms:created>
  <dcterms:modified xsi:type="dcterms:W3CDTF">2009-11-11T04:00:06Z</dcterms:modified>
</cp:coreProperties>
</file>