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等线 Light" panose="02010600030101010101" pitchFamily="2" charset="-122"/>
      <p:regular r:id="rId4"/>
    </p:embeddedFont>
    <p:embeddedFont>
      <p:font typeface="等线" panose="02010600030101010101" pitchFamily="2" charset="-122"/>
      <p:regular r:id="rId5"/>
      <p:bold r:id="rId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95008-8A11-4B22-95CD-D9AA793A976B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26168-F421-4770-BF8A-5BFD1262C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09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C001-4AAB-40B7-91A9-92543D9DB4DF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3EB8-2D84-415A-AFEF-A747DF49D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59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C001-4AAB-40B7-91A9-92543D9DB4DF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3EB8-2D84-415A-AFEF-A747DF49D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13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C001-4AAB-40B7-91A9-92543D9DB4DF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3EB8-2D84-415A-AFEF-A747DF49D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6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C001-4AAB-40B7-91A9-92543D9DB4DF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3EB8-2D84-415A-AFEF-A747DF49D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42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C001-4AAB-40B7-91A9-92543D9DB4DF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3EB8-2D84-415A-AFEF-A747DF49D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77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C001-4AAB-40B7-91A9-92543D9DB4DF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3EB8-2D84-415A-AFEF-A747DF49D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6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C001-4AAB-40B7-91A9-92543D9DB4DF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3EB8-2D84-415A-AFEF-A747DF49D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9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C001-4AAB-40B7-91A9-92543D9DB4DF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3EB8-2D84-415A-AFEF-A747DF49D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95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C001-4AAB-40B7-91A9-92543D9DB4DF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3EB8-2D84-415A-AFEF-A747DF49D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C001-4AAB-40B7-91A9-92543D9DB4DF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3EB8-2D84-415A-AFEF-A747DF49D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4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C001-4AAB-40B7-91A9-92543D9DB4DF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3EB8-2D84-415A-AFEF-A747DF49D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C001-4AAB-40B7-91A9-92543D9DB4DF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43EB8-2D84-415A-AFEF-A747DF49D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5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5590" y="3064571"/>
            <a:ext cx="1881809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-US" altLang="zh-CN" dirty="0" smtClean="0">
                <a:solidFill>
                  <a:schemeClr val="bg1"/>
                </a:solidFill>
              </a:rPr>
              <a:t>pp.js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8660" y="2107086"/>
            <a:ext cx="1881809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en-US" altLang="zh-CN" dirty="0" smtClean="0"/>
              <a:t>ode_modules</a:t>
            </a:r>
            <a:endParaRPr lang="zh-CN" altLang="en-US" dirty="0"/>
          </a:p>
        </p:txBody>
      </p:sp>
      <p:sp>
        <p:nvSpPr>
          <p:cNvPr id="7" name="左大括号 6"/>
          <p:cNvSpPr/>
          <p:nvPr/>
        </p:nvSpPr>
        <p:spPr>
          <a:xfrm>
            <a:off x="2120352" y="149093"/>
            <a:ext cx="490333" cy="629478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610685" y="2946948"/>
            <a:ext cx="2027582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outes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610685" y="5963464"/>
            <a:ext cx="2027582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views</a:t>
            </a:r>
            <a:endParaRPr lang="zh-CN" alt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4691272" y="195461"/>
            <a:ext cx="563213" cy="599992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18660" y="4022037"/>
            <a:ext cx="1881809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onfig.js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271050" y="979820"/>
            <a:ext cx="1775793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en-US" altLang="zh-CN" dirty="0" smtClean="0"/>
              <a:t>ode_modules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287616" y="1737692"/>
            <a:ext cx="1775793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………………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7026960" y="3313050"/>
            <a:ext cx="404192" cy="199112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447725" y="4764778"/>
            <a:ext cx="1881809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ndex.js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7447725" y="3397522"/>
            <a:ext cx="1881809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9392477" y="2696378"/>
            <a:ext cx="231912" cy="1865641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9740342" y="2696378"/>
            <a:ext cx="1232452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dd.js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9607827" y="5731551"/>
            <a:ext cx="1881809" cy="46382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DB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9740342" y="3413325"/>
            <a:ext cx="1232452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postadd.js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218661" y="858072"/>
            <a:ext cx="1881809" cy="46382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Request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18660" y="5893900"/>
            <a:ext cx="1881809" cy="46382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Response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307490" y="4018694"/>
            <a:ext cx="1775793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coderoutes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5287615" y="2493894"/>
            <a:ext cx="1775793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………………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5307494" y="3255056"/>
            <a:ext cx="1775793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………………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5287615" y="4772420"/>
            <a:ext cx="1775793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………………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9740346" y="4176711"/>
            <a:ext cx="1232452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……………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5297553" y="5521187"/>
            <a:ext cx="1775793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………………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7063408" y="298797"/>
            <a:ext cx="384317" cy="182587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490790" y="1607667"/>
            <a:ext cx="1881809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util</a:t>
            </a:r>
            <a:endParaRPr lang="en-US" altLang="zh-CN" dirty="0" smtClean="0"/>
          </a:p>
        </p:txBody>
      </p:sp>
      <p:sp>
        <p:nvSpPr>
          <p:cNvPr id="30" name="圆角矩形 29"/>
          <p:cNvSpPr/>
          <p:nvPr/>
        </p:nvSpPr>
        <p:spPr>
          <a:xfrm>
            <a:off x="7513981" y="298797"/>
            <a:ext cx="1881809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</a:p>
        </p:txBody>
      </p:sp>
      <p:cxnSp>
        <p:nvCxnSpPr>
          <p:cNvPr id="5" name="直接箭头连接符 4"/>
          <p:cNvCxnSpPr>
            <a:stCxn id="16" idx="1"/>
            <a:endCxn id="6" idx="3"/>
          </p:cNvCxnSpPr>
          <p:nvPr/>
        </p:nvCxnSpPr>
        <p:spPr>
          <a:xfrm flipH="1" flipV="1">
            <a:off x="2100469" y="2338999"/>
            <a:ext cx="5347256" cy="2651066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9" idx="1"/>
            <a:endCxn id="6" idx="3"/>
          </p:cNvCxnSpPr>
          <p:nvPr/>
        </p:nvCxnSpPr>
        <p:spPr>
          <a:xfrm flipH="1" flipV="1">
            <a:off x="2100469" y="2338999"/>
            <a:ext cx="7639873" cy="582666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6" idx="1"/>
            <a:endCxn id="6" idx="3"/>
          </p:cNvCxnSpPr>
          <p:nvPr/>
        </p:nvCxnSpPr>
        <p:spPr>
          <a:xfrm flipH="1" flipV="1">
            <a:off x="2100469" y="2338999"/>
            <a:ext cx="7639873" cy="1299613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6" idx="0"/>
            <a:endCxn id="13" idx="2"/>
          </p:cNvCxnSpPr>
          <p:nvPr/>
        </p:nvCxnSpPr>
        <p:spPr>
          <a:xfrm flipH="1" flipV="1">
            <a:off x="6158947" y="1443646"/>
            <a:ext cx="2229683" cy="3321132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1"/>
            <a:endCxn id="13" idx="2"/>
          </p:cNvCxnSpPr>
          <p:nvPr/>
        </p:nvCxnSpPr>
        <p:spPr>
          <a:xfrm flipH="1" flipV="1">
            <a:off x="6158947" y="1443646"/>
            <a:ext cx="3581395" cy="2194966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9" idx="1"/>
            <a:endCxn id="13" idx="2"/>
          </p:cNvCxnSpPr>
          <p:nvPr/>
        </p:nvCxnSpPr>
        <p:spPr>
          <a:xfrm flipH="1" flipV="1">
            <a:off x="6158947" y="1443646"/>
            <a:ext cx="3581395" cy="1478019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任意多边形 40"/>
          <p:cNvSpPr/>
          <p:nvPr/>
        </p:nvSpPr>
        <p:spPr>
          <a:xfrm>
            <a:off x="132519" y="1321898"/>
            <a:ext cx="9783419" cy="5254495"/>
          </a:xfrm>
          <a:custGeom>
            <a:avLst/>
            <a:gdLst>
              <a:gd name="connsiteX0" fmla="*/ 1061487 w 10086189"/>
              <a:gd name="connsiteY0" fmla="*/ 0 h 5254495"/>
              <a:gd name="connsiteX1" fmla="*/ 14566 w 10086189"/>
              <a:gd name="connsiteY1" fmla="*/ 874644 h 5254495"/>
              <a:gd name="connsiteX2" fmla="*/ 663922 w 10086189"/>
              <a:gd name="connsiteY2" fmla="*/ 1908313 h 5254495"/>
              <a:gd name="connsiteX3" fmla="*/ 3407122 w 10086189"/>
              <a:gd name="connsiteY3" fmla="*/ 1908313 h 5254495"/>
              <a:gd name="connsiteX4" fmla="*/ 6455122 w 10086189"/>
              <a:gd name="connsiteY4" fmla="*/ 2928730 h 5254495"/>
              <a:gd name="connsiteX5" fmla="*/ 8323679 w 10086189"/>
              <a:gd name="connsiteY5" fmla="*/ 3776870 h 5254495"/>
              <a:gd name="connsiteX6" fmla="*/ 9913939 w 10086189"/>
              <a:gd name="connsiteY6" fmla="*/ 1524000 h 5254495"/>
              <a:gd name="connsiteX7" fmla="*/ 4003470 w 10086189"/>
              <a:gd name="connsiteY7" fmla="*/ 4863548 h 5254495"/>
              <a:gd name="connsiteX8" fmla="*/ 1154252 w 10086189"/>
              <a:gd name="connsiteY8" fmla="*/ 5049078 h 5254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6189" h="5254495">
                <a:moveTo>
                  <a:pt x="1061487" y="0"/>
                </a:moveTo>
                <a:cubicBezTo>
                  <a:pt x="571157" y="278296"/>
                  <a:pt x="80827" y="556592"/>
                  <a:pt x="14566" y="874644"/>
                </a:cubicBezTo>
                <a:cubicBezTo>
                  <a:pt x="-51695" y="1192696"/>
                  <a:pt x="98496" y="1736035"/>
                  <a:pt x="663922" y="1908313"/>
                </a:cubicBezTo>
                <a:cubicBezTo>
                  <a:pt x="1229348" y="2080591"/>
                  <a:pt x="2441922" y="1738244"/>
                  <a:pt x="3407122" y="1908313"/>
                </a:cubicBezTo>
                <a:cubicBezTo>
                  <a:pt x="4372322" y="2078382"/>
                  <a:pt x="5635696" y="2617304"/>
                  <a:pt x="6455122" y="2928730"/>
                </a:cubicBezTo>
                <a:cubicBezTo>
                  <a:pt x="7274548" y="3240156"/>
                  <a:pt x="7747210" y="4010992"/>
                  <a:pt x="8323679" y="3776870"/>
                </a:cubicBezTo>
                <a:cubicBezTo>
                  <a:pt x="8900148" y="3542748"/>
                  <a:pt x="10633974" y="1342887"/>
                  <a:pt x="9913939" y="1524000"/>
                </a:cubicBezTo>
                <a:cubicBezTo>
                  <a:pt x="9193904" y="1705113"/>
                  <a:pt x="5463418" y="4276035"/>
                  <a:pt x="4003470" y="4863548"/>
                </a:cubicBezTo>
                <a:cubicBezTo>
                  <a:pt x="2543522" y="5451061"/>
                  <a:pt x="1485556" y="5256695"/>
                  <a:pt x="1154252" y="5049078"/>
                </a:cubicBezTo>
              </a:path>
            </a:pathLst>
          </a:cu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9" name="直接箭头连接符 58"/>
          <p:cNvCxnSpPr>
            <a:stCxn id="29" idx="2"/>
            <a:endCxn id="45" idx="0"/>
          </p:cNvCxnSpPr>
          <p:nvPr/>
        </p:nvCxnSpPr>
        <p:spPr>
          <a:xfrm>
            <a:off x="8431695" y="2058241"/>
            <a:ext cx="2117037" cy="36733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9" idx="2"/>
            <a:endCxn id="45" idx="0"/>
          </p:cNvCxnSpPr>
          <p:nvPr/>
        </p:nvCxnSpPr>
        <p:spPr>
          <a:xfrm>
            <a:off x="10356568" y="3146952"/>
            <a:ext cx="192164" cy="25845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6" idx="3"/>
            <a:endCxn id="45" idx="0"/>
          </p:cNvCxnSpPr>
          <p:nvPr/>
        </p:nvCxnSpPr>
        <p:spPr>
          <a:xfrm flipH="1">
            <a:off x="10548732" y="3638612"/>
            <a:ext cx="424062" cy="20929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4" idx="2"/>
            <a:endCxn id="45" idx="1"/>
          </p:cNvCxnSpPr>
          <p:nvPr/>
        </p:nvCxnSpPr>
        <p:spPr>
          <a:xfrm>
            <a:off x="1116495" y="3528397"/>
            <a:ext cx="8491332" cy="24350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29" idx="1"/>
            <a:endCxn id="6" idx="3"/>
          </p:cNvCxnSpPr>
          <p:nvPr/>
        </p:nvCxnSpPr>
        <p:spPr>
          <a:xfrm flipH="1">
            <a:off x="2100469" y="1832954"/>
            <a:ext cx="5390321" cy="506045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7480854" y="965015"/>
            <a:ext cx="1881809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endParaRPr lang="en-US" altLang="zh-CN" dirty="0" smtClean="0"/>
          </a:p>
        </p:txBody>
      </p:sp>
      <p:cxnSp>
        <p:nvCxnSpPr>
          <p:cNvPr id="48" name="直接箭头连接符 47"/>
          <p:cNvCxnSpPr>
            <a:stCxn id="43" idx="2"/>
            <a:endCxn id="45" idx="0"/>
          </p:cNvCxnSpPr>
          <p:nvPr/>
        </p:nvCxnSpPr>
        <p:spPr>
          <a:xfrm>
            <a:off x="8421759" y="1415589"/>
            <a:ext cx="2126973" cy="43159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221979" y="4891743"/>
            <a:ext cx="1881809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public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963408" y="5260510"/>
            <a:ext cx="905149" cy="835490"/>
          </a:xfrm>
          <a:custGeom>
            <a:avLst/>
            <a:gdLst>
              <a:gd name="connsiteX0" fmla="*/ 70262 w 905149"/>
              <a:gd name="connsiteY0" fmla="*/ 729473 h 835490"/>
              <a:gd name="connsiteX1" fmla="*/ 83514 w 905149"/>
              <a:gd name="connsiteY1" fmla="*/ 603 h 835490"/>
              <a:gd name="connsiteX2" fmla="*/ 905149 w 905149"/>
              <a:gd name="connsiteY2" fmla="*/ 835490 h 83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149" h="835490">
                <a:moveTo>
                  <a:pt x="70262" y="729473"/>
                </a:moveTo>
                <a:cubicBezTo>
                  <a:pt x="7314" y="356203"/>
                  <a:pt x="-55634" y="-17066"/>
                  <a:pt x="83514" y="603"/>
                </a:cubicBezTo>
                <a:cubicBezTo>
                  <a:pt x="222662" y="18272"/>
                  <a:pt x="563905" y="426881"/>
                  <a:pt x="905149" y="835490"/>
                </a:cubicBezTo>
              </a:path>
            </a:pathLst>
          </a:cu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33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 Light</vt:lpstr>
      <vt:lpstr>等线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Tosone</dc:creator>
  <cp:lastModifiedBy>Tosone</cp:lastModifiedBy>
  <cp:revision>22</cp:revision>
  <dcterms:created xsi:type="dcterms:W3CDTF">2015-12-19T17:05:05Z</dcterms:created>
  <dcterms:modified xsi:type="dcterms:W3CDTF">2015-12-21T09:44:56Z</dcterms:modified>
</cp:coreProperties>
</file>