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A203C-508C-4416-87EC-37F56725D93F}" type="datetimeFigureOut">
              <a:rPr lang="en-AU" smtClean="0"/>
              <a:t>4/07/2015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AE060-0108-4501-9314-F220150CFD4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13863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A203C-508C-4416-87EC-37F56725D93F}" type="datetimeFigureOut">
              <a:rPr lang="en-AU" smtClean="0"/>
              <a:t>4/07/2015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AE060-0108-4501-9314-F220150CFD4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5202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A203C-508C-4416-87EC-37F56725D93F}" type="datetimeFigureOut">
              <a:rPr lang="en-AU" smtClean="0"/>
              <a:t>4/07/2015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AE060-0108-4501-9314-F220150CFD4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58296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A203C-508C-4416-87EC-37F56725D93F}" type="datetimeFigureOut">
              <a:rPr lang="en-AU" smtClean="0"/>
              <a:t>4/07/2015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AE060-0108-4501-9314-F220150CFD4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52556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A203C-508C-4416-87EC-37F56725D93F}" type="datetimeFigureOut">
              <a:rPr lang="en-AU" smtClean="0"/>
              <a:t>4/07/2015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AE060-0108-4501-9314-F220150CFD4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851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A203C-508C-4416-87EC-37F56725D93F}" type="datetimeFigureOut">
              <a:rPr lang="en-AU" smtClean="0"/>
              <a:t>4/07/2015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AE060-0108-4501-9314-F220150CFD4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30463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A203C-508C-4416-87EC-37F56725D93F}" type="datetimeFigureOut">
              <a:rPr lang="en-AU" smtClean="0"/>
              <a:t>4/07/2015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AE060-0108-4501-9314-F220150CFD4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0591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A203C-508C-4416-87EC-37F56725D93F}" type="datetimeFigureOut">
              <a:rPr lang="en-AU" smtClean="0"/>
              <a:t>4/07/2015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AE060-0108-4501-9314-F220150CFD4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9709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A203C-508C-4416-87EC-37F56725D93F}" type="datetimeFigureOut">
              <a:rPr lang="en-AU" smtClean="0"/>
              <a:t>4/07/2015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AE060-0108-4501-9314-F220150CFD4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58595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A203C-508C-4416-87EC-37F56725D93F}" type="datetimeFigureOut">
              <a:rPr lang="en-AU" smtClean="0"/>
              <a:t>4/07/2015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AE060-0108-4501-9314-F220150CFD4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53382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A203C-508C-4416-87EC-37F56725D93F}" type="datetimeFigureOut">
              <a:rPr lang="en-AU" smtClean="0"/>
              <a:t>4/07/2015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AE060-0108-4501-9314-F220150CFD4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21952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9A203C-508C-4416-87EC-37F56725D93F}" type="datetimeFigureOut">
              <a:rPr lang="en-AU" smtClean="0"/>
              <a:t>4/07/2015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2AE060-0108-4501-9314-F220150CFD4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81927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3439" y="198818"/>
            <a:ext cx="11851850" cy="1158757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84856" y="3799268"/>
            <a:ext cx="3477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 smtClean="0"/>
              <a:t>Where are you going to move?</a:t>
            </a:r>
            <a:endParaRPr lang="en-AU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287887" y="4340180"/>
            <a:ext cx="4005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SA</a:t>
            </a:r>
            <a:endParaRPr lang="en-AU" dirty="0"/>
          </a:p>
        </p:txBody>
      </p:sp>
      <p:sp>
        <p:nvSpPr>
          <p:cNvPr id="8" name="Rounded Rectangle 7"/>
          <p:cNvSpPr/>
          <p:nvPr/>
        </p:nvSpPr>
        <p:spPr>
          <a:xfrm>
            <a:off x="5686436" y="4932608"/>
            <a:ext cx="2311344" cy="6954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TextBox 8"/>
          <p:cNvSpPr txBox="1"/>
          <p:nvPr/>
        </p:nvSpPr>
        <p:spPr>
          <a:xfrm>
            <a:off x="6035251" y="5095672"/>
            <a:ext cx="1627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Suggest me</a:t>
            </a:r>
            <a:endParaRPr lang="en-AU" dirty="0"/>
          </a:p>
        </p:txBody>
      </p:sp>
      <p:sp>
        <p:nvSpPr>
          <p:cNvPr id="12" name="Rounded Rectangle 11"/>
          <p:cNvSpPr/>
          <p:nvPr/>
        </p:nvSpPr>
        <p:spPr>
          <a:xfrm>
            <a:off x="560643" y="592346"/>
            <a:ext cx="9253057" cy="297502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noFill/>
            </a:endParaRPr>
          </a:p>
        </p:txBody>
      </p:sp>
      <p:pic>
        <p:nvPicPr>
          <p:cNvPr id="1026" name="Picture 2" descr="https://upload.wikimedia.org/wikipedia/commons/1/16/Australia_location_map_recolore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189" y="4228839"/>
            <a:ext cx="3803918" cy="2740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ounded Rectangle 10"/>
          <p:cNvSpPr/>
          <p:nvPr/>
        </p:nvSpPr>
        <p:spPr>
          <a:xfrm>
            <a:off x="1043189" y="1300929"/>
            <a:ext cx="3747752" cy="5537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Education</a:t>
            </a:r>
            <a:endParaRPr lang="en-AU" dirty="0"/>
          </a:p>
        </p:txBody>
      </p:sp>
      <p:sp>
        <p:nvSpPr>
          <p:cNvPr id="13" name="Rounded Rectangle 12"/>
          <p:cNvSpPr/>
          <p:nvPr/>
        </p:nvSpPr>
        <p:spPr>
          <a:xfrm>
            <a:off x="1049628" y="1932118"/>
            <a:ext cx="3747752" cy="5537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Transportation</a:t>
            </a:r>
            <a:endParaRPr lang="en-AU" dirty="0"/>
          </a:p>
        </p:txBody>
      </p:sp>
      <p:sp>
        <p:nvSpPr>
          <p:cNvPr id="14" name="Rounded Rectangle 13"/>
          <p:cNvSpPr/>
          <p:nvPr/>
        </p:nvSpPr>
        <p:spPr>
          <a:xfrm>
            <a:off x="1043189" y="2595421"/>
            <a:ext cx="3747752" cy="5537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Internet Access</a:t>
            </a:r>
            <a:endParaRPr lang="en-AU" dirty="0"/>
          </a:p>
        </p:txBody>
      </p:sp>
      <p:sp>
        <p:nvSpPr>
          <p:cNvPr id="4" name="TextBox 3"/>
          <p:cNvSpPr txBox="1"/>
          <p:nvPr/>
        </p:nvSpPr>
        <p:spPr>
          <a:xfrm>
            <a:off x="1094704" y="824248"/>
            <a:ext cx="7109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 smtClean="0"/>
              <a:t>What are your priorities?</a:t>
            </a:r>
            <a:endParaRPr lang="en-AU" b="1" dirty="0"/>
          </a:p>
        </p:txBody>
      </p:sp>
    </p:spTree>
    <p:extLst>
      <p:ext uri="{BB962C8B-B14F-4D97-AF65-F5344CB8AC3E}">
        <p14:creationId xmlns:p14="http://schemas.microsoft.com/office/powerpoint/2010/main" val="2249840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580" y="-2443103"/>
            <a:ext cx="11110175" cy="12223333"/>
          </a:xfrm>
          <a:prstGeom prst="rect">
            <a:avLst/>
          </a:prstGeom>
        </p:spPr>
      </p:pic>
      <p:sp>
        <p:nvSpPr>
          <p:cNvPr id="6" name="Quad Arrow 5"/>
          <p:cNvSpPr/>
          <p:nvPr/>
        </p:nvSpPr>
        <p:spPr>
          <a:xfrm>
            <a:off x="1171978" y="334851"/>
            <a:ext cx="953036" cy="656822"/>
          </a:xfrm>
          <a:prstGeom prst="quad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7046" y="1332829"/>
            <a:ext cx="342900" cy="89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09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735" y="-159242"/>
            <a:ext cx="10941342" cy="739434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546243" y="476519"/>
            <a:ext cx="74697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AU" dirty="0" smtClean="0"/>
              <a:t>UniSA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77406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20</Words>
  <Application>Microsoft Office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Petr</dc:creator>
  <cp:lastModifiedBy>Petr</cp:lastModifiedBy>
  <cp:revision>5</cp:revision>
  <dcterms:created xsi:type="dcterms:W3CDTF">2015-07-04T04:46:42Z</dcterms:created>
  <dcterms:modified xsi:type="dcterms:W3CDTF">2015-07-04T05:30:01Z</dcterms:modified>
</cp:coreProperties>
</file>