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84988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C68C4-C685-8653-3209-C8C3E9286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B9016C-A13A-E0FA-A1E6-8BAC2F664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C1AB36-9766-ABD9-BE62-D0B1A56A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786B-3DD7-45D7-8E09-EBDC99FF6A6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36D4B9-4D15-BBF9-F4C0-3F0966AD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2E838-4BF4-A657-47EF-35FD0F75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EE4-350B-4230-953F-A307EB2D2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47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80710-4663-B65F-D27E-D5D48D27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D417A-6CA0-C906-F6BD-FDA905E75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5D67B8-7237-A4F7-85F0-372B5CB5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786B-3DD7-45D7-8E09-EBDC99FF6A6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AD679-3956-97BD-6C5D-B1EAC40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29B31-BBDA-6A08-F9A6-9760F4E7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EE4-350B-4230-953F-A307EB2D2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3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4A8770-202A-A01D-B0D9-5B20C4907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83423F-B8C7-5A46-1D56-46BEAA5AD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66C382-D48D-E9FD-EDE5-8FBDC388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786B-3DD7-45D7-8E09-EBDC99FF6A6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AC5C35-F107-21D1-42BA-F08C95FE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42AA1-9174-8740-1697-60B2EC7A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EE4-350B-4230-953F-A307EB2D2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65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4DF4D-AFD6-09EB-1F72-E2536EEC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5FBDD6-17D9-4832-5925-ECA16D0B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6EC87A-5311-0363-28EE-18D3603A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786B-3DD7-45D7-8E09-EBDC99FF6A6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D0CB7-CD89-3B4E-A8F3-0A6C86B2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22556-0F0E-8324-17DB-7F86D8A7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EE4-350B-4230-953F-A307EB2D2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14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D2E4F-3272-C98E-A31F-153B6808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01226A-8E26-D0B1-0DA3-BE946A634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A750C4-AE53-0572-E374-02641617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786B-3DD7-45D7-8E09-EBDC99FF6A6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A4874-30F5-9D71-ACD4-82C49FB4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029BF-1DC8-B1DE-23A2-7E7EEF27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EE4-350B-4230-953F-A307EB2D2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5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8052D-D817-7363-FF0F-AAE3DBFD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577C5A-3815-4CB7-2708-BF576C7A5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2DC5B0-59FE-DC52-F98C-D8E8DBF09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883422-2CA6-DC79-DC3C-A1E729E7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786B-3DD7-45D7-8E09-EBDC99FF6A6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5C0059-6688-F033-AA57-F6F7BC00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0A008-54D5-E106-D5A7-958F1125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EE4-350B-4230-953F-A307EB2D2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85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DD713-971E-F95A-34C2-0357223B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9C5A32-5BB9-CB10-9BF3-DDACD1BD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146-70A3-DD37-063F-B5617D9A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F32D82-CA5E-0172-CFE0-D112EFC7F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7860BC-64A7-D4CD-E384-977173BD4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71A8CC-92D5-664D-BA09-7557C5CE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786B-3DD7-45D7-8E09-EBDC99FF6A6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58C7C2-6294-F5E4-2A3D-7F19C096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05D623-D2A8-723A-7A35-FD1711FE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EE4-350B-4230-953F-A307EB2D2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87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8C1F8-3763-846A-6910-60DBB72D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26016C-FF70-D481-56FC-3AA710CB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786B-3DD7-45D7-8E09-EBDC99FF6A6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420C18-82DA-7F23-D495-A2882A90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84EE66-B0DC-8150-0D78-E05CFA9E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EE4-350B-4230-953F-A307EB2D2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6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B4BBAE-C984-ADDB-4EE3-71565E2A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786B-3DD7-45D7-8E09-EBDC99FF6A6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0827D5-82C7-104F-1448-48232AAA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E9AC7B-0503-3A41-E76B-AB397A4C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EE4-350B-4230-953F-A307EB2D2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7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369B8-1620-CADD-D2E4-F499A62E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7CD0FF-0795-1A17-8D33-395A9FD1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E294B1-F41C-512C-7F18-F2C44C9B6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AA62C1-9F31-3DBB-7571-AC80038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786B-3DD7-45D7-8E09-EBDC99FF6A6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4309C1-4F72-B99B-9918-BC08CC89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1A4735-5E2E-EEC4-F822-545FE1F2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EE4-350B-4230-953F-A307EB2D2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03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5D3AC-9D67-DF96-8893-746ED39A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5A48EF-5F41-390F-7DEB-B50DB225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E47606-1571-F62F-27FF-AC37C7A7E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5318E2-7F15-3E0A-D5E6-0BC2F0E1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786B-3DD7-45D7-8E09-EBDC99FF6A6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4ECC20-1390-52E6-CB78-1557447F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693BA4-3F23-6BBA-6D50-0C8A5926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EE4-350B-4230-953F-A307EB2D2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57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82C4B2-D29C-6357-0087-38F2C06A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3D15C8-1757-10E2-39CC-2DCD07047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748AB9-1088-0EA0-FDA7-C6673A5D7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D786B-3DD7-45D7-8E09-EBDC99FF6A6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833053-6BB5-66D3-424D-A5DFC40F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6F5C00-38BA-4A20-5960-E5CB15812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32EE4-350B-4230-953F-A307EB2D2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46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F08592-869A-64F2-FA35-37D7F29D9C70}"/>
              </a:ext>
            </a:extLst>
          </p:cNvPr>
          <p:cNvSpPr txBox="1"/>
          <p:nvPr/>
        </p:nvSpPr>
        <p:spPr>
          <a:xfrm>
            <a:off x="246184" y="2813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■仕様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DA86DA-5DE5-2B3A-2DE9-B6A1834BCBBA}"/>
              </a:ext>
            </a:extLst>
          </p:cNvPr>
          <p:cNvSpPr txBox="1"/>
          <p:nvPr/>
        </p:nvSpPr>
        <p:spPr>
          <a:xfrm>
            <a:off x="246184" y="930143"/>
            <a:ext cx="890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１：原本ファイルの作成（</a:t>
            </a:r>
            <a:r>
              <a:rPr lang="en-US" altLang="ja-JP" dirty="0"/>
              <a:t>html </a:t>
            </a:r>
            <a:r>
              <a:rPr lang="ja-JP" altLang="en-US" dirty="0"/>
              <a:t>ソースから、</a:t>
            </a:r>
            <a:r>
              <a:rPr lang="en-US" altLang="ja-JP" dirty="0"/>
              <a:t>.txt</a:t>
            </a:r>
            <a:r>
              <a:rPr lang="ja-JP" altLang="en-US" dirty="0"/>
              <a:t>へ可変データを削除した上で作成）</a:t>
            </a:r>
            <a:endParaRPr lang="en-US" altLang="ja-JP" dirty="0"/>
          </a:p>
          <a:p>
            <a:r>
              <a:rPr lang="en-US" altLang="ja-JP" dirty="0"/>
              <a:t>※ html</a:t>
            </a:r>
            <a:r>
              <a:rPr lang="ja-JP" altLang="en-US" dirty="0"/>
              <a:t>ソース取得はクローリングを使用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B75D13-5C3E-0792-AE4B-4BFC4E626814}"/>
              </a:ext>
            </a:extLst>
          </p:cNvPr>
          <p:cNvSpPr txBox="1"/>
          <p:nvPr/>
        </p:nvSpPr>
        <p:spPr>
          <a:xfrm>
            <a:off x="246183" y="1674725"/>
            <a:ext cx="635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２：１で生成した </a:t>
            </a:r>
            <a:r>
              <a:rPr kumimoji="1" lang="en-US" altLang="ja-JP" dirty="0"/>
              <a:t>.txt</a:t>
            </a:r>
            <a:r>
              <a:rPr kumimoji="1" lang="ja-JP" altLang="en-US" dirty="0"/>
              <a:t>ファイルを暗号化した文字列へ変換。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38C867F-BB5A-71DE-AB4B-3C78EAF4AB71}"/>
              </a:ext>
            </a:extLst>
          </p:cNvPr>
          <p:cNvCxnSpPr/>
          <p:nvPr/>
        </p:nvCxnSpPr>
        <p:spPr>
          <a:xfrm>
            <a:off x="572239" y="2429691"/>
            <a:ext cx="57041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5E6A6C-4F02-EF8C-4B1B-CCFA334CB9C3}"/>
              </a:ext>
            </a:extLst>
          </p:cNvPr>
          <p:cNvSpPr txBox="1"/>
          <p:nvPr/>
        </p:nvSpPr>
        <p:spPr>
          <a:xfrm>
            <a:off x="246183" y="2815326"/>
            <a:ext cx="914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３：比較ファイルの作成（</a:t>
            </a:r>
            <a:r>
              <a:rPr lang="en-US" altLang="ja-JP" dirty="0"/>
              <a:t>html </a:t>
            </a:r>
            <a:r>
              <a:rPr lang="ja-JP" altLang="en-US" dirty="0"/>
              <a:t>ソースから、</a:t>
            </a:r>
            <a:r>
              <a:rPr lang="en-US" altLang="ja-JP" dirty="0"/>
              <a:t>.txt</a:t>
            </a:r>
            <a:r>
              <a:rPr lang="ja-JP" altLang="en-US" dirty="0"/>
              <a:t>へ可変データを削除した上で作成）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68F1CA-8F3C-5DEF-70D4-12C53FAB5840}"/>
              </a:ext>
            </a:extLst>
          </p:cNvPr>
          <p:cNvSpPr txBox="1"/>
          <p:nvPr/>
        </p:nvSpPr>
        <p:spPr>
          <a:xfrm>
            <a:off x="258732" y="3335161"/>
            <a:ext cx="635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４</a:t>
            </a:r>
            <a:r>
              <a:rPr kumimoji="1" lang="ja-JP" altLang="en-US" dirty="0"/>
              <a:t>：３で生成した </a:t>
            </a:r>
            <a:r>
              <a:rPr kumimoji="1" lang="en-US" altLang="ja-JP" dirty="0"/>
              <a:t>.txt</a:t>
            </a:r>
            <a:r>
              <a:rPr kumimoji="1" lang="ja-JP" altLang="en-US" dirty="0"/>
              <a:t>ファイルを暗号化した文字列へ変換。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69E886-40A3-AF22-D5B1-E575954A4DE8}"/>
              </a:ext>
            </a:extLst>
          </p:cNvPr>
          <p:cNvSpPr txBox="1"/>
          <p:nvPr/>
        </p:nvSpPr>
        <p:spPr>
          <a:xfrm>
            <a:off x="258731" y="4238844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５：２，４の暗号化の文字列を比較し、結果をメールで通知。</a:t>
            </a:r>
            <a:endParaRPr kumimoji="1" lang="en-US" altLang="ja-JP" dirty="0"/>
          </a:p>
          <a:p>
            <a:r>
              <a:rPr kumimoji="1" lang="ja-JP" altLang="en-US" dirty="0"/>
              <a:t>　　問題があった場合は６へ。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D9CD90B-9409-F4A0-83B5-C133E36030D4}"/>
              </a:ext>
            </a:extLst>
          </p:cNvPr>
          <p:cNvCxnSpPr/>
          <p:nvPr/>
        </p:nvCxnSpPr>
        <p:spPr>
          <a:xfrm>
            <a:off x="684765" y="3849188"/>
            <a:ext cx="57041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E7F81A3-C450-5B52-3558-37B0BF2387F7}"/>
              </a:ext>
            </a:extLst>
          </p:cNvPr>
          <p:cNvCxnSpPr/>
          <p:nvPr/>
        </p:nvCxnSpPr>
        <p:spPr>
          <a:xfrm>
            <a:off x="584788" y="5216434"/>
            <a:ext cx="57041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DAFC9AA-FC78-7085-C3E7-CA6162114AE9}"/>
              </a:ext>
            </a:extLst>
          </p:cNvPr>
          <p:cNvSpPr txBox="1"/>
          <p:nvPr/>
        </p:nvSpPr>
        <p:spPr>
          <a:xfrm>
            <a:off x="258731" y="5440072"/>
            <a:ext cx="1103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６</a:t>
            </a:r>
            <a:r>
              <a:rPr kumimoji="1" lang="ja-JP" altLang="en-US" dirty="0"/>
              <a:t>：原本ファイルとソースが変わっていた場合は、変わっていた箇所のソースを添付してメールを送信。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91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E9E396-8248-0618-B2E8-32926EBE1580}"/>
              </a:ext>
            </a:extLst>
          </p:cNvPr>
          <p:cNvSpPr txBox="1"/>
          <p:nvPr/>
        </p:nvSpPr>
        <p:spPr>
          <a:xfrm>
            <a:off x="1188720" y="692331"/>
            <a:ext cx="110337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■作成メモ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・管理者ユーザや、権限ユーザがソースの変更をした場合、自動的にプログラムを走らせて原本を上書き</a:t>
            </a:r>
            <a:endParaRPr kumimoji="1" lang="en-US" altLang="ja-JP" dirty="0"/>
          </a:p>
          <a:p>
            <a:r>
              <a:rPr lang="ja-JP" altLang="en-US" dirty="0"/>
              <a:t>させる。（</a:t>
            </a:r>
            <a:r>
              <a:rPr lang="en-US" altLang="ja-JP" dirty="0"/>
              <a:t>windows</a:t>
            </a:r>
            <a:r>
              <a:rPr lang="ja-JP" altLang="en-US" dirty="0"/>
              <a:t>サーバの場合はバッチ、</a:t>
            </a:r>
            <a:r>
              <a:rPr lang="en-US" altLang="ja-JP" dirty="0"/>
              <a:t>Linux</a:t>
            </a:r>
            <a:r>
              <a:rPr lang="ja-JP" altLang="en-US" dirty="0"/>
              <a:t>の場合はシェル）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・ソースコードの空白行などを全て除去して、暗号化させる。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31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189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 user01</dc:creator>
  <cp:lastModifiedBy>JIM user01</cp:lastModifiedBy>
  <cp:revision>4</cp:revision>
  <cp:lastPrinted>2024-07-23T07:04:50Z</cp:lastPrinted>
  <dcterms:created xsi:type="dcterms:W3CDTF">2024-07-23T02:36:56Z</dcterms:created>
  <dcterms:modified xsi:type="dcterms:W3CDTF">2024-07-23T07:57:09Z</dcterms:modified>
</cp:coreProperties>
</file>