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2000825" cy="18000663"/>
  <p:notesSz cx="6858000" cy="9144000"/>
  <p:defaultTextStyle>
    <a:defPPr>
      <a:defRPr lang="en-US"/>
    </a:defPPr>
    <a:lvl1pPr marL="0" algn="l" defTabSz="1727570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1pPr>
    <a:lvl2pPr marL="863782" algn="l" defTabSz="1727570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2pPr>
    <a:lvl3pPr marL="1727570" algn="l" defTabSz="1727570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3pPr>
    <a:lvl4pPr marL="2591354" algn="l" defTabSz="1727570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4pPr>
    <a:lvl5pPr marL="3455133" algn="l" defTabSz="1727570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5pPr>
    <a:lvl6pPr marL="4318918" algn="l" defTabSz="1727570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6pPr>
    <a:lvl7pPr marL="5182703" algn="l" defTabSz="1727570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7pPr>
    <a:lvl8pPr marL="6046491" algn="l" defTabSz="1727570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8pPr>
    <a:lvl9pPr marL="6910276" algn="l" defTabSz="1727570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29" d="100"/>
          <a:sy n="29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103" y="2945943"/>
            <a:ext cx="24000619" cy="6266897"/>
          </a:xfrm>
        </p:spPr>
        <p:txBody>
          <a:bodyPr anchor="b"/>
          <a:lstStyle>
            <a:lvl1pPr algn="ctr">
              <a:defRPr sz="1575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103" y="9454516"/>
            <a:ext cx="24000619" cy="4345992"/>
          </a:xfrm>
        </p:spPr>
        <p:txBody>
          <a:bodyPr/>
          <a:lstStyle>
            <a:lvl1pPr marL="0" indent="0" algn="ctr">
              <a:buNone/>
              <a:defRPr sz="6299"/>
            </a:lvl1pPr>
            <a:lvl2pPr marL="1200171" indent="0" algn="ctr">
              <a:buNone/>
              <a:defRPr sz="5249"/>
            </a:lvl2pPr>
            <a:lvl3pPr marL="2400342" indent="0" algn="ctr">
              <a:buNone/>
              <a:defRPr sz="4726"/>
            </a:lvl3pPr>
            <a:lvl4pPr marL="3600513" indent="0" algn="ctr">
              <a:buNone/>
              <a:defRPr sz="4200"/>
            </a:lvl4pPr>
            <a:lvl5pPr marL="4800685" indent="0" algn="ctr">
              <a:buNone/>
              <a:defRPr sz="4200"/>
            </a:lvl5pPr>
            <a:lvl6pPr marL="6000856" indent="0" algn="ctr">
              <a:buNone/>
              <a:defRPr sz="4200"/>
            </a:lvl6pPr>
            <a:lvl7pPr marL="7201027" indent="0" algn="ctr">
              <a:buNone/>
              <a:defRPr sz="4200"/>
            </a:lvl7pPr>
            <a:lvl8pPr marL="8401198" indent="0" algn="ctr">
              <a:buNone/>
              <a:defRPr sz="4200"/>
            </a:lvl8pPr>
            <a:lvl9pPr marL="9601369" indent="0" algn="ctr">
              <a:buNone/>
              <a:defRPr sz="42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0591" y="958369"/>
            <a:ext cx="6900177" cy="1525473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060" y="958369"/>
            <a:ext cx="20300524" cy="1525473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391" y="4487668"/>
            <a:ext cx="27600712" cy="7487774"/>
          </a:xfrm>
        </p:spPr>
        <p:txBody>
          <a:bodyPr anchor="b"/>
          <a:lstStyle>
            <a:lvl1pPr>
              <a:defRPr sz="1575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391" y="12046282"/>
            <a:ext cx="27600712" cy="3937644"/>
          </a:xfrm>
        </p:spPr>
        <p:txBody>
          <a:bodyPr/>
          <a:lstStyle>
            <a:lvl1pPr marL="0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1pPr>
            <a:lvl2pPr marL="1200171" indent="0">
              <a:buNone/>
              <a:defRPr sz="5249">
                <a:solidFill>
                  <a:schemeClr val="tx1">
                    <a:tint val="75000"/>
                  </a:schemeClr>
                </a:solidFill>
              </a:defRPr>
            </a:lvl2pPr>
            <a:lvl3pPr marL="2400342" indent="0">
              <a:buNone/>
              <a:defRPr sz="4726">
                <a:solidFill>
                  <a:schemeClr val="tx1">
                    <a:tint val="75000"/>
                  </a:schemeClr>
                </a:solidFill>
              </a:defRPr>
            </a:lvl3pPr>
            <a:lvl4pPr marL="360051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8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85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102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19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36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058" y="4791843"/>
            <a:ext cx="13600351" cy="1142125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419" y="4791843"/>
            <a:ext cx="13600351" cy="1142125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8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27" y="958370"/>
            <a:ext cx="27600712" cy="3479296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226" y="4412664"/>
            <a:ext cx="13537848" cy="2162578"/>
          </a:xfrm>
        </p:spPr>
        <p:txBody>
          <a:bodyPr anchor="b"/>
          <a:lstStyle>
            <a:lvl1pPr marL="0" indent="0">
              <a:buNone/>
              <a:defRPr sz="6299" b="1"/>
            </a:lvl1pPr>
            <a:lvl2pPr marL="1200171" indent="0">
              <a:buNone/>
              <a:defRPr sz="5249" b="1"/>
            </a:lvl2pPr>
            <a:lvl3pPr marL="2400342" indent="0">
              <a:buNone/>
              <a:defRPr sz="4726" b="1"/>
            </a:lvl3pPr>
            <a:lvl4pPr marL="3600513" indent="0">
              <a:buNone/>
              <a:defRPr sz="4200" b="1"/>
            </a:lvl4pPr>
            <a:lvl5pPr marL="4800685" indent="0">
              <a:buNone/>
              <a:defRPr sz="4200" b="1"/>
            </a:lvl5pPr>
            <a:lvl6pPr marL="6000856" indent="0">
              <a:buNone/>
              <a:defRPr sz="4200" b="1"/>
            </a:lvl6pPr>
            <a:lvl7pPr marL="7201027" indent="0">
              <a:buNone/>
              <a:defRPr sz="4200" b="1"/>
            </a:lvl7pPr>
            <a:lvl8pPr marL="8401198" indent="0">
              <a:buNone/>
              <a:defRPr sz="4200" b="1"/>
            </a:lvl8pPr>
            <a:lvl9pPr marL="9601369" indent="0">
              <a:buNone/>
              <a:defRPr sz="4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226" y="6575242"/>
            <a:ext cx="13537848" cy="967119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0419" y="4412664"/>
            <a:ext cx="13604518" cy="2162578"/>
          </a:xfrm>
        </p:spPr>
        <p:txBody>
          <a:bodyPr anchor="b"/>
          <a:lstStyle>
            <a:lvl1pPr marL="0" indent="0">
              <a:buNone/>
              <a:defRPr sz="6299" b="1"/>
            </a:lvl1pPr>
            <a:lvl2pPr marL="1200171" indent="0">
              <a:buNone/>
              <a:defRPr sz="5249" b="1"/>
            </a:lvl2pPr>
            <a:lvl3pPr marL="2400342" indent="0">
              <a:buNone/>
              <a:defRPr sz="4726" b="1"/>
            </a:lvl3pPr>
            <a:lvl4pPr marL="3600513" indent="0">
              <a:buNone/>
              <a:defRPr sz="4200" b="1"/>
            </a:lvl4pPr>
            <a:lvl5pPr marL="4800685" indent="0">
              <a:buNone/>
              <a:defRPr sz="4200" b="1"/>
            </a:lvl5pPr>
            <a:lvl6pPr marL="6000856" indent="0">
              <a:buNone/>
              <a:defRPr sz="4200" b="1"/>
            </a:lvl6pPr>
            <a:lvl7pPr marL="7201027" indent="0">
              <a:buNone/>
              <a:defRPr sz="4200" b="1"/>
            </a:lvl7pPr>
            <a:lvl8pPr marL="8401198" indent="0">
              <a:buNone/>
              <a:defRPr sz="4200" b="1"/>
            </a:lvl8pPr>
            <a:lvl9pPr marL="9601369" indent="0">
              <a:buNone/>
              <a:defRPr sz="4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0419" y="6575242"/>
            <a:ext cx="13604518" cy="967119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27" y="1200044"/>
            <a:ext cx="10321100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4520" y="2591763"/>
            <a:ext cx="16200419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299"/>
            </a:lvl3pPr>
            <a:lvl4pPr>
              <a:defRPr sz="5249"/>
            </a:lvl4pPr>
            <a:lvl5pPr>
              <a:defRPr sz="5249"/>
            </a:lvl5pPr>
            <a:lvl6pPr>
              <a:defRPr sz="5249"/>
            </a:lvl6pPr>
            <a:lvl7pPr>
              <a:defRPr sz="5249"/>
            </a:lvl7pPr>
            <a:lvl8pPr>
              <a:defRPr sz="5249"/>
            </a:lvl8pPr>
            <a:lvl9pPr>
              <a:defRPr sz="5249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227" y="5400199"/>
            <a:ext cx="10321100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171" indent="0">
              <a:buNone/>
              <a:defRPr sz="3676"/>
            </a:lvl2pPr>
            <a:lvl3pPr marL="2400342" indent="0">
              <a:buNone/>
              <a:defRPr sz="3150"/>
            </a:lvl3pPr>
            <a:lvl4pPr marL="3600513" indent="0">
              <a:buNone/>
              <a:defRPr sz="2626"/>
            </a:lvl4pPr>
            <a:lvl5pPr marL="4800685" indent="0">
              <a:buNone/>
              <a:defRPr sz="2626"/>
            </a:lvl5pPr>
            <a:lvl6pPr marL="6000856" indent="0">
              <a:buNone/>
              <a:defRPr sz="2626"/>
            </a:lvl6pPr>
            <a:lvl7pPr marL="7201027" indent="0">
              <a:buNone/>
              <a:defRPr sz="2626"/>
            </a:lvl7pPr>
            <a:lvl8pPr marL="8401198" indent="0">
              <a:buNone/>
              <a:defRPr sz="2626"/>
            </a:lvl8pPr>
            <a:lvl9pPr marL="9601369" indent="0">
              <a:buNone/>
              <a:defRPr sz="2626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227" y="1200044"/>
            <a:ext cx="10321100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4520" y="2591763"/>
            <a:ext cx="16200419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171" indent="0">
              <a:buNone/>
              <a:defRPr sz="7349"/>
            </a:lvl2pPr>
            <a:lvl3pPr marL="2400342" indent="0">
              <a:buNone/>
              <a:defRPr sz="6299"/>
            </a:lvl3pPr>
            <a:lvl4pPr marL="3600513" indent="0">
              <a:buNone/>
              <a:defRPr sz="5249"/>
            </a:lvl4pPr>
            <a:lvl5pPr marL="4800685" indent="0">
              <a:buNone/>
              <a:defRPr sz="5249"/>
            </a:lvl5pPr>
            <a:lvl6pPr marL="6000856" indent="0">
              <a:buNone/>
              <a:defRPr sz="5249"/>
            </a:lvl6pPr>
            <a:lvl7pPr marL="7201027" indent="0">
              <a:buNone/>
              <a:defRPr sz="5249"/>
            </a:lvl7pPr>
            <a:lvl8pPr marL="8401198" indent="0">
              <a:buNone/>
              <a:defRPr sz="5249"/>
            </a:lvl8pPr>
            <a:lvl9pPr marL="9601369" indent="0">
              <a:buNone/>
              <a:defRPr sz="5249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227" y="5400199"/>
            <a:ext cx="10321100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171" indent="0">
              <a:buNone/>
              <a:defRPr sz="3676"/>
            </a:lvl2pPr>
            <a:lvl3pPr marL="2400342" indent="0">
              <a:buNone/>
              <a:defRPr sz="3150"/>
            </a:lvl3pPr>
            <a:lvl4pPr marL="3600513" indent="0">
              <a:buNone/>
              <a:defRPr sz="2626"/>
            </a:lvl4pPr>
            <a:lvl5pPr marL="4800685" indent="0">
              <a:buNone/>
              <a:defRPr sz="2626"/>
            </a:lvl5pPr>
            <a:lvl6pPr marL="6000856" indent="0">
              <a:buNone/>
              <a:defRPr sz="2626"/>
            </a:lvl6pPr>
            <a:lvl7pPr marL="7201027" indent="0">
              <a:buNone/>
              <a:defRPr sz="2626"/>
            </a:lvl7pPr>
            <a:lvl8pPr marL="8401198" indent="0">
              <a:buNone/>
              <a:defRPr sz="2626"/>
            </a:lvl8pPr>
            <a:lvl9pPr marL="9601369" indent="0">
              <a:buNone/>
              <a:defRPr sz="2626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060" y="958370"/>
            <a:ext cx="2760071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060" y="4791843"/>
            <a:ext cx="2760071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058" y="16683952"/>
            <a:ext cx="720018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B319-CFB7-4327-A175-11F2E3909532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0277" y="16683952"/>
            <a:ext cx="1080027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0581" y="16683952"/>
            <a:ext cx="720018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2695-4A23-450D-94F6-5C0B8CC7F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42" rtl="0" eaLnBrk="1" latinLnBrk="0" hangingPunct="1">
        <a:lnSpc>
          <a:spcPct val="90000"/>
        </a:lnSpc>
        <a:spcBef>
          <a:spcPct val="0"/>
        </a:spcBef>
        <a:buNone/>
        <a:defRPr sz="11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6" indent="-600086" algn="l" defTabSz="2400342" rtl="0" eaLnBrk="1" latinLnBrk="0" hangingPunct="1">
        <a:lnSpc>
          <a:spcPct val="90000"/>
        </a:lnSpc>
        <a:spcBef>
          <a:spcPts val="2626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257" indent="-600086" algn="l" defTabSz="2400342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2pPr>
      <a:lvl3pPr marL="3000428" indent="-600086" algn="l" defTabSz="2400342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49" kern="1200">
          <a:solidFill>
            <a:schemeClr val="tx1"/>
          </a:solidFill>
          <a:latin typeface="+mn-lt"/>
          <a:ea typeface="+mn-ea"/>
          <a:cs typeface="+mn-cs"/>
        </a:defRPr>
      </a:lvl3pPr>
      <a:lvl4pPr marL="4200599" indent="-600086" algn="l" defTabSz="2400342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6" kern="1200">
          <a:solidFill>
            <a:schemeClr val="tx1"/>
          </a:solidFill>
          <a:latin typeface="+mn-lt"/>
          <a:ea typeface="+mn-ea"/>
          <a:cs typeface="+mn-cs"/>
        </a:defRPr>
      </a:lvl4pPr>
      <a:lvl5pPr marL="5400770" indent="-600086" algn="l" defTabSz="2400342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6" kern="1200">
          <a:solidFill>
            <a:schemeClr val="tx1"/>
          </a:solidFill>
          <a:latin typeface="+mn-lt"/>
          <a:ea typeface="+mn-ea"/>
          <a:cs typeface="+mn-cs"/>
        </a:defRPr>
      </a:lvl5pPr>
      <a:lvl6pPr marL="6600941" indent="-600086" algn="l" defTabSz="2400342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6" kern="1200">
          <a:solidFill>
            <a:schemeClr val="tx1"/>
          </a:solidFill>
          <a:latin typeface="+mn-lt"/>
          <a:ea typeface="+mn-ea"/>
          <a:cs typeface="+mn-cs"/>
        </a:defRPr>
      </a:lvl6pPr>
      <a:lvl7pPr marL="7801112" indent="-600086" algn="l" defTabSz="2400342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6" kern="1200">
          <a:solidFill>
            <a:schemeClr val="tx1"/>
          </a:solidFill>
          <a:latin typeface="+mn-lt"/>
          <a:ea typeface="+mn-ea"/>
          <a:cs typeface="+mn-cs"/>
        </a:defRPr>
      </a:lvl7pPr>
      <a:lvl8pPr marL="9001283" indent="-600086" algn="l" defTabSz="2400342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6" kern="1200">
          <a:solidFill>
            <a:schemeClr val="tx1"/>
          </a:solidFill>
          <a:latin typeface="+mn-lt"/>
          <a:ea typeface="+mn-ea"/>
          <a:cs typeface="+mn-cs"/>
        </a:defRPr>
      </a:lvl8pPr>
      <a:lvl9pPr marL="10201455" indent="-600086" algn="l" defTabSz="2400342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42" rtl="0" eaLnBrk="1" latinLnBrk="0" hangingPunct="1">
        <a:defRPr sz="4726" kern="1200">
          <a:solidFill>
            <a:schemeClr val="tx1"/>
          </a:solidFill>
          <a:latin typeface="+mn-lt"/>
          <a:ea typeface="+mn-ea"/>
          <a:cs typeface="+mn-cs"/>
        </a:defRPr>
      </a:lvl1pPr>
      <a:lvl2pPr marL="1200171" algn="l" defTabSz="2400342" rtl="0" eaLnBrk="1" latinLnBrk="0" hangingPunct="1">
        <a:defRPr sz="4726" kern="1200">
          <a:solidFill>
            <a:schemeClr val="tx1"/>
          </a:solidFill>
          <a:latin typeface="+mn-lt"/>
          <a:ea typeface="+mn-ea"/>
          <a:cs typeface="+mn-cs"/>
        </a:defRPr>
      </a:lvl2pPr>
      <a:lvl3pPr marL="2400342" algn="l" defTabSz="2400342" rtl="0" eaLnBrk="1" latinLnBrk="0" hangingPunct="1">
        <a:defRPr sz="4726" kern="1200">
          <a:solidFill>
            <a:schemeClr val="tx1"/>
          </a:solidFill>
          <a:latin typeface="+mn-lt"/>
          <a:ea typeface="+mn-ea"/>
          <a:cs typeface="+mn-cs"/>
        </a:defRPr>
      </a:lvl3pPr>
      <a:lvl4pPr marL="3600513" algn="l" defTabSz="2400342" rtl="0" eaLnBrk="1" latinLnBrk="0" hangingPunct="1">
        <a:defRPr sz="4726" kern="1200">
          <a:solidFill>
            <a:schemeClr val="tx1"/>
          </a:solidFill>
          <a:latin typeface="+mn-lt"/>
          <a:ea typeface="+mn-ea"/>
          <a:cs typeface="+mn-cs"/>
        </a:defRPr>
      </a:lvl4pPr>
      <a:lvl5pPr marL="4800685" algn="l" defTabSz="2400342" rtl="0" eaLnBrk="1" latinLnBrk="0" hangingPunct="1">
        <a:defRPr sz="4726" kern="1200">
          <a:solidFill>
            <a:schemeClr val="tx1"/>
          </a:solidFill>
          <a:latin typeface="+mn-lt"/>
          <a:ea typeface="+mn-ea"/>
          <a:cs typeface="+mn-cs"/>
        </a:defRPr>
      </a:lvl5pPr>
      <a:lvl6pPr marL="6000856" algn="l" defTabSz="2400342" rtl="0" eaLnBrk="1" latinLnBrk="0" hangingPunct="1">
        <a:defRPr sz="4726" kern="1200">
          <a:solidFill>
            <a:schemeClr val="tx1"/>
          </a:solidFill>
          <a:latin typeface="+mn-lt"/>
          <a:ea typeface="+mn-ea"/>
          <a:cs typeface="+mn-cs"/>
        </a:defRPr>
      </a:lvl6pPr>
      <a:lvl7pPr marL="7201027" algn="l" defTabSz="2400342" rtl="0" eaLnBrk="1" latinLnBrk="0" hangingPunct="1">
        <a:defRPr sz="4726" kern="1200">
          <a:solidFill>
            <a:schemeClr val="tx1"/>
          </a:solidFill>
          <a:latin typeface="+mn-lt"/>
          <a:ea typeface="+mn-ea"/>
          <a:cs typeface="+mn-cs"/>
        </a:defRPr>
      </a:lvl7pPr>
      <a:lvl8pPr marL="8401198" algn="l" defTabSz="2400342" rtl="0" eaLnBrk="1" latinLnBrk="0" hangingPunct="1">
        <a:defRPr sz="4726" kern="1200">
          <a:solidFill>
            <a:schemeClr val="tx1"/>
          </a:solidFill>
          <a:latin typeface="+mn-lt"/>
          <a:ea typeface="+mn-ea"/>
          <a:cs typeface="+mn-cs"/>
        </a:defRPr>
      </a:lvl8pPr>
      <a:lvl9pPr marL="9601369" algn="l" defTabSz="2400342" rtl="0" eaLnBrk="1" latinLnBrk="0" hangingPunct="1">
        <a:defRPr sz="47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094635" y="11913508"/>
            <a:ext cx="1212646" cy="1135732"/>
            <a:chOff x="1095271" y="1200778"/>
            <a:chExt cx="1140488" cy="1075174"/>
          </a:xfrm>
        </p:grpSpPr>
        <p:sp>
          <p:nvSpPr>
            <p:cNvPr id="9" name="Diamond 8"/>
            <p:cNvSpPr/>
            <p:nvPr/>
          </p:nvSpPr>
          <p:spPr>
            <a:xfrm>
              <a:off x="1095271" y="1200778"/>
              <a:ext cx="1140488" cy="1075174"/>
            </a:xfrm>
            <a:prstGeom prst="diamond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3219" y="1513029"/>
              <a:ext cx="1018124" cy="395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receives</a:t>
              </a:r>
              <a:endParaRPr lang="en-US" sz="2116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63011" y="13865975"/>
            <a:ext cx="1186457" cy="524903"/>
            <a:chOff x="2725743" y="3980367"/>
            <a:chExt cx="1186459" cy="524902"/>
          </a:xfrm>
        </p:grpSpPr>
        <p:sp>
          <p:nvSpPr>
            <p:cNvPr id="14" name="Rectangle 13"/>
            <p:cNvSpPr/>
            <p:nvPr/>
          </p:nvSpPr>
          <p:spPr>
            <a:xfrm>
              <a:off x="2725743" y="3980367"/>
              <a:ext cx="1186459" cy="524902"/>
            </a:xfrm>
            <a:prstGeom prst="rect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57821" y="4041209"/>
              <a:ext cx="1122040" cy="41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readings</a:t>
              </a:r>
              <a:endParaRPr lang="en-US" sz="2116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9365" y="13853790"/>
            <a:ext cx="1186463" cy="524902"/>
            <a:chOff x="5629717" y="-842841"/>
            <a:chExt cx="1186459" cy="524902"/>
          </a:xfrm>
        </p:grpSpPr>
        <p:sp>
          <p:nvSpPr>
            <p:cNvPr id="18" name="Rectangle 17"/>
            <p:cNvSpPr/>
            <p:nvPr/>
          </p:nvSpPr>
          <p:spPr>
            <a:xfrm>
              <a:off x="5629717" y="-842841"/>
              <a:ext cx="1186459" cy="524902"/>
            </a:xfrm>
            <a:prstGeom prst="rect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2799" y="-798871"/>
              <a:ext cx="1041756" cy="41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settings</a:t>
              </a:r>
              <a:endParaRPr lang="en-US" sz="2116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9853072" y="13080618"/>
            <a:ext cx="0" cy="775208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00982" y="13063911"/>
            <a:ext cx="0" cy="775208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822015" y="8530757"/>
            <a:ext cx="1817742" cy="515716"/>
            <a:chOff x="2710653" y="3980367"/>
            <a:chExt cx="1817744" cy="515714"/>
          </a:xfrm>
        </p:grpSpPr>
        <p:sp>
          <p:nvSpPr>
            <p:cNvPr id="22" name="Rectangle 21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0653" y="4021965"/>
              <a:ext cx="1817744" cy="417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medical device</a:t>
              </a:r>
              <a:endParaRPr lang="en-US" sz="2116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55704" y="9474052"/>
            <a:ext cx="1114598" cy="735848"/>
            <a:chOff x="1987422" y="1147198"/>
            <a:chExt cx="1114594" cy="735849"/>
          </a:xfrm>
        </p:grpSpPr>
        <p:sp>
          <p:nvSpPr>
            <p:cNvPr id="2" name="Isosceles Triangle 1"/>
            <p:cNvSpPr/>
            <p:nvPr/>
          </p:nvSpPr>
          <p:spPr>
            <a:xfrm flipV="1">
              <a:off x="1987422" y="1147198"/>
              <a:ext cx="1114594" cy="73584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6400" y="1227526"/>
              <a:ext cx="596636" cy="417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IS A</a:t>
              </a:r>
              <a:endParaRPr lang="en-US" sz="2116" dirty="0"/>
            </a:p>
          </p:txBody>
        </p:sp>
      </p:grpSp>
      <p:cxnSp>
        <p:nvCxnSpPr>
          <p:cNvPr id="26" name="Straight Connector 25"/>
          <p:cNvCxnSpPr>
            <a:endCxn id="2" idx="3"/>
          </p:cNvCxnSpPr>
          <p:nvPr/>
        </p:nvCxnSpPr>
        <p:spPr>
          <a:xfrm>
            <a:off x="8713007" y="9046468"/>
            <a:ext cx="0" cy="427582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074632" y="10605986"/>
            <a:ext cx="1175925" cy="485908"/>
            <a:chOff x="2725743" y="3980367"/>
            <a:chExt cx="1751806" cy="515714"/>
          </a:xfrm>
        </p:grpSpPr>
        <p:sp>
          <p:nvSpPr>
            <p:cNvPr id="31" name="Rectangle 30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03474" y="4012418"/>
              <a:ext cx="1664806" cy="44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actuator</a:t>
              </a:r>
              <a:endParaRPr lang="en-US" sz="2116" dirty="0"/>
            </a:p>
          </p:txBody>
        </p:sp>
      </p:grpSp>
      <p:cxnSp>
        <p:nvCxnSpPr>
          <p:cNvPr id="12" name="Straight Connector 11"/>
          <p:cNvCxnSpPr>
            <a:stCxn id="2" idx="1"/>
            <a:endCxn id="31" idx="0"/>
          </p:cNvCxnSpPr>
          <p:nvPr/>
        </p:nvCxnSpPr>
        <p:spPr>
          <a:xfrm flipH="1">
            <a:off x="7662595" y="9841974"/>
            <a:ext cx="771761" cy="7640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5"/>
            <a:endCxn id="68" idx="0"/>
          </p:cNvCxnSpPr>
          <p:nvPr/>
        </p:nvCxnSpPr>
        <p:spPr>
          <a:xfrm>
            <a:off x="8991655" y="9841972"/>
            <a:ext cx="850057" cy="789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848840" y="11121996"/>
            <a:ext cx="3172" cy="795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1182922" y="13590831"/>
            <a:ext cx="1140487" cy="1075177"/>
            <a:chOff x="1095271" y="1200778"/>
            <a:chExt cx="1140488" cy="1075174"/>
          </a:xfrm>
        </p:grpSpPr>
        <p:sp>
          <p:nvSpPr>
            <p:cNvPr id="45" name="Diamond 44"/>
            <p:cNvSpPr/>
            <p:nvPr/>
          </p:nvSpPr>
          <p:spPr>
            <a:xfrm>
              <a:off x="1095271" y="1200778"/>
              <a:ext cx="1140488" cy="1075174"/>
            </a:xfrm>
            <a:prstGeom prst="diamond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3303" y="1506607"/>
              <a:ext cx="1003737" cy="41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contain</a:t>
              </a:r>
              <a:endParaRPr lang="en-US" sz="2116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71564" y="9130774"/>
            <a:ext cx="1563624" cy="485775"/>
            <a:chOff x="5367366" y="876525"/>
            <a:chExt cx="1682712" cy="578940"/>
          </a:xfrm>
        </p:grpSpPr>
        <p:sp>
          <p:nvSpPr>
            <p:cNvPr id="54" name="Oval 53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33785" y="897632"/>
              <a:ext cx="1546754" cy="49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description</a:t>
              </a:r>
              <a:endParaRPr lang="en-US" sz="2116" dirty="0"/>
            </a:p>
          </p:txBody>
        </p:sp>
      </p:grpSp>
      <p:cxnSp>
        <p:nvCxnSpPr>
          <p:cNvPr id="60" name="Straight Connector 59"/>
          <p:cNvCxnSpPr>
            <a:stCxn id="54" idx="7"/>
            <a:endCxn id="22" idx="1"/>
          </p:cNvCxnSpPr>
          <p:nvPr/>
        </p:nvCxnSpPr>
        <p:spPr>
          <a:xfrm flipV="1">
            <a:off x="7006203" y="8788609"/>
            <a:ext cx="830904" cy="4133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700960" y="11091497"/>
            <a:ext cx="3172" cy="795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2984024" y="13865967"/>
            <a:ext cx="1186456" cy="524902"/>
            <a:chOff x="2725743" y="3980367"/>
            <a:chExt cx="1186459" cy="524902"/>
          </a:xfrm>
        </p:grpSpPr>
        <p:sp>
          <p:nvSpPr>
            <p:cNvPr id="65" name="Rectangle 64"/>
            <p:cNvSpPr/>
            <p:nvPr/>
          </p:nvSpPr>
          <p:spPr>
            <a:xfrm>
              <a:off x="2725743" y="3980367"/>
              <a:ext cx="1186459" cy="524902"/>
            </a:xfrm>
            <a:prstGeom prst="rect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52838" y="4033915"/>
              <a:ext cx="715454" cy="41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pairs</a:t>
              </a:r>
              <a:endParaRPr lang="en-US" sz="2116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253751" y="10631928"/>
            <a:ext cx="1248158" cy="485908"/>
            <a:chOff x="2725743" y="3980367"/>
            <a:chExt cx="1859415" cy="515714"/>
          </a:xfrm>
        </p:grpSpPr>
        <p:sp>
          <p:nvSpPr>
            <p:cNvPr id="68" name="Rectangle 67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20355" y="4005005"/>
              <a:ext cx="1664803" cy="44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sensor</a:t>
              </a:r>
              <a:endParaRPr lang="en-US" sz="2116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281664" y="8300899"/>
            <a:ext cx="2033244" cy="576845"/>
            <a:chOff x="77002" y="961721"/>
            <a:chExt cx="2033245" cy="576845"/>
          </a:xfrm>
        </p:grpSpPr>
        <p:grpSp>
          <p:nvGrpSpPr>
            <p:cNvPr id="73" name="Group 72"/>
            <p:cNvGrpSpPr/>
            <p:nvPr/>
          </p:nvGrpSpPr>
          <p:grpSpPr>
            <a:xfrm>
              <a:off x="77002" y="961721"/>
              <a:ext cx="2033245" cy="576845"/>
              <a:chOff x="5367366" y="876525"/>
              <a:chExt cx="1682712" cy="57894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97422" y="898280"/>
                <a:ext cx="1546753" cy="41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serial_number</a:t>
                </a:r>
                <a:endParaRPr lang="en-US" sz="2116" dirty="0"/>
              </a:p>
            </p:txBody>
          </p:sp>
        </p:grpSp>
        <p:cxnSp>
          <p:nvCxnSpPr>
            <p:cNvPr id="77" name="Straight Connector 76"/>
            <p:cNvCxnSpPr/>
            <p:nvPr/>
          </p:nvCxnSpPr>
          <p:spPr>
            <a:xfrm>
              <a:off x="372867" y="1386037"/>
              <a:ext cx="14372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endCxn id="74" idx="6"/>
          </p:cNvCxnSpPr>
          <p:nvPr/>
        </p:nvCxnSpPr>
        <p:spPr>
          <a:xfrm flipH="1" flipV="1">
            <a:off x="7314908" y="8589318"/>
            <a:ext cx="522196" cy="67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0670568" y="8169482"/>
            <a:ext cx="1332664" cy="1238251"/>
            <a:chOff x="5930900" y="1130300"/>
            <a:chExt cx="1332664" cy="1238250"/>
          </a:xfrm>
        </p:grpSpPr>
        <p:sp>
          <p:nvSpPr>
            <p:cNvPr id="84" name="Diamond 83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7148" y="1542321"/>
              <a:ext cx="1173078" cy="41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connects</a:t>
              </a:r>
              <a:endParaRPr lang="en-US" sz="2116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45691" y="11930388"/>
            <a:ext cx="1212645" cy="1135733"/>
            <a:chOff x="1095271" y="1200778"/>
            <a:chExt cx="1140488" cy="1075174"/>
          </a:xfrm>
        </p:grpSpPr>
        <p:sp>
          <p:nvSpPr>
            <p:cNvPr id="87" name="Diamond 86"/>
            <p:cNvSpPr/>
            <p:nvPr/>
          </p:nvSpPr>
          <p:spPr>
            <a:xfrm>
              <a:off x="1095271" y="1200778"/>
              <a:ext cx="1140488" cy="1075174"/>
            </a:xfrm>
            <a:prstGeom prst="diamond">
              <a:avLst/>
            </a:prstGeom>
            <a:noFill/>
            <a:ln w="635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89927" y="1512133"/>
              <a:ext cx="952514" cy="395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collects</a:t>
              </a:r>
              <a:endParaRPr lang="en-US" sz="2116" dirty="0"/>
            </a:p>
          </p:txBody>
        </p:sp>
      </p:grpSp>
      <p:cxnSp>
        <p:nvCxnSpPr>
          <p:cNvPr id="91" name="Straight Connector 90"/>
          <p:cNvCxnSpPr>
            <a:stCxn id="22" idx="3"/>
            <a:endCxn id="84" idx="1"/>
          </p:cNvCxnSpPr>
          <p:nvPr/>
        </p:nvCxnSpPr>
        <p:spPr>
          <a:xfrm flipV="1">
            <a:off x="9588908" y="8788607"/>
            <a:ext cx="1081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3066132" y="8506741"/>
            <a:ext cx="1122688" cy="591879"/>
            <a:chOff x="2725743" y="3980367"/>
            <a:chExt cx="1751806" cy="515714"/>
          </a:xfrm>
        </p:grpSpPr>
        <p:sp>
          <p:nvSpPr>
            <p:cNvPr id="98" name="Rectangle 97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76802" y="4019343"/>
              <a:ext cx="1049683" cy="36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PAN</a:t>
              </a:r>
              <a:endParaRPr lang="en-US" sz="2116" dirty="0"/>
            </a:p>
          </p:txBody>
        </p:sp>
      </p:grpSp>
      <p:cxnSp>
        <p:nvCxnSpPr>
          <p:cNvPr id="100" name="Straight Connector 99"/>
          <p:cNvCxnSpPr>
            <a:stCxn id="84" idx="3"/>
            <a:endCxn id="98" idx="1"/>
          </p:cNvCxnSpPr>
          <p:nvPr/>
        </p:nvCxnSpPr>
        <p:spPr>
          <a:xfrm>
            <a:off x="12003234" y="8788608"/>
            <a:ext cx="1062898" cy="1407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0119701" y="3255352"/>
            <a:ext cx="1631031" cy="515715"/>
            <a:chOff x="2531026" y="3974531"/>
            <a:chExt cx="1751806" cy="515714"/>
          </a:xfrm>
        </p:grpSpPr>
        <p:sp>
          <p:nvSpPr>
            <p:cNvPr id="103" name="Rectangle 102"/>
            <p:cNvSpPr/>
            <p:nvPr/>
          </p:nvSpPr>
          <p:spPr>
            <a:xfrm>
              <a:off x="2531026" y="3974531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09530" y="4026683"/>
              <a:ext cx="1673302" cy="417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high_period</a:t>
              </a:r>
              <a:endParaRPr lang="en-US" sz="2116" dirty="0"/>
            </a:p>
          </p:txBody>
        </p:sp>
      </p:grpSp>
      <p:cxnSp>
        <p:nvCxnSpPr>
          <p:cNvPr id="115" name="Straight Connector 114"/>
          <p:cNvCxnSpPr>
            <a:stCxn id="84" idx="0"/>
            <a:endCxn id="219" idx="2"/>
          </p:cNvCxnSpPr>
          <p:nvPr/>
        </p:nvCxnSpPr>
        <p:spPr>
          <a:xfrm flipH="1" flipV="1">
            <a:off x="11294591" y="4928378"/>
            <a:ext cx="42306" cy="3241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21372854" y="9109598"/>
            <a:ext cx="1359256" cy="515715"/>
            <a:chOff x="2725743" y="3980367"/>
            <a:chExt cx="1751806" cy="515714"/>
          </a:xfrm>
        </p:grpSpPr>
        <p:sp>
          <p:nvSpPr>
            <p:cNvPr id="125" name="Rectangle 124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63111" y="4029321"/>
              <a:ext cx="1256261" cy="41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patient</a:t>
              </a:r>
              <a:endParaRPr lang="en-US" sz="2116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1290780" y="7289993"/>
            <a:ext cx="1486243" cy="1376300"/>
            <a:chOff x="5930900" y="1130300"/>
            <a:chExt cx="1332664" cy="1238250"/>
          </a:xfrm>
        </p:grpSpPr>
        <p:sp>
          <p:nvSpPr>
            <p:cNvPr id="128" name="Diamond 127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14740" y="1565173"/>
              <a:ext cx="1160754" cy="376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lives_with</a:t>
              </a:r>
              <a:endParaRPr lang="en-US" sz="2116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4117870" y="6206815"/>
            <a:ext cx="1486242" cy="1376301"/>
            <a:chOff x="5930900" y="1130300"/>
            <a:chExt cx="1332664" cy="1238250"/>
          </a:xfrm>
        </p:grpSpPr>
        <p:sp>
          <p:nvSpPr>
            <p:cNvPr id="141" name="Diamond 140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144779" y="1566117"/>
              <a:ext cx="904904" cy="376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lives_in</a:t>
              </a:r>
              <a:endParaRPr lang="en-US" sz="2116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3985090" y="5153467"/>
            <a:ext cx="1751805" cy="515715"/>
            <a:chOff x="2725743" y="3980367"/>
            <a:chExt cx="1751806" cy="515714"/>
          </a:xfrm>
        </p:grpSpPr>
        <p:sp>
          <p:nvSpPr>
            <p:cNvPr id="147" name="Rectangle 146"/>
            <p:cNvSpPr/>
            <p:nvPr/>
          </p:nvSpPr>
          <p:spPr>
            <a:xfrm>
              <a:off x="2725743" y="3980367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832044" y="4043506"/>
              <a:ext cx="1539205" cy="41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municipality</a:t>
              </a:r>
              <a:endParaRPr lang="en-US" sz="2116" dirty="0"/>
            </a:p>
          </p:txBody>
        </p:sp>
      </p:grpSp>
      <p:cxnSp>
        <p:nvCxnSpPr>
          <p:cNvPr id="152" name="Straight Connector 151"/>
          <p:cNvCxnSpPr>
            <a:stCxn id="141" idx="0"/>
            <a:endCxn id="147" idx="2"/>
          </p:cNvCxnSpPr>
          <p:nvPr/>
        </p:nvCxnSpPr>
        <p:spPr>
          <a:xfrm flipV="1">
            <a:off x="24860993" y="5669188"/>
            <a:ext cx="0" cy="53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117610" y="6090778"/>
            <a:ext cx="2380330" cy="485776"/>
            <a:chOff x="5367366" y="876525"/>
            <a:chExt cx="1682712" cy="578940"/>
          </a:xfrm>
        </p:grpSpPr>
        <p:sp>
          <p:nvSpPr>
            <p:cNvPr id="92" name="Oval 9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49193" y="888013"/>
              <a:ext cx="1403662" cy="49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s_day_of_week</a:t>
              </a:r>
              <a:endParaRPr lang="en-US" sz="2116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3865867" y="10113213"/>
            <a:ext cx="1323508" cy="485776"/>
            <a:chOff x="5367366" y="876525"/>
            <a:chExt cx="1682712" cy="578940"/>
          </a:xfrm>
        </p:grpSpPr>
        <p:sp>
          <p:nvSpPr>
            <p:cNvPr id="95" name="Oval 94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42123" y="908195"/>
              <a:ext cx="1403661" cy="49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address</a:t>
              </a:r>
              <a:endParaRPr lang="en-US" sz="2116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2361070" y="11530120"/>
            <a:ext cx="1885132" cy="607728"/>
            <a:chOff x="5367366" y="876525"/>
            <a:chExt cx="1682712" cy="578940"/>
          </a:xfrm>
        </p:grpSpPr>
        <p:sp>
          <p:nvSpPr>
            <p:cNvPr id="112" name="Oval 11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13785" y="930900"/>
              <a:ext cx="1403663" cy="39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NHS number</a:t>
              </a:r>
              <a:endParaRPr lang="en-US" sz="2116" dirty="0"/>
            </a:p>
          </p:txBody>
        </p:sp>
      </p:grpSp>
      <p:cxnSp>
        <p:nvCxnSpPr>
          <p:cNvPr id="114" name="Straight Connector 113"/>
          <p:cNvCxnSpPr/>
          <p:nvPr/>
        </p:nvCxnSpPr>
        <p:spPr>
          <a:xfrm>
            <a:off x="22583716" y="11946846"/>
            <a:ext cx="1437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5" idx="2"/>
            <a:endCxn id="95" idx="0"/>
          </p:cNvCxnSpPr>
          <p:nvPr/>
        </p:nvCxnSpPr>
        <p:spPr>
          <a:xfrm>
            <a:off x="22052481" y="9625318"/>
            <a:ext cx="2475141" cy="4878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25" idx="2"/>
            <a:endCxn id="112" idx="0"/>
          </p:cNvCxnSpPr>
          <p:nvPr/>
        </p:nvCxnSpPr>
        <p:spPr>
          <a:xfrm>
            <a:off x="22052480" y="9625316"/>
            <a:ext cx="1251153" cy="1904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6" idx="0"/>
            <a:endCxn id="125" idx="2"/>
          </p:cNvCxnSpPr>
          <p:nvPr/>
        </p:nvCxnSpPr>
        <p:spPr>
          <a:xfrm flipH="1" flipV="1">
            <a:off x="22052483" y="9625318"/>
            <a:ext cx="1863148" cy="125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96" idx="2"/>
            <a:endCxn id="147" idx="0"/>
          </p:cNvCxnSpPr>
          <p:nvPr/>
        </p:nvCxnSpPr>
        <p:spPr>
          <a:xfrm flipH="1">
            <a:off x="24860993" y="4190151"/>
            <a:ext cx="125568" cy="963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3230877" y="9705518"/>
            <a:ext cx="1132608" cy="576845"/>
            <a:chOff x="77002" y="961721"/>
            <a:chExt cx="2033245" cy="576845"/>
          </a:xfrm>
        </p:grpSpPr>
        <p:grpSp>
          <p:nvGrpSpPr>
            <p:cNvPr id="132" name="Group 131"/>
            <p:cNvGrpSpPr/>
            <p:nvPr/>
          </p:nvGrpSpPr>
          <p:grpSpPr>
            <a:xfrm>
              <a:off x="77002" y="961721"/>
              <a:ext cx="2033245" cy="576845"/>
              <a:chOff x="5367366" y="876525"/>
              <a:chExt cx="1682712" cy="578940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497422" y="911025"/>
                <a:ext cx="1546753" cy="41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domain</a:t>
                </a:r>
                <a:endParaRPr lang="en-US" sz="2116" dirty="0"/>
              </a:p>
            </p:txBody>
          </p:sp>
        </p:grpSp>
        <p:cxnSp>
          <p:nvCxnSpPr>
            <p:cNvPr id="133" name="Straight Connector 132"/>
            <p:cNvCxnSpPr/>
            <p:nvPr/>
          </p:nvCxnSpPr>
          <p:spPr>
            <a:xfrm>
              <a:off x="384266" y="1366987"/>
              <a:ext cx="143729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10848777" y="9828344"/>
            <a:ext cx="2074762" cy="485775"/>
            <a:chOff x="5367366" y="876525"/>
            <a:chExt cx="1682712" cy="578940"/>
          </a:xfrm>
        </p:grpSpPr>
        <p:sp>
          <p:nvSpPr>
            <p:cNvPr id="138" name="Oval 137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433783" y="897632"/>
              <a:ext cx="1546754" cy="49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phone_number</a:t>
              </a:r>
              <a:endParaRPr lang="en-US" sz="2116" dirty="0"/>
            </a:p>
          </p:txBody>
        </p:sp>
      </p:grpSp>
      <p:cxnSp>
        <p:nvCxnSpPr>
          <p:cNvPr id="38" name="Straight Connector 37"/>
          <p:cNvCxnSpPr>
            <a:stCxn id="98" idx="2"/>
            <a:endCxn id="134" idx="0"/>
          </p:cNvCxnSpPr>
          <p:nvPr/>
        </p:nvCxnSpPr>
        <p:spPr>
          <a:xfrm>
            <a:off x="13627475" y="9098624"/>
            <a:ext cx="169705" cy="606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8" idx="7"/>
            <a:endCxn id="98" idx="2"/>
          </p:cNvCxnSpPr>
          <p:nvPr/>
        </p:nvCxnSpPr>
        <p:spPr>
          <a:xfrm flipV="1">
            <a:off x="12619698" y="9098624"/>
            <a:ext cx="1007780" cy="800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518744" y="14686326"/>
            <a:ext cx="1108251" cy="504399"/>
            <a:chOff x="559493" y="9648729"/>
            <a:chExt cx="1108252" cy="5044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559493" y="9648729"/>
              <a:ext cx="1108252" cy="504400"/>
              <a:chOff x="5367366" y="854326"/>
              <a:chExt cx="1825566" cy="601139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646178" y="854326"/>
                <a:ext cx="1546754" cy="49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time</a:t>
                </a:r>
                <a:endParaRPr lang="en-US" sz="2116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>
              <a:off x="795528" y="9990827"/>
              <a:ext cx="55778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>
            <a:stCxn id="14" idx="2"/>
            <a:endCxn id="145" idx="0"/>
          </p:cNvCxnSpPr>
          <p:nvPr/>
        </p:nvCxnSpPr>
        <p:spPr>
          <a:xfrm flipH="1">
            <a:off x="9029511" y="14390876"/>
            <a:ext cx="826730" cy="3140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5220469" y="13309061"/>
            <a:ext cx="888897" cy="500451"/>
            <a:chOff x="559493" y="9652678"/>
            <a:chExt cx="1051424" cy="500451"/>
          </a:xfrm>
        </p:grpSpPr>
        <p:grpSp>
          <p:nvGrpSpPr>
            <p:cNvPr id="154" name="Group 153"/>
            <p:cNvGrpSpPr/>
            <p:nvPr/>
          </p:nvGrpSpPr>
          <p:grpSpPr>
            <a:xfrm>
              <a:off x="559493" y="9652678"/>
              <a:ext cx="1051424" cy="500451"/>
              <a:chOff x="5367366" y="859032"/>
              <a:chExt cx="1731956" cy="596433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552570" y="859032"/>
                <a:ext cx="1546752" cy="49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time</a:t>
                </a:r>
                <a:endParaRPr lang="en-US" sz="2116" dirty="0"/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>
              <a:off x="785511" y="10016227"/>
              <a:ext cx="55778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5170937" y="14116253"/>
            <a:ext cx="897464" cy="514837"/>
            <a:chOff x="559491" y="9638292"/>
            <a:chExt cx="1021529" cy="514837"/>
          </a:xfrm>
        </p:grpSpPr>
        <p:grpSp>
          <p:nvGrpSpPr>
            <p:cNvPr id="159" name="Group 158"/>
            <p:cNvGrpSpPr/>
            <p:nvPr/>
          </p:nvGrpSpPr>
          <p:grpSpPr>
            <a:xfrm>
              <a:off x="559491" y="9638292"/>
              <a:ext cx="1021529" cy="514837"/>
              <a:chOff x="5367366" y="841887"/>
              <a:chExt cx="1682712" cy="613578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487397" y="841887"/>
                <a:ext cx="1546751" cy="49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value</a:t>
                </a:r>
                <a:endParaRPr lang="en-US" sz="2116" dirty="0"/>
              </a:p>
            </p:txBody>
          </p:sp>
        </p:grpSp>
        <p:cxnSp>
          <p:nvCxnSpPr>
            <p:cNvPr id="161" name="Straight Connector 160"/>
            <p:cNvCxnSpPr/>
            <p:nvPr/>
          </p:nvCxnSpPr>
          <p:spPr>
            <a:xfrm>
              <a:off x="776278" y="9990827"/>
              <a:ext cx="55778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stCxn id="18" idx="1"/>
            <a:endCxn id="156" idx="5"/>
          </p:cNvCxnSpPr>
          <p:nvPr/>
        </p:nvCxnSpPr>
        <p:spPr>
          <a:xfrm flipH="1" flipV="1">
            <a:off x="5957619" y="13738375"/>
            <a:ext cx="1111746" cy="3778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8" idx="1"/>
            <a:endCxn id="162" idx="6"/>
          </p:cNvCxnSpPr>
          <p:nvPr/>
        </p:nvCxnSpPr>
        <p:spPr>
          <a:xfrm flipH="1">
            <a:off x="6068401" y="14116241"/>
            <a:ext cx="1000961" cy="271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13791098" y="12687128"/>
            <a:ext cx="897464" cy="514837"/>
            <a:chOff x="559491" y="9638292"/>
            <a:chExt cx="1021529" cy="514837"/>
          </a:xfrm>
        </p:grpSpPr>
        <p:grpSp>
          <p:nvGrpSpPr>
            <p:cNvPr id="183" name="Group 182"/>
            <p:cNvGrpSpPr/>
            <p:nvPr/>
          </p:nvGrpSpPr>
          <p:grpSpPr>
            <a:xfrm>
              <a:off x="559491" y="9638292"/>
              <a:ext cx="1021529" cy="514837"/>
              <a:chOff x="5367366" y="841887"/>
              <a:chExt cx="1682712" cy="613578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5487397" y="841887"/>
                <a:ext cx="1546751" cy="49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value</a:t>
                </a:r>
                <a:endParaRPr lang="en-US" sz="2116" dirty="0"/>
              </a:p>
            </p:txBody>
          </p:sp>
        </p:grpSp>
        <p:cxnSp>
          <p:nvCxnSpPr>
            <p:cNvPr id="184" name="Straight Connector 183"/>
            <p:cNvCxnSpPr/>
            <p:nvPr/>
          </p:nvCxnSpPr>
          <p:spPr>
            <a:xfrm>
              <a:off x="776278" y="9990827"/>
              <a:ext cx="55778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12323408" y="12700986"/>
            <a:ext cx="1054477" cy="500452"/>
            <a:chOff x="559493" y="9652678"/>
            <a:chExt cx="1051424" cy="500451"/>
          </a:xfrm>
        </p:grpSpPr>
        <p:grpSp>
          <p:nvGrpSpPr>
            <p:cNvPr id="188" name="Group 187"/>
            <p:cNvGrpSpPr/>
            <p:nvPr/>
          </p:nvGrpSpPr>
          <p:grpSpPr>
            <a:xfrm>
              <a:off x="559493" y="9652678"/>
              <a:ext cx="1051424" cy="500451"/>
              <a:chOff x="5367366" y="859032"/>
              <a:chExt cx="1731956" cy="59643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552570" y="859032"/>
                <a:ext cx="1546752" cy="49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name</a:t>
                </a:r>
                <a:endParaRPr lang="en-US" sz="2116" dirty="0"/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>
              <a:off x="785511" y="10016227"/>
              <a:ext cx="55778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Straight Connector 194"/>
          <p:cNvCxnSpPr>
            <a:stCxn id="65" idx="0"/>
            <a:endCxn id="190" idx="5"/>
          </p:cNvCxnSpPr>
          <p:nvPr/>
        </p:nvCxnSpPr>
        <p:spPr>
          <a:xfrm flipH="1" flipV="1">
            <a:off x="13197868" y="13130282"/>
            <a:ext cx="379384" cy="735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65" idx="0"/>
            <a:endCxn id="185" idx="3"/>
          </p:cNvCxnSpPr>
          <p:nvPr/>
        </p:nvCxnSpPr>
        <p:spPr>
          <a:xfrm flipV="1">
            <a:off x="13577254" y="13130817"/>
            <a:ext cx="345274" cy="7351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17946436" y="2104698"/>
            <a:ext cx="2235900" cy="731554"/>
            <a:chOff x="77002" y="961720"/>
            <a:chExt cx="2033245" cy="576847"/>
          </a:xfrm>
        </p:grpSpPr>
        <p:grpSp>
          <p:nvGrpSpPr>
            <p:cNvPr id="205" name="Group 204"/>
            <p:cNvGrpSpPr/>
            <p:nvPr/>
          </p:nvGrpSpPr>
          <p:grpSpPr>
            <a:xfrm>
              <a:off x="77002" y="961720"/>
              <a:ext cx="2033245" cy="576847"/>
              <a:chOff x="5367366" y="876525"/>
              <a:chExt cx="1682712" cy="57894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5448461" y="974118"/>
                <a:ext cx="1546752" cy="33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high_start_time</a:t>
                </a:r>
                <a:endParaRPr lang="en-US" sz="2116" dirty="0"/>
              </a:p>
            </p:txBody>
          </p:sp>
        </p:grpSp>
        <p:cxnSp>
          <p:nvCxnSpPr>
            <p:cNvPr id="206" name="Straight Connector 205"/>
            <p:cNvCxnSpPr/>
            <p:nvPr/>
          </p:nvCxnSpPr>
          <p:spPr>
            <a:xfrm>
              <a:off x="372867" y="1386037"/>
              <a:ext cx="14372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21894795" y="2027673"/>
            <a:ext cx="2176806" cy="731554"/>
            <a:chOff x="77002" y="961721"/>
            <a:chExt cx="2033245" cy="576847"/>
          </a:xfrm>
        </p:grpSpPr>
        <p:grpSp>
          <p:nvGrpSpPr>
            <p:cNvPr id="210" name="Group 209"/>
            <p:cNvGrpSpPr/>
            <p:nvPr/>
          </p:nvGrpSpPr>
          <p:grpSpPr>
            <a:xfrm>
              <a:off x="77002" y="961721"/>
              <a:ext cx="2033245" cy="576847"/>
              <a:chOff x="5367366" y="876525"/>
              <a:chExt cx="1682712" cy="578940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471934" y="978689"/>
                <a:ext cx="1546752" cy="33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high_end_time</a:t>
                </a:r>
                <a:endParaRPr lang="en-US" sz="2116" dirty="0"/>
              </a:p>
            </p:txBody>
          </p:sp>
        </p:grpSp>
        <p:cxnSp>
          <p:nvCxnSpPr>
            <p:cNvPr id="211" name="Straight Connector 210"/>
            <p:cNvCxnSpPr/>
            <p:nvPr/>
          </p:nvCxnSpPr>
          <p:spPr>
            <a:xfrm>
              <a:off x="372867" y="1386037"/>
              <a:ext cx="14372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Straight Connector 214"/>
          <p:cNvCxnSpPr>
            <a:stCxn id="207" idx="6"/>
            <a:endCxn id="103" idx="0"/>
          </p:cNvCxnSpPr>
          <p:nvPr/>
        </p:nvCxnSpPr>
        <p:spPr>
          <a:xfrm>
            <a:off x="20182339" y="2470473"/>
            <a:ext cx="752879" cy="784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03" idx="0"/>
            <a:endCxn id="212" idx="2"/>
          </p:cNvCxnSpPr>
          <p:nvPr/>
        </p:nvCxnSpPr>
        <p:spPr>
          <a:xfrm flipV="1">
            <a:off x="20935216" y="2393446"/>
            <a:ext cx="959579" cy="861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10479081" y="4412668"/>
            <a:ext cx="1631031" cy="515716"/>
            <a:chOff x="2531026" y="3974531"/>
            <a:chExt cx="1751806" cy="515714"/>
          </a:xfrm>
        </p:grpSpPr>
        <p:sp>
          <p:nvSpPr>
            <p:cNvPr id="219" name="Rectangle 218"/>
            <p:cNvSpPr/>
            <p:nvPr/>
          </p:nvSpPr>
          <p:spPr>
            <a:xfrm>
              <a:off x="2531026" y="3974531"/>
              <a:ext cx="1751806" cy="51571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6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619870" y="4045933"/>
              <a:ext cx="1543542" cy="417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/>
                <a:t>low_period</a:t>
              </a:r>
              <a:endParaRPr lang="en-US" sz="2116" dirty="0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8166217" y="5996722"/>
            <a:ext cx="1591658" cy="731554"/>
            <a:chOff x="77004" y="961721"/>
            <a:chExt cx="2047831" cy="576847"/>
          </a:xfrm>
        </p:grpSpPr>
        <p:grpSp>
          <p:nvGrpSpPr>
            <p:cNvPr id="222" name="Group 221"/>
            <p:cNvGrpSpPr/>
            <p:nvPr/>
          </p:nvGrpSpPr>
          <p:grpSpPr>
            <a:xfrm>
              <a:off x="77004" y="961721"/>
              <a:ext cx="2047831" cy="576847"/>
              <a:chOff x="5367366" y="876525"/>
              <a:chExt cx="1694783" cy="578940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515396" y="978689"/>
                <a:ext cx="1546753" cy="33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start_time</a:t>
                </a:r>
                <a:endParaRPr lang="en-US" sz="2116" dirty="0"/>
              </a:p>
            </p:txBody>
          </p:sp>
        </p:grpSp>
        <p:cxnSp>
          <p:nvCxnSpPr>
            <p:cNvPr id="223" name="Straight Connector 222"/>
            <p:cNvCxnSpPr/>
            <p:nvPr/>
          </p:nvCxnSpPr>
          <p:spPr>
            <a:xfrm>
              <a:off x="348102" y="1378448"/>
              <a:ext cx="1429228" cy="692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>
            <a:stCxn id="224" idx="7"/>
            <a:endCxn id="219" idx="2"/>
          </p:cNvCxnSpPr>
          <p:nvPr/>
        </p:nvCxnSpPr>
        <p:spPr>
          <a:xfrm flipV="1">
            <a:off x="9515102" y="4928378"/>
            <a:ext cx="1779493" cy="1175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7727042" y="2000229"/>
            <a:ext cx="1639782" cy="731555"/>
            <a:chOff x="77006" y="961721"/>
            <a:chExt cx="2109749" cy="576847"/>
          </a:xfrm>
        </p:grpSpPr>
        <p:grpSp>
          <p:nvGrpSpPr>
            <p:cNvPr id="242" name="Group 241"/>
            <p:cNvGrpSpPr/>
            <p:nvPr/>
          </p:nvGrpSpPr>
          <p:grpSpPr>
            <a:xfrm>
              <a:off x="77006" y="961721"/>
              <a:ext cx="2109749" cy="576847"/>
              <a:chOff x="5367366" y="876525"/>
              <a:chExt cx="1746026" cy="578940"/>
            </a:xfrm>
          </p:grpSpPr>
          <p:sp>
            <p:nvSpPr>
              <p:cNvPr id="244" name="Oval 243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566641" y="978689"/>
                <a:ext cx="1546751" cy="33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/>
                  <a:t>end_time</a:t>
                </a:r>
                <a:endParaRPr lang="en-US" sz="2116" dirty="0"/>
              </a:p>
            </p:txBody>
          </p:sp>
        </p:grpSp>
        <p:cxnSp>
          <p:nvCxnSpPr>
            <p:cNvPr id="243" name="Straight Connector 242"/>
            <p:cNvCxnSpPr/>
            <p:nvPr/>
          </p:nvCxnSpPr>
          <p:spPr>
            <a:xfrm>
              <a:off x="348102" y="1378448"/>
              <a:ext cx="1429228" cy="692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3413016" y="10883071"/>
            <a:ext cx="1005225" cy="485776"/>
            <a:chOff x="5367366" y="876525"/>
            <a:chExt cx="1682712" cy="578940"/>
          </a:xfrm>
        </p:grpSpPr>
        <p:sp>
          <p:nvSpPr>
            <p:cNvPr id="256" name="Oval 255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542125" y="908195"/>
              <a:ext cx="1403660" cy="49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name</a:t>
              </a:r>
              <a:endParaRPr lang="en-US" sz="2116" dirty="0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5957410" y="6843698"/>
            <a:ext cx="1955704" cy="485776"/>
            <a:chOff x="5367366" y="876525"/>
            <a:chExt cx="1682712" cy="578940"/>
          </a:xfrm>
        </p:grpSpPr>
        <p:sp>
          <p:nvSpPr>
            <p:cNvPr id="271" name="Oval 270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5549191" y="888013"/>
              <a:ext cx="1403662" cy="498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s_time_zone</a:t>
              </a:r>
              <a:endParaRPr lang="en-US" sz="2116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997033" y="6951614"/>
            <a:ext cx="1868650" cy="485776"/>
            <a:chOff x="5367366" y="876525"/>
            <a:chExt cx="1682712" cy="578940"/>
          </a:xfrm>
        </p:grpSpPr>
        <p:sp>
          <p:nvSpPr>
            <p:cNvPr id="274" name="Oval 273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549191" y="888013"/>
              <a:ext cx="1403663" cy="498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 err="1"/>
                <a:t>s_date_time</a:t>
              </a:r>
              <a:endParaRPr lang="en-US" sz="2116" dirty="0"/>
            </a:p>
          </p:txBody>
        </p:sp>
      </p:grpSp>
      <p:cxnSp>
        <p:nvCxnSpPr>
          <p:cNvPr id="7" name="Conexão reta 6"/>
          <p:cNvCxnSpPr>
            <a:stCxn id="92" idx="6"/>
            <a:endCxn id="224" idx="2"/>
          </p:cNvCxnSpPr>
          <p:nvPr/>
        </p:nvCxnSpPr>
        <p:spPr>
          <a:xfrm>
            <a:off x="6497940" y="6333663"/>
            <a:ext cx="1668275" cy="28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exão reta 213"/>
          <p:cNvCxnSpPr>
            <a:stCxn id="274" idx="0"/>
            <a:endCxn id="224" idx="5"/>
          </p:cNvCxnSpPr>
          <p:nvPr/>
        </p:nvCxnSpPr>
        <p:spPr>
          <a:xfrm flipH="1" flipV="1">
            <a:off x="9515102" y="6621145"/>
            <a:ext cx="416256" cy="3304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exão reta 250"/>
          <p:cNvCxnSpPr>
            <a:stCxn id="271" idx="6"/>
            <a:endCxn id="224" idx="3"/>
          </p:cNvCxnSpPr>
          <p:nvPr/>
        </p:nvCxnSpPr>
        <p:spPr>
          <a:xfrm flipV="1">
            <a:off x="7913113" y="6621141"/>
            <a:ext cx="484535" cy="4654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5" name="Group 89"/>
          <p:cNvGrpSpPr/>
          <p:nvPr/>
        </p:nvGrpSpPr>
        <p:grpSpPr>
          <a:xfrm>
            <a:off x="9785051" y="2474623"/>
            <a:ext cx="2380330" cy="485776"/>
            <a:chOff x="5367366" y="876525"/>
            <a:chExt cx="1682712" cy="578940"/>
          </a:xfrm>
        </p:grpSpPr>
        <p:sp>
          <p:nvSpPr>
            <p:cNvPr id="286" name="Oval 285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287" name="TextBox 92"/>
            <p:cNvSpPr txBox="1"/>
            <p:nvPr/>
          </p:nvSpPr>
          <p:spPr>
            <a:xfrm>
              <a:off x="5549193" y="888013"/>
              <a:ext cx="1403662" cy="49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 err="1"/>
                <a:t>e_day_of_week</a:t>
              </a:r>
              <a:endParaRPr lang="en-US" sz="2116" dirty="0"/>
            </a:p>
          </p:txBody>
        </p:sp>
      </p:grpSp>
      <p:cxnSp>
        <p:nvCxnSpPr>
          <p:cNvPr id="298" name="Conexão reta 297"/>
          <p:cNvCxnSpPr>
            <a:stCxn id="244" idx="5"/>
            <a:endCxn id="286" idx="2"/>
          </p:cNvCxnSpPr>
          <p:nvPr/>
        </p:nvCxnSpPr>
        <p:spPr>
          <a:xfrm>
            <a:off x="9075931" y="2624647"/>
            <a:ext cx="709119" cy="928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1" name="Group 269"/>
          <p:cNvGrpSpPr/>
          <p:nvPr/>
        </p:nvGrpSpPr>
        <p:grpSpPr>
          <a:xfrm>
            <a:off x="6343055" y="2975681"/>
            <a:ext cx="1955704" cy="485776"/>
            <a:chOff x="5367366" y="876525"/>
            <a:chExt cx="1682712" cy="578940"/>
          </a:xfrm>
        </p:grpSpPr>
        <p:sp>
          <p:nvSpPr>
            <p:cNvPr id="302" name="Oval 301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303" name="TextBox 271"/>
            <p:cNvSpPr txBox="1"/>
            <p:nvPr/>
          </p:nvSpPr>
          <p:spPr>
            <a:xfrm>
              <a:off x="5549191" y="888013"/>
              <a:ext cx="1403662" cy="498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 err="1"/>
                <a:t>e_time_zone</a:t>
              </a:r>
              <a:endParaRPr lang="en-US" sz="2116" dirty="0"/>
            </a:p>
          </p:txBody>
        </p:sp>
      </p:grpSp>
      <p:grpSp>
        <p:nvGrpSpPr>
          <p:cNvPr id="304" name="Group 272"/>
          <p:cNvGrpSpPr/>
          <p:nvPr/>
        </p:nvGrpSpPr>
        <p:grpSpPr>
          <a:xfrm>
            <a:off x="5253192" y="2184635"/>
            <a:ext cx="1983945" cy="485776"/>
            <a:chOff x="5367366" y="876525"/>
            <a:chExt cx="1682712" cy="578940"/>
          </a:xfrm>
        </p:grpSpPr>
        <p:sp>
          <p:nvSpPr>
            <p:cNvPr id="305" name="Oval 304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306" name="TextBox 274"/>
            <p:cNvSpPr txBox="1"/>
            <p:nvPr/>
          </p:nvSpPr>
          <p:spPr>
            <a:xfrm>
              <a:off x="5549192" y="888013"/>
              <a:ext cx="1403664" cy="498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 err="1"/>
                <a:t>e_date_time</a:t>
              </a:r>
              <a:endParaRPr lang="en-US" sz="2116" dirty="0"/>
            </a:p>
          </p:txBody>
        </p:sp>
      </p:grpSp>
      <p:cxnSp>
        <p:nvCxnSpPr>
          <p:cNvPr id="310" name="Conexão reta 309"/>
          <p:cNvCxnSpPr>
            <a:stCxn id="244" idx="4"/>
            <a:endCxn id="219" idx="0"/>
          </p:cNvCxnSpPr>
          <p:nvPr/>
        </p:nvCxnSpPr>
        <p:spPr>
          <a:xfrm>
            <a:off x="8517205" y="2731781"/>
            <a:ext cx="2777388" cy="1680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Conexão reta 310"/>
          <p:cNvCxnSpPr>
            <a:stCxn id="305" idx="6"/>
            <a:endCxn id="244" idx="2"/>
          </p:cNvCxnSpPr>
          <p:nvPr/>
        </p:nvCxnSpPr>
        <p:spPr>
          <a:xfrm flipV="1">
            <a:off x="7237137" y="2366006"/>
            <a:ext cx="489907" cy="615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Conexão reta 314"/>
          <p:cNvCxnSpPr>
            <a:stCxn id="244" idx="3"/>
            <a:endCxn id="302" idx="0"/>
          </p:cNvCxnSpPr>
          <p:nvPr/>
        </p:nvCxnSpPr>
        <p:spPr>
          <a:xfrm flipH="1">
            <a:off x="7320905" y="2624647"/>
            <a:ext cx="637571" cy="351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Conexão em ângulos retos 378"/>
          <p:cNvCxnSpPr>
            <a:stCxn id="103" idx="2"/>
            <a:endCxn id="128" idx="1"/>
          </p:cNvCxnSpPr>
          <p:nvPr/>
        </p:nvCxnSpPr>
        <p:spPr>
          <a:xfrm rot="16200000" flipH="1">
            <a:off x="19009459" y="5696824"/>
            <a:ext cx="4207078" cy="3555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5" name="Group 254"/>
          <p:cNvGrpSpPr/>
          <p:nvPr/>
        </p:nvGrpSpPr>
        <p:grpSpPr>
          <a:xfrm>
            <a:off x="23413016" y="3992802"/>
            <a:ext cx="1005225" cy="485776"/>
            <a:chOff x="5367366" y="876525"/>
            <a:chExt cx="1682712" cy="578940"/>
          </a:xfrm>
        </p:grpSpPr>
        <p:sp>
          <p:nvSpPr>
            <p:cNvPr id="386" name="Oval 385"/>
            <p:cNvSpPr/>
            <p:nvPr/>
          </p:nvSpPr>
          <p:spPr>
            <a:xfrm>
              <a:off x="5367366" y="876525"/>
              <a:ext cx="1682712" cy="578940"/>
            </a:xfrm>
            <a:prstGeom prst="ellipse">
              <a:avLst/>
            </a:prstGeom>
            <a:noFill/>
            <a:ln w="203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16" dirty="0"/>
            </a:p>
          </p:txBody>
        </p:sp>
        <p:sp>
          <p:nvSpPr>
            <p:cNvPr id="387" name="TextBox 256"/>
            <p:cNvSpPr txBox="1"/>
            <p:nvPr/>
          </p:nvSpPr>
          <p:spPr>
            <a:xfrm>
              <a:off x="5542125" y="908195"/>
              <a:ext cx="1403660" cy="49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116" dirty="0"/>
                <a:t>name</a:t>
              </a:r>
              <a:endParaRPr lang="en-US" sz="2116" dirty="0"/>
            </a:p>
          </p:txBody>
        </p:sp>
      </p:grpSp>
      <p:cxnSp>
        <p:nvCxnSpPr>
          <p:cNvPr id="390" name="Straight Connector 32"/>
          <p:cNvCxnSpPr>
            <a:stCxn id="147" idx="0"/>
            <a:endCxn id="386" idx="6"/>
          </p:cNvCxnSpPr>
          <p:nvPr/>
        </p:nvCxnSpPr>
        <p:spPr>
          <a:xfrm flipH="1" flipV="1">
            <a:off x="24418241" y="4235687"/>
            <a:ext cx="442752" cy="9177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129"/>
          <p:cNvGrpSpPr/>
          <p:nvPr/>
        </p:nvGrpSpPr>
        <p:grpSpPr>
          <a:xfrm>
            <a:off x="24986562" y="3901730"/>
            <a:ext cx="1464889" cy="576845"/>
            <a:chOff x="77002" y="961721"/>
            <a:chExt cx="2033245" cy="576845"/>
          </a:xfrm>
        </p:grpSpPr>
        <p:grpSp>
          <p:nvGrpSpPr>
            <p:cNvPr id="394" name="Group 131"/>
            <p:cNvGrpSpPr/>
            <p:nvPr/>
          </p:nvGrpSpPr>
          <p:grpSpPr>
            <a:xfrm>
              <a:off x="77002" y="961721"/>
              <a:ext cx="2033245" cy="576845"/>
              <a:chOff x="5367366" y="876525"/>
              <a:chExt cx="1682712" cy="578940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5367366" y="876525"/>
                <a:ext cx="1682712" cy="578940"/>
              </a:xfrm>
              <a:prstGeom prst="ellipse">
                <a:avLst/>
              </a:prstGeom>
              <a:noFill/>
              <a:ln w="203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16" dirty="0"/>
              </a:p>
            </p:txBody>
          </p:sp>
          <p:sp>
            <p:nvSpPr>
              <p:cNvPr id="397" name="TextBox 134"/>
              <p:cNvSpPr txBox="1"/>
              <p:nvPr/>
            </p:nvSpPr>
            <p:spPr>
              <a:xfrm>
                <a:off x="5497422" y="911025"/>
                <a:ext cx="1546752" cy="41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116" dirty="0" err="1"/>
                  <a:t>digit_code</a:t>
                </a:r>
                <a:endParaRPr lang="en-US" sz="2116" dirty="0"/>
              </a:p>
            </p:txBody>
          </p:sp>
        </p:grpSp>
        <p:cxnSp>
          <p:nvCxnSpPr>
            <p:cNvPr id="395" name="Straight Connector 132"/>
            <p:cNvCxnSpPr/>
            <p:nvPr/>
          </p:nvCxnSpPr>
          <p:spPr>
            <a:xfrm>
              <a:off x="384266" y="1366987"/>
              <a:ext cx="143729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7" name="Conexão reta 446"/>
          <p:cNvCxnSpPr>
            <a:stCxn id="125" idx="0"/>
            <a:endCxn id="128" idx="2"/>
          </p:cNvCxnSpPr>
          <p:nvPr/>
        </p:nvCxnSpPr>
        <p:spPr>
          <a:xfrm flipH="1" flipV="1">
            <a:off x="22033900" y="8666293"/>
            <a:ext cx="18585" cy="4433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exão em ângulos retos 448"/>
          <p:cNvCxnSpPr>
            <a:stCxn id="128" idx="3"/>
            <a:endCxn id="125" idx="3"/>
          </p:cNvCxnSpPr>
          <p:nvPr/>
        </p:nvCxnSpPr>
        <p:spPr>
          <a:xfrm flipH="1">
            <a:off x="22732110" y="7978144"/>
            <a:ext cx="44906" cy="1389316"/>
          </a:xfrm>
          <a:prstGeom prst="bentConnector3">
            <a:avLst>
              <a:gd name="adj1" fmla="val -50904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Conexão em ângulos retos 451"/>
          <p:cNvCxnSpPr>
            <a:stCxn id="141" idx="2"/>
            <a:endCxn id="125" idx="3"/>
          </p:cNvCxnSpPr>
          <p:nvPr/>
        </p:nvCxnSpPr>
        <p:spPr>
          <a:xfrm rot="5400000">
            <a:off x="22904378" y="7410845"/>
            <a:ext cx="1784345" cy="212888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Conexão em ângulos retos 457"/>
          <p:cNvCxnSpPr>
            <a:stCxn id="104" idx="3"/>
            <a:endCxn id="141" idx="1"/>
          </p:cNvCxnSpPr>
          <p:nvPr/>
        </p:nvCxnSpPr>
        <p:spPr>
          <a:xfrm>
            <a:off x="21750732" y="3516472"/>
            <a:ext cx="2367139" cy="337849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7" name="Group 88"/>
          <p:cNvGrpSpPr/>
          <p:nvPr/>
        </p:nvGrpSpPr>
        <p:grpSpPr>
          <a:xfrm>
            <a:off x="12967933" y="6048662"/>
            <a:ext cx="1332663" cy="1238250"/>
            <a:chOff x="5930900" y="1130300"/>
            <a:chExt cx="1332664" cy="1238250"/>
          </a:xfrm>
        </p:grpSpPr>
        <p:sp>
          <p:nvSpPr>
            <p:cNvPr id="468" name="Diamond 83"/>
            <p:cNvSpPr/>
            <p:nvPr/>
          </p:nvSpPr>
          <p:spPr>
            <a:xfrm>
              <a:off x="5930900" y="1130300"/>
              <a:ext cx="1332664" cy="12382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0"/>
            </a:p>
          </p:txBody>
        </p:sp>
        <p:sp>
          <p:nvSpPr>
            <p:cNvPr id="469" name="TextBox 84"/>
            <p:cNvSpPr txBox="1"/>
            <p:nvPr/>
          </p:nvSpPr>
          <p:spPr>
            <a:xfrm>
              <a:off x="6202704" y="1540522"/>
              <a:ext cx="756042" cy="41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16" dirty="0" err="1"/>
                <a:t>worn</a:t>
              </a:r>
              <a:endParaRPr lang="en-US" sz="2116" dirty="0"/>
            </a:p>
          </p:txBody>
        </p:sp>
      </p:grpSp>
      <p:cxnSp>
        <p:nvCxnSpPr>
          <p:cNvPr id="476" name="Conexão em ângulos retos 475"/>
          <p:cNvCxnSpPr>
            <a:stCxn id="219" idx="3"/>
            <a:endCxn id="468" idx="0"/>
          </p:cNvCxnSpPr>
          <p:nvPr/>
        </p:nvCxnSpPr>
        <p:spPr>
          <a:xfrm>
            <a:off x="12110110" y="4670518"/>
            <a:ext cx="1524155" cy="137814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Conexão em ângulos retos 477"/>
          <p:cNvCxnSpPr>
            <a:stCxn id="468" idx="3"/>
            <a:endCxn id="125" idx="1"/>
          </p:cNvCxnSpPr>
          <p:nvPr/>
        </p:nvCxnSpPr>
        <p:spPr>
          <a:xfrm>
            <a:off x="14300597" y="6667784"/>
            <a:ext cx="7072257" cy="269967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Conexão reta unidirecional 482"/>
          <p:cNvCxnSpPr>
            <a:stCxn id="468" idx="2"/>
            <a:endCxn id="98" idx="0"/>
          </p:cNvCxnSpPr>
          <p:nvPr/>
        </p:nvCxnSpPr>
        <p:spPr>
          <a:xfrm flipH="1">
            <a:off x="13627478" y="7286912"/>
            <a:ext cx="6787" cy="1219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46"/>
          <p:cNvCxnSpPr>
            <a:stCxn id="14" idx="3"/>
            <a:endCxn id="45" idx="1"/>
          </p:cNvCxnSpPr>
          <p:nvPr/>
        </p:nvCxnSpPr>
        <p:spPr>
          <a:xfrm flipV="1">
            <a:off x="10449467" y="14128423"/>
            <a:ext cx="733454" cy="0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46"/>
          <p:cNvCxnSpPr>
            <a:stCxn id="45" idx="3"/>
            <a:endCxn id="65" idx="1"/>
          </p:cNvCxnSpPr>
          <p:nvPr/>
        </p:nvCxnSpPr>
        <p:spPr>
          <a:xfrm>
            <a:off x="12323410" y="14128423"/>
            <a:ext cx="660617" cy="0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1776</TotalTime>
  <Words>46</Words>
  <Application>Microsoft Office PowerPoint</Application>
  <PresentationFormat>Personalizados</PresentationFormat>
  <Paragraphs>43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Margarida Reis</dc:creator>
  <cp:lastModifiedBy>Sofia Silva</cp:lastModifiedBy>
  <cp:revision>235</cp:revision>
  <dcterms:created xsi:type="dcterms:W3CDTF">2015-10-14T11:25:14Z</dcterms:created>
  <dcterms:modified xsi:type="dcterms:W3CDTF">2015-10-16T13:48:00Z</dcterms:modified>
</cp:coreProperties>
</file>