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1pPr>
    <a:lvl2pPr marL="863984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2pPr>
    <a:lvl3pPr marL="1727970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3pPr>
    <a:lvl4pPr marL="2591958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4pPr>
    <a:lvl5pPr marL="3455937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5pPr>
    <a:lvl6pPr marL="4319923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6pPr>
    <a:lvl7pPr marL="5183907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7pPr>
    <a:lvl8pPr marL="6047896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8pPr>
    <a:lvl9pPr marL="6911881" algn="l" defTabSz="1727970" rtl="0" eaLnBrk="1" latinLnBrk="0" hangingPunct="1">
      <a:defRPr sz="3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41" d="100"/>
          <a:sy n="41" d="100"/>
        </p:scale>
        <p:origin x="10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2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B319-CFB7-4327-A175-11F2E3909532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09295" y="12087161"/>
            <a:ext cx="1212646" cy="1135731"/>
            <a:chOff x="1095271" y="1200778"/>
            <a:chExt cx="1140488" cy="1075174"/>
          </a:xfrm>
        </p:grpSpPr>
        <p:sp>
          <p:nvSpPr>
            <p:cNvPr id="9" name="Diamond 8"/>
            <p:cNvSpPr/>
            <p:nvPr/>
          </p:nvSpPr>
          <p:spPr>
            <a:xfrm>
              <a:off x="1095271" y="1200778"/>
              <a:ext cx="1140488" cy="1075174"/>
            </a:xfrm>
            <a:prstGeom prst="diamond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8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3218" y="1513030"/>
              <a:ext cx="1082541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receives</a:t>
              </a:r>
              <a:endParaRPr lang="en-US" sz="2115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38233" y="14028852"/>
            <a:ext cx="1186455" cy="524902"/>
            <a:chOff x="2725743" y="3980367"/>
            <a:chExt cx="1186459" cy="524902"/>
          </a:xfrm>
        </p:grpSpPr>
        <p:sp>
          <p:nvSpPr>
            <p:cNvPr id="14" name="Rectangle 13"/>
            <p:cNvSpPr/>
            <p:nvPr/>
          </p:nvSpPr>
          <p:spPr>
            <a:xfrm>
              <a:off x="2725743" y="3980367"/>
              <a:ext cx="1186459" cy="524902"/>
            </a:xfrm>
            <a:prstGeom prst="rect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57820" y="4041209"/>
              <a:ext cx="1122042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readings</a:t>
              </a:r>
              <a:endParaRPr lang="en-US" sz="2115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84023" y="14027446"/>
            <a:ext cx="1186463" cy="524902"/>
            <a:chOff x="5629717" y="-842841"/>
            <a:chExt cx="1186459" cy="524902"/>
          </a:xfrm>
        </p:grpSpPr>
        <p:sp>
          <p:nvSpPr>
            <p:cNvPr id="18" name="Rectangle 17"/>
            <p:cNvSpPr/>
            <p:nvPr/>
          </p:nvSpPr>
          <p:spPr>
            <a:xfrm>
              <a:off x="5629717" y="-842841"/>
              <a:ext cx="1186459" cy="524902"/>
            </a:xfrm>
            <a:prstGeom prst="rect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02800" y="-798872"/>
              <a:ext cx="1041757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settings</a:t>
              </a:r>
              <a:endParaRPr lang="en-US" sz="2115" dirty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928294" y="13243497"/>
            <a:ext cx="0" cy="775208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15642" y="13237565"/>
            <a:ext cx="0" cy="775208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1004" y="8672909"/>
            <a:ext cx="1817742" cy="515715"/>
            <a:chOff x="2710653" y="3980367"/>
            <a:chExt cx="1817743" cy="515714"/>
          </a:xfrm>
        </p:grpSpPr>
        <p:sp>
          <p:nvSpPr>
            <p:cNvPr id="22" name="Rectangle 21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0653" y="4021964"/>
              <a:ext cx="1817743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medical device</a:t>
              </a:r>
              <a:endParaRPr lang="en-US" sz="2115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74694" y="9616209"/>
            <a:ext cx="1114598" cy="735848"/>
            <a:chOff x="1987422" y="1147198"/>
            <a:chExt cx="1114594" cy="735849"/>
          </a:xfrm>
        </p:grpSpPr>
        <p:sp>
          <p:nvSpPr>
            <p:cNvPr id="2" name="Isosceles Triangle 1"/>
            <p:cNvSpPr/>
            <p:nvPr/>
          </p:nvSpPr>
          <p:spPr>
            <a:xfrm flipV="1">
              <a:off x="1987422" y="1147198"/>
              <a:ext cx="1114594" cy="73584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6401" y="1227528"/>
              <a:ext cx="596636" cy="417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IS A</a:t>
              </a:r>
              <a:endParaRPr lang="en-US" sz="2115" dirty="0"/>
            </a:p>
          </p:txBody>
        </p:sp>
      </p:grpSp>
      <p:cxnSp>
        <p:nvCxnSpPr>
          <p:cNvPr id="26" name="Straight Connector 25"/>
          <p:cNvCxnSpPr>
            <a:endCxn id="2" idx="3"/>
          </p:cNvCxnSpPr>
          <p:nvPr/>
        </p:nvCxnSpPr>
        <p:spPr>
          <a:xfrm>
            <a:off x="3931996" y="9188627"/>
            <a:ext cx="0" cy="427583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489293" y="10779638"/>
            <a:ext cx="1175924" cy="730516"/>
            <a:chOff x="2725743" y="3980367"/>
            <a:chExt cx="1751806" cy="775328"/>
          </a:xfrm>
        </p:grpSpPr>
        <p:sp>
          <p:nvSpPr>
            <p:cNvPr id="31" name="Rectangle 30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03474" y="4012416"/>
              <a:ext cx="1664804" cy="743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actuator</a:t>
              </a:r>
              <a:endParaRPr lang="en-US" sz="2115" dirty="0"/>
            </a:p>
          </p:txBody>
        </p:sp>
      </p:grpSp>
      <p:cxnSp>
        <p:nvCxnSpPr>
          <p:cNvPr id="12" name="Straight Connector 11"/>
          <p:cNvCxnSpPr>
            <a:stCxn id="2" idx="1"/>
          </p:cNvCxnSpPr>
          <p:nvPr/>
        </p:nvCxnSpPr>
        <p:spPr>
          <a:xfrm flipH="1">
            <a:off x="2927242" y="9984124"/>
            <a:ext cx="726113" cy="795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5"/>
            <a:endCxn id="31" idx="0"/>
          </p:cNvCxnSpPr>
          <p:nvPr/>
        </p:nvCxnSpPr>
        <p:spPr>
          <a:xfrm>
            <a:off x="4210643" y="9984133"/>
            <a:ext cx="866612" cy="7955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924060" y="11284876"/>
            <a:ext cx="3173" cy="795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34650" y="14576034"/>
            <a:ext cx="0" cy="775208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364402" y="15360812"/>
            <a:ext cx="1140488" cy="1075178"/>
            <a:chOff x="1095271" y="1200778"/>
            <a:chExt cx="1140488" cy="1075174"/>
          </a:xfrm>
        </p:grpSpPr>
        <p:sp>
          <p:nvSpPr>
            <p:cNvPr id="45" name="Diamond 44"/>
            <p:cNvSpPr/>
            <p:nvPr/>
          </p:nvSpPr>
          <p:spPr>
            <a:xfrm>
              <a:off x="1095271" y="1200778"/>
              <a:ext cx="1140488" cy="1075174"/>
            </a:xfrm>
            <a:prstGeom prst="diamond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8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3304" y="1506607"/>
              <a:ext cx="1003736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contain</a:t>
              </a:r>
              <a:endParaRPr lang="en-US" sz="2115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2938360" y="16449462"/>
            <a:ext cx="1" cy="775209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90553" y="9272934"/>
            <a:ext cx="1563626" cy="646936"/>
            <a:chOff x="5367366" y="876525"/>
            <a:chExt cx="1682712" cy="771011"/>
          </a:xfrm>
        </p:grpSpPr>
        <p:sp>
          <p:nvSpPr>
            <p:cNvPr id="54" name="Oval 53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33783" y="897630"/>
              <a:ext cx="1546753" cy="74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description</a:t>
              </a:r>
              <a:endParaRPr lang="en-US" sz="2115" dirty="0"/>
            </a:p>
          </p:txBody>
        </p:sp>
      </p:grpSp>
      <p:cxnSp>
        <p:nvCxnSpPr>
          <p:cNvPr id="60" name="Straight Connector 59"/>
          <p:cNvCxnSpPr>
            <a:stCxn id="54" idx="7"/>
            <a:endCxn id="22" idx="1"/>
          </p:cNvCxnSpPr>
          <p:nvPr/>
        </p:nvCxnSpPr>
        <p:spPr>
          <a:xfrm flipV="1">
            <a:off x="2225191" y="8930767"/>
            <a:ext cx="830903" cy="4133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15618" y="11265152"/>
            <a:ext cx="3173" cy="795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339238" y="17238143"/>
            <a:ext cx="1186455" cy="524902"/>
            <a:chOff x="2725743" y="3980367"/>
            <a:chExt cx="1186459" cy="524902"/>
          </a:xfrm>
        </p:grpSpPr>
        <p:sp>
          <p:nvSpPr>
            <p:cNvPr id="65" name="Rectangle 64"/>
            <p:cNvSpPr/>
            <p:nvPr/>
          </p:nvSpPr>
          <p:spPr>
            <a:xfrm>
              <a:off x="2725743" y="3980367"/>
              <a:ext cx="1186459" cy="524902"/>
            </a:xfrm>
            <a:prstGeom prst="rect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52836" y="4033914"/>
              <a:ext cx="715454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pairs</a:t>
              </a:r>
              <a:endParaRPr lang="en-US" sz="2115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328970" y="10794806"/>
            <a:ext cx="1248158" cy="485907"/>
            <a:chOff x="2725743" y="3980367"/>
            <a:chExt cx="1859415" cy="515714"/>
          </a:xfrm>
        </p:grpSpPr>
        <p:sp>
          <p:nvSpPr>
            <p:cNvPr id="68" name="Rectangle 67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20354" y="4005004"/>
              <a:ext cx="1664804" cy="443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sensor</a:t>
              </a:r>
              <a:endParaRPr lang="en-US" sz="2115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0652" y="8443053"/>
            <a:ext cx="2033245" cy="904302"/>
            <a:chOff x="77002" y="961720"/>
            <a:chExt cx="2033245" cy="904302"/>
          </a:xfrm>
        </p:grpSpPr>
        <p:grpSp>
          <p:nvGrpSpPr>
            <p:cNvPr id="73" name="Group 72"/>
            <p:cNvGrpSpPr/>
            <p:nvPr/>
          </p:nvGrpSpPr>
          <p:grpSpPr>
            <a:xfrm>
              <a:off x="77002" y="961720"/>
              <a:ext cx="2033245" cy="904302"/>
              <a:chOff x="5367366" y="876525"/>
              <a:chExt cx="1682712" cy="90758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97422" y="898279"/>
                <a:ext cx="1546753" cy="88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serial_number</a:t>
                </a:r>
                <a:endParaRPr lang="en-US" sz="2115" dirty="0"/>
              </a:p>
            </p:txBody>
          </p:sp>
        </p:grpSp>
        <p:cxnSp>
          <p:nvCxnSpPr>
            <p:cNvPr id="77" name="Straight Connector 76"/>
            <p:cNvCxnSpPr/>
            <p:nvPr/>
          </p:nvCxnSpPr>
          <p:spPr>
            <a:xfrm>
              <a:off x="372867" y="1386037"/>
              <a:ext cx="143728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endCxn id="74" idx="6"/>
          </p:cNvCxnSpPr>
          <p:nvPr/>
        </p:nvCxnSpPr>
        <p:spPr>
          <a:xfrm flipH="1" flipV="1">
            <a:off x="2533897" y="8731476"/>
            <a:ext cx="522197" cy="67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889557" y="8311641"/>
            <a:ext cx="1332664" cy="1238250"/>
            <a:chOff x="5930900" y="1130300"/>
            <a:chExt cx="1332664" cy="1238250"/>
          </a:xfrm>
        </p:grpSpPr>
        <p:sp>
          <p:nvSpPr>
            <p:cNvPr id="84" name="Diamond 83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7147" y="1542320"/>
              <a:ext cx="1173078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connects</a:t>
              </a:r>
              <a:endParaRPr lang="en-US" sz="2115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320912" y="12093268"/>
            <a:ext cx="1212646" cy="1135731"/>
            <a:chOff x="1095271" y="1200778"/>
            <a:chExt cx="1140488" cy="1075174"/>
          </a:xfrm>
        </p:grpSpPr>
        <p:sp>
          <p:nvSpPr>
            <p:cNvPr id="87" name="Diamond 86"/>
            <p:cNvSpPr/>
            <p:nvPr/>
          </p:nvSpPr>
          <p:spPr>
            <a:xfrm>
              <a:off x="1095271" y="1200778"/>
              <a:ext cx="1140488" cy="1075174"/>
            </a:xfrm>
            <a:prstGeom prst="diamond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8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89926" y="1512134"/>
              <a:ext cx="952513" cy="395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collects</a:t>
              </a:r>
              <a:endParaRPr lang="en-US" sz="2115" dirty="0"/>
            </a:p>
          </p:txBody>
        </p:sp>
      </p:grpSp>
      <p:cxnSp>
        <p:nvCxnSpPr>
          <p:cNvPr id="91" name="Straight Connector 90"/>
          <p:cNvCxnSpPr>
            <a:stCxn id="22" idx="3"/>
            <a:endCxn id="84" idx="1"/>
          </p:cNvCxnSpPr>
          <p:nvPr/>
        </p:nvCxnSpPr>
        <p:spPr>
          <a:xfrm flipV="1">
            <a:off x="4807899" y="8930766"/>
            <a:ext cx="108165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8285121" y="8648904"/>
            <a:ext cx="1122687" cy="591879"/>
            <a:chOff x="2725743" y="3980367"/>
            <a:chExt cx="1751806" cy="515714"/>
          </a:xfrm>
        </p:grpSpPr>
        <p:sp>
          <p:nvSpPr>
            <p:cNvPr id="98" name="Rectangle 97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76804" y="4019344"/>
              <a:ext cx="1049680" cy="40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PAN</a:t>
              </a:r>
              <a:endParaRPr lang="en-US" sz="2115" dirty="0"/>
            </a:p>
          </p:txBody>
        </p:sp>
      </p:grpSp>
      <p:cxnSp>
        <p:nvCxnSpPr>
          <p:cNvPr id="100" name="Straight Connector 99"/>
          <p:cNvCxnSpPr>
            <a:stCxn id="84" idx="3"/>
            <a:endCxn id="98" idx="1"/>
          </p:cNvCxnSpPr>
          <p:nvPr/>
        </p:nvCxnSpPr>
        <p:spPr>
          <a:xfrm>
            <a:off x="7222221" y="8930766"/>
            <a:ext cx="1062900" cy="1407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318528" y="2818657"/>
            <a:ext cx="1631032" cy="515715"/>
            <a:chOff x="2531026" y="3974531"/>
            <a:chExt cx="1751806" cy="515714"/>
          </a:xfrm>
        </p:grpSpPr>
        <p:sp>
          <p:nvSpPr>
            <p:cNvPr id="103" name="Rectangle 102"/>
            <p:cNvSpPr/>
            <p:nvPr/>
          </p:nvSpPr>
          <p:spPr>
            <a:xfrm>
              <a:off x="2531026" y="3974531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09531" y="4026684"/>
              <a:ext cx="1673300" cy="41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high_period</a:t>
              </a:r>
              <a:endParaRPr lang="en-US" sz="2115" dirty="0"/>
            </a:p>
          </p:txBody>
        </p:sp>
      </p:grpSp>
      <p:cxnSp>
        <p:nvCxnSpPr>
          <p:cNvPr id="115" name="Straight Connector 114"/>
          <p:cNvCxnSpPr>
            <a:stCxn id="84" idx="0"/>
            <a:endCxn id="219" idx="2"/>
          </p:cNvCxnSpPr>
          <p:nvPr/>
        </p:nvCxnSpPr>
        <p:spPr>
          <a:xfrm flipH="1" flipV="1">
            <a:off x="6513583" y="5070534"/>
            <a:ext cx="42306" cy="3241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2571681" y="8672908"/>
            <a:ext cx="1359256" cy="515715"/>
            <a:chOff x="2725743" y="3980367"/>
            <a:chExt cx="1751806" cy="515714"/>
          </a:xfrm>
        </p:grpSpPr>
        <p:sp>
          <p:nvSpPr>
            <p:cNvPr id="125" name="Rectangle 124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963109" y="4029320"/>
              <a:ext cx="974755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patient</a:t>
              </a:r>
              <a:endParaRPr lang="en-US" sz="2115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2489602" y="6853298"/>
            <a:ext cx="1537206" cy="1376301"/>
            <a:chOff x="5930900" y="1130300"/>
            <a:chExt cx="1378361" cy="1238250"/>
          </a:xfrm>
        </p:grpSpPr>
        <p:sp>
          <p:nvSpPr>
            <p:cNvPr id="128" name="Diamond 127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14739" y="1565173"/>
              <a:ext cx="1294522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/>
                <a:t>l</a:t>
              </a:r>
              <a:r>
                <a:rPr lang="es-ES" sz="2115" dirty="0" smtClean="0"/>
                <a:t>ives_with</a:t>
              </a:r>
              <a:endParaRPr lang="en-US" sz="2115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5316697" y="5770120"/>
            <a:ext cx="1486243" cy="1376301"/>
            <a:chOff x="5930900" y="1130300"/>
            <a:chExt cx="1332664" cy="1238250"/>
          </a:xfrm>
        </p:grpSpPr>
        <p:sp>
          <p:nvSpPr>
            <p:cNvPr id="141" name="Diamond 140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144779" y="1566117"/>
              <a:ext cx="904904" cy="375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lives_in</a:t>
              </a:r>
              <a:endParaRPr lang="en-US" sz="2115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183917" y="4716777"/>
            <a:ext cx="1751805" cy="515715"/>
            <a:chOff x="2725743" y="3980367"/>
            <a:chExt cx="1751806" cy="515714"/>
          </a:xfrm>
        </p:grpSpPr>
        <p:sp>
          <p:nvSpPr>
            <p:cNvPr id="147" name="Rectangle 146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832043" y="4043506"/>
              <a:ext cx="1539205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municipality</a:t>
              </a:r>
              <a:endParaRPr lang="en-US" sz="2115" dirty="0"/>
            </a:p>
          </p:txBody>
        </p:sp>
      </p:grpSp>
      <p:cxnSp>
        <p:nvCxnSpPr>
          <p:cNvPr id="152" name="Straight Connector 151"/>
          <p:cNvCxnSpPr>
            <a:stCxn id="141" idx="0"/>
            <a:endCxn id="147" idx="2"/>
          </p:cNvCxnSpPr>
          <p:nvPr/>
        </p:nvCxnSpPr>
        <p:spPr>
          <a:xfrm flipV="1">
            <a:off x="16059819" y="5232492"/>
            <a:ext cx="1" cy="537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875179" y="4722488"/>
            <a:ext cx="2380331" cy="752922"/>
            <a:chOff x="5367366" y="876525"/>
            <a:chExt cx="1682712" cy="897324"/>
          </a:xfrm>
        </p:grpSpPr>
        <p:sp>
          <p:nvSpPr>
            <p:cNvPr id="92" name="Oval 9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49192" y="888015"/>
              <a:ext cx="1403662" cy="88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s</a:t>
              </a:r>
              <a:r>
                <a:rPr lang="es-ES" sz="2115" dirty="0" smtClean="0"/>
                <a:t>_day_of_week</a:t>
              </a:r>
              <a:endParaRPr lang="en-US" sz="2115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5064694" y="9676520"/>
            <a:ext cx="1323509" cy="769855"/>
            <a:chOff x="5367366" y="876525"/>
            <a:chExt cx="1682712" cy="917505"/>
          </a:xfrm>
        </p:grpSpPr>
        <p:sp>
          <p:nvSpPr>
            <p:cNvPr id="95" name="Oval 94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42125" y="908197"/>
              <a:ext cx="1403662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address</a:t>
              </a:r>
              <a:endParaRPr lang="en-US" sz="2115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3559896" y="11093425"/>
            <a:ext cx="1885133" cy="986961"/>
            <a:chOff x="5367366" y="876525"/>
            <a:chExt cx="1682712" cy="940208"/>
          </a:xfrm>
        </p:grpSpPr>
        <p:sp>
          <p:nvSpPr>
            <p:cNvPr id="112" name="Oval 11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13784" y="930900"/>
              <a:ext cx="1403662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NHS number</a:t>
              </a:r>
              <a:endParaRPr lang="en-US" sz="2115" dirty="0"/>
            </a:p>
          </p:txBody>
        </p:sp>
      </p:grpSp>
      <p:cxnSp>
        <p:nvCxnSpPr>
          <p:cNvPr id="114" name="Straight Connector 113"/>
          <p:cNvCxnSpPr/>
          <p:nvPr/>
        </p:nvCxnSpPr>
        <p:spPr>
          <a:xfrm>
            <a:off x="13782539" y="11510154"/>
            <a:ext cx="143728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5" idx="2"/>
            <a:endCxn id="95" idx="0"/>
          </p:cNvCxnSpPr>
          <p:nvPr/>
        </p:nvCxnSpPr>
        <p:spPr>
          <a:xfrm>
            <a:off x="13251309" y="9188623"/>
            <a:ext cx="2475140" cy="487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25" idx="2"/>
            <a:endCxn id="112" idx="0"/>
          </p:cNvCxnSpPr>
          <p:nvPr/>
        </p:nvCxnSpPr>
        <p:spPr>
          <a:xfrm>
            <a:off x="13251309" y="9188623"/>
            <a:ext cx="1251154" cy="1904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6" idx="0"/>
            <a:endCxn id="125" idx="2"/>
          </p:cNvCxnSpPr>
          <p:nvPr/>
        </p:nvCxnSpPr>
        <p:spPr>
          <a:xfrm flipH="1" flipV="1">
            <a:off x="13251309" y="9188623"/>
            <a:ext cx="1863147" cy="1257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96" idx="2"/>
            <a:endCxn id="147" idx="0"/>
          </p:cNvCxnSpPr>
          <p:nvPr/>
        </p:nvCxnSpPr>
        <p:spPr>
          <a:xfrm flipH="1">
            <a:off x="16059820" y="3753458"/>
            <a:ext cx="125567" cy="963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8449864" y="9847676"/>
            <a:ext cx="1132609" cy="576845"/>
            <a:chOff x="77002" y="961721"/>
            <a:chExt cx="2033245" cy="576845"/>
          </a:xfrm>
        </p:grpSpPr>
        <p:grpSp>
          <p:nvGrpSpPr>
            <p:cNvPr id="132" name="Group 131"/>
            <p:cNvGrpSpPr/>
            <p:nvPr/>
          </p:nvGrpSpPr>
          <p:grpSpPr>
            <a:xfrm>
              <a:off x="77002" y="961721"/>
              <a:ext cx="2033245" cy="576845"/>
              <a:chOff x="5367366" y="876525"/>
              <a:chExt cx="1682712" cy="578940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497422" y="911025"/>
                <a:ext cx="1546753" cy="419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domain</a:t>
                </a:r>
                <a:endParaRPr lang="en-US" sz="2115" dirty="0"/>
              </a:p>
            </p:txBody>
          </p:sp>
        </p:grpSp>
        <p:cxnSp>
          <p:nvCxnSpPr>
            <p:cNvPr id="133" name="Straight Connector 132"/>
            <p:cNvCxnSpPr/>
            <p:nvPr/>
          </p:nvCxnSpPr>
          <p:spPr>
            <a:xfrm>
              <a:off x="384266" y="1366987"/>
              <a:ext cx="143729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6067765" y="9970505"/>
            <a:ext cx="2074761" cy="760989"/>
            <a:chOff x="5367366" y="876525"/>
            <a:chExt cx="1682712" cy="906938"/>
          </a:xfrm>
        </p:grpSpPr>
        <p:sp>
          <p:nvSpPr>
            <p:cNvPr id="138" name="Oval 137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433783" y="897630"/>
              <a:ext cx="154675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p</a:t>
              </a:r>
              <a:r>
                <a:rPr lang="es-ES" sz="2115" dirty="0" smtClean="0"/>
                <a:t>hone_number</a:t>
              </a:r>
              <a:endParaRPr lang="en-US" sz="2115" dirty="0"/>
            </a:p>
          </p:txBody>
        </p:sp>
      </p:grpSp>
      <p:cxnSp>
        <p:nvCxnSpPr>
          <p:cNvPr id="38" name="Straight Connector 37"/>
          <p:cNvCxnSpPr>
            <a:stCxn id="98" idx="2"/>
            <a:endCxn id="134" idx="0"/>
          </p:cNvCxnSpPr>
          <p:nvPr/>
        </p:nvCxnSpPr>
        <p:spPr>
          <a:xfrm>
            <a:off x="8846465" y="9240783"/>
            <a:ext cx="169704" cy="606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8" idx="7"/>
            <a:endCxn id="98" idx="2"/>
          </p:cNvCxnSpPr>
          <p:nvPr/>
        </p:nvCxnSpPr>
        <p:spPr>
          <a:xfrm flipV="1">
            <a:off x="7838684" y="9240783"/>
            <a:ext cx="1007781" cy="8008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40363" y="14022853"/>
            <a:ext cx="1113860" cy="534087"/>
            <a:chOff x="559492" y="9619042"/>
            <a:chExt cx="1113860" cy="534087"/>
          </a:xfrm>
        </p:grpSpPr>
        <p:grpSp>
          <p:nvGrpSpPr>
            <p:cNvPr id="144" name="Group 143"/>
            <p:cNvGrpSpPr/>
            <p:nvPr/>
          </p:nvGrpSpPr>
          <p:grpSpPr>
            <a:xfrm>
              <a:off x="559492" y="9619042"/>
              <a:ext cx="1113860" cy="534087"/>
              <a:chOff x="5367366" y="818945"/>
              <a:chExt cx="1834804" cy="63652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655419" y="818945"/>
                <a:ext cx="1546751" cy="49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time</a:t>
                </a:r>
                <a:endParaRPr lang="en-US" sz="2115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>
              <a:off x="795528" y="9990827"/>
              <a:ext cx="55778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 flipV="1">
            <a:off x="1968916" y="14298597"/>
            <a:ext cx="337684" cy="154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5942140" y="13653025"/>
            <a:ext cx="888898" cy="500451"/>
            <a:chOff x="559493" y="9652678"/>
            <a:chExt cx="1051424" cy="500451"/>
          </a:xfrm>
        </p:grpSpPr>
        <p:grpSp>
          <p:nvGrpSpPr>
            <p:cNvPr id="154" name="Group 153"/>
            <p:cNvGrpSpPr/>
            <p:nvPr/>
          </p:nvGrpSpPr>
          <p:grpSpPr>
            <a:xfrm>
              <a:off x="559493" y="9652678"/>
              <a:ext cx="1051424" cy="500451"/>
              <a:chOff x="5367366" y="859032"/>
              <a:chExt cx="1731956" cy="596433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552570" y="859032"/>
                <a:ext cx="1546752" cy="49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time</a:t>
                </a:r>
                <a:endParaRPr lang="en-US" sz="2115" dirty="0"/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>
              <a:off x="785511" y="10016227"/>
              <a:ext cx="55778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003746" y="14278047"/>
            <a:ext cx="897463" cy="514837"/>
            <a:chOff x="559491" y="9638292"/>
            <a:chExt cx="1021529" cy="514837"/>
          </a:xfrm>
        </p:grpSpPr>
        <p:grpSp>
          <p:nvGrpSpPr>
            <p:cNvPr id="159" name="Group 158"/>
            <p:cNvGrpSpPr/>
            <p:nvPr/>
          </p:nvGrpSpPr>
          <p:grpSpPr>
            <a:xfrm>
              <a:off x="559491" y="9638292"/>
              <a:ext cx="1021529" cy="514837"/>
              <a:chOff x="5367366" y="841887"/>
              <a:chExt cx="1682712" cy="613578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487399" y="841887"/>
                <a:ext cx="1546751" cy="49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value</a:t>
                </a:r>
                <a:endParaRPr lang="en-US" sz="2115" dirty="0"/>
              </a:p>
            </p:txBody>
          </p:sp>
        </p:grpSp>
        <p:cxnSp>
          <p:nvCxnSpPr>
            <p:cNvPr id="161" name="Straight Connector 160"/>
            <p:cNvCxnSpPr/>
            <p:nvPr/>
          </p:nvCxnSpPr>
          <p:spPr>
            <a:xfrm>
              <a:off x="776278" y="9990827"/>
              <a:ext cx="55778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>
            <a:endCxn id="156" idx="3"/>
          </p:cNvCxnSpPr>
          <p:nvPr/>
        </p:nvCxnSpPr>
        <p:spPr>
          <a:xfrm flipV="1">
            <a:off x="5698067" y="14082336"/>
            <a:ext cx="370548" cy="711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688494" y="14382730"/>
            <a:ext cx="315252" cy="132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801234" y="17239109"/>
            <a:ext cx="897463" cy="514837"/>
            <a:chOff x="559491" y="9638292"/>
            <a:chExt cx="1021529" cy="514837"/>
          </a:xfrm>
        </p:grpSpPr>
        <p:grpSp>
          <p:nvGrpSpPr>
            <p:cNvPr id="183" name="Group 182"/>
            <p:cNvGrpSpPr/>
            <p:nvPr/>
          </p:nvGrpSpPr>
          <p:grpSpPr>
            <a:xfrm>
              <a:off x="559491" y="9638292"/>
              <a:ext cx="1021529" cy="514837"/>
              <a:chOff x="5367366" y="841887"/>
              <a:chExt cx="1682712" cy="613578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5487399" y="841887"/>
                <a:ext cx="1546751" cy="49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value</a:t>
                </a:r>
                <a:endParaRPr lang="en-US" sz="2115" dirty="0"/>
              </a:p>
            </p:txBody>
          </p:sp>
        </p:grpSp>
        <p:cxnSp>
          <p:nvCxnSpPr>
            <p:cNvPr id="184" name="Straight Connector 183"/>
            <p:cNvCxnSpPr/>
            <p:nvPr/>
          </p:nvCxnSpPr>
          <p:spPr>
            <a:xfrm>
              <a:off x="776278" y="9990827"/>
              <a:ext cx="55778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1040850" y="17237178"/>
            <a:ext cx="1054477" cy="743280"/>
            <a:chOff x="559493" y="9652678"/>
            <a:chExt cx="1051424" cy="743280"/>
          </a:xfrm>
        </p:grpSpPr>
        <p:grpSp>
          <p:nvGrpSpPr>
            <p:cNvPr id="188" name="Group 187"/>
            <p:cNvGrpSpPr/>
            <p:nvPr/>
          </p:nvGrpSpPr>
          <p:grpSpPr>
            <a:xfrm>
              <a:off x="559493" y="9652678"/>
              <a:ext cx="1051424" cy="743280"/>
              <a:chOff x="5367366" y="859032"/>
              <a:chExt cx="1731956" cy="885834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552570" y="859032"/>
                <a:ext cx="1546752" cy="885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name</a:t>
                </a:r>
                <a:endParaRPr lang="en-US" sz="2115" dirty="0"/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>
              <a:off x="785511" y="10016227"/>
              <a:ext cx="55778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Straight Connector 194"/>
          <p:cNvCxnSpPr/>
          <p:nvPr/>
        </p:nvCxnSpPr>
        <p:spPr>
          <a:xfrm>
            <a:off x="2065345" y="17494742"/>
            <a:ext cx="2457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555478" y="17488859"/>
            <a:ext cx="2457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9145264" y="1668003"/>
            <a:ext cx="2235900" cy="1065948"/>
            <a:chOff x="77002" y="961721"/>
            <a:chExt cx="2033245" cy="840523"/>
          </a:xfrm>
        </p:grpSpPr>
        <p:grpSp>
          <p:nvGrpSpPr>
            <p:cNvPr id="205" name="Group 204"/>
            <p:cNvGrpSpPr/>
            <p:nvPr/>
          </p:nvGrpSpPr>
          <p:grpSpPr>
            <a:xfrm>
              <a:off x="77002" y="961721"/>
              <a:ext cx="2033245" cy="840523"/>
              <a:chOff x="5367366" y="876525"/>
              <a:chExt cx="1682712" cy="843572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5448461" y="974118"/>
                <a:ext cx="1546753" cy="74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/>
                  <a:t>h</a:t>
                </a:r>
                <a:r>
                  <a:rPr lang="es-ES" sz="2115" dirty="0" smtClean="0"/>
                  <a:t>igh_start_time</a:t>
                </a:r>
                <a:endParaRPr lang="en-US" sz="2115" dirty="0"/>
              </a:p>
            </p:txBody>
          </p:sp>
        </p:grpSp>
        <p:cxnSp>
          <p:nvCxnSpPr>
            <p:cNvPr id="206" name="Straight Connector 205"/>
            <p:cNvCxnSpPr/>
            <p:nvPr/>
          </p:nvCxnSpPr>
          <p:spPr>
            <a:xfrm>
              <a:off x="372867" y="1386037"/>
              <a:ext cx="143728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3093622" y="1590977"/>
            <a:ext cx="2176807" cy="731555"/>
            <a:chOff x="77002" y="961721"/>
            <a:chExt cx="2033245" cy="576847"/>
          </a:xfrm>
        </p:grpSpPr>
        <p:grpSp>
          <p:nvGrpSpPr>
            <p:cNvPr id="210" name="Group 209"/>
            <p:cNvGrpSpPr/>
            <p:nvPr/>
          </p:nvGrpSpPr>
          <p:grpSpPr>
            <a:xfrm>
              <a:off x="77002" y="961721"/>
              <a:ext cx="2033245" cy="576847"/>
              <a:chOff x="5367366" y="876525"/>
              <a:chExt cx="1682712" cy="578940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471934" y="978689"/>
                <a:ext cx="1546753" cy="330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high_end_time</a:t>
                </a:r>
                <a:endParaRPr lang="en-US" sz="2115" dirty="0"/>
              </a:p>
            </p:txBody>
          </p:sp>
        </p:grpSp>
        <p:cxnSp>
          <p:nvCxnSpPr>
            <p:cNvPr id="211" name="Straight Connector 210"/>
            <p:cNvCxnSpPr/>
            <p:nvPr/>
          </p:nvCxnSpPr>
          <p:spPr>
            <a:xfrm>
              <a:off x="372867" y="1386037"/>
              <a:ext cx="143728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Straight Connector 214"/>
          <p:cNvCxnSpPr>
            <a:stCxn id="207" idx="6"/>
            <a:endCxn id="103" idx="0"/>
          </p:cNvCxnSpPr>
          <p:nvPr/>
        </p:nvCxnSpPr>
        <p:spPr>
          <a:xfrm>
            <a:off x="11381164" y="2033781"/>
            <a:ext cx="752880" cy="784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03" idx="0"/>
            <a:endCxn id="212" idx="2"/>
          </p:cNvCxnSpPr>
          <p:nvPr/>
        </p:nvCxnSpPr>
        <p:spPr>
          <a:xfrm flipV="1">
            <a:off x="12134044" y="1956755"/>
            <a:ext cx="959578" cy="861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5698067" y="4554819"/>
            <a:ext cx="1631032" cy="515715"/>
            <a:chOff x="2531026" y="3974531"/>
            <a:chExt cx="1751806" cy="515714"/>
          </a:xfrm>
        </p:grpSpPr>
        <p:sp>
          <p:nvSpPr>
            <p:cNvPr id="219" name="Rectangle 218"/>
            <p:cNvSpPr/>
            <p:nvPr/>
          </p:nvSpPr>
          <p:spPr>
            <a:xfrm>
              <a:off x="2531026" y="3974531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5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619869" y="4045934"/>
              <a:ext cx="1543541" cy="417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smtClean="0"/>
                <a:t>low_period</a:t>
              </a:r>
              <a:endParaRPr lang="en-US" sz="2115" dirty="0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385203" y="6138881"/>
            <a:ext cx="1591657" cy="731555"/>
            <a:chOff x="77004" y="961721"/>
            <a:chExt cx="2047831" cy="576847"/>
          </a:xfrm>
        </p:grpSpPr>
        <p:grpSp>
          <p:nvGrpSpPr>
            <p:cNvPr id="222" name="Group 221"/>
            <p:cNvGrpSpPr/>
            <p:nvPr/>
          </p:nvGrpSpPr>
          <p:grpSpPr>
            <a:xfrm>
              <a:off x="77004" y="961721"/>
              <a:ext cx="2047831" cy="576847"/>
              <a:chOff x="5367366" y="876525"/>
              <a:chExt cx="1694783" cy="578940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515396" y="978689"/>
                <a:ext cx="1546753" cy="330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start_time</a:t>
                </a:r>
                <a:endParaRPr lang="en-US" sz="2115" dirty="0"/>
              </a:p>
            </p:txBody>
          </p:sp>
        </p:grpSp>
        <p:cxnSp>
          <p:nvCxnSpPr>
            <p:cNvPr id="223" name="Straight Connector 222"/>
            <p:cNvCxnSpPr/>
            <p:nvPr/>
          </p:nvCxnSpPr>
          <p:spPr>
            <a:xfrm>
              <a:off x="348102" y="1378448"/>
              <a:ext cx="1429228" cy="692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/>
          <p:cNvCxnSpPr>
            <a:stCxn id="224" idx="7"/>
            <a:endCxn id="219" idx="2"/>
          </p:cNvCxnSpPr>
          <p:nvPr/>
        </p:nvCxnSpPr>
        <p:spPr>
          <a:xfrm flipV="1">
            <a:off x="4734091" y="5070534"/>
            <a:ext cx="1779492" cy="1175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2946033" y="2142385"/>
            <a:ext cx="1639782" cy="731555"/>
            <a:chOff x="77006" y="961721"/>
            <a:chExt cx="2109749" cy="576847"/>
          </a:xfrm>
        </p:grpSpPr>
        <p:grpSp>
          <p:nvGrpSpPr>
            <p:cNvPr id="242" name="Group 241"/>
            <p:cNvGrpSpPr/>
            <p:nvPr/>
          </p:nvGrpSpPr>
          <p:grpSpPr>
            <a:xfrm>
              <a:off x="77006" y="961721"/>
              <a:ext cx="2109749" cy="576847"/>
              <a:chOff x="5367366" y="876525"/>
              <a:chExt cx="1746026" cy="578940"/>
            </a:xfrm>
          </p:grpSpPr>
          <p:sp>
            <p:nvSpPr>
              <p:cNvPr id="244" name="Oval 24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566640" y="978689"/>
                <a:ext cx="1546752" cy="330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smtClean="0"/>
                  <a:t>end_time</a:t>
                </a:r>
                <a:endParaRPr lang="en-US" sz="2115" dirty="0"/>
              </a:p>
            </p:txBody>
          </p:sp>
        </p:grpSp>
        <p:cxnSp>
          <p:nvCxnSpPr>
            <p:cNvPr id="243" name="Straight Connector 242"/>
            <p:cNvCxnSpPr/>
            <p:nvPr/>
          </p:nvCxnSpPr>
          <p:spPr>
            <a:xfrm>
              <a:off x="348102" y="1378448"/>
              <a:ext cx="1429228" cy="692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14611844" y="10446375"/>
            <a:ext cx="1005224" cy="485774"/>
            <a:chOff x="5367366" y="876525"/>
            <a:chExt cx="1682712" cy="578940"/>
          </a:xfrm>
        </p:grpSpPr>
        <p:sp>
          <p:nvSpPr>
            <p:cNvPr id="256" name="Oval 255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542125" y="908197"/>
              <a:ext cx="1403662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name</a:t>
              </a:r>
              <a:endParaRPr lang="en-US" sz="2115" dirty="0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1813147" y="6030823"/>
            <a:ext cx="975499" cy="485774"/>
            <a:chOff x="5367366" y="876525"/>
            <a:chExt cx="1682712" cy="578940"/>
          </a:xfrm>
        </p:grpSpPr>
        <p:sp>
          <p:nvSpPr>
            <p:cNvPr id="262" name="Oval 26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549192" y="888015"/>
              <a:ext cx="1403662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s_day</a:t>
              </a:r>
              <a:endParaRPr lang="en-US" sz="2115" dirty="0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010256" y="5473673"/>
            <a:ext cx="1149291" cy="485774"/>
            <a:chOff x="5367366" y="876525"/>
            <a:chExt cx="1682712" cy="578940"/>
          </a:xfrm>
        </p:grpSpPr>
        <p:sp>
          <p:nvSpPr>
            <p:cNvPr id="265" name="Oval 264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s_year</a:t>
              </a:r>
              <a:endParaRPr lang="en-US" sz="2115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4000027" y="7111686"/>
            <a:ext cx="1468127" cy="752921"/>
            <a:chOff x="5367366" y="876525"/>
            <a:chExt cx="1682712" cy="897323"/>
          </a:xfrm>
        </p:grpSpPr>
        <p:sp>
          <p:nvSpPr>
            <p:cNvPr id="268" name="Oval 267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s_month</a:t>
              </a:r>
              <a:endParaRPr lang="en-US" sz="2115" dirty="0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60855" y="6666592"/>
            <a:ext cx="1955704" cy="752921"/>
            <a:chOff x="5367366" y="876525"/>
            <a:chExt cx="1682712" cy="897323"/>
          </a:xfrm>
        </p:grpSpPr>
        <p:sp>
          <p:nvSpPr>
            <p:cNvPr id="271" name="Oval 270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s_time_zone</a:t>
              </a:r>
              <a:endParaRPr lang="en-US" sz="2115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441062" y="6943295"/>
            <a:ext cx="1474140" cy="485774"/>
            <a:chOff x="5367366" y="876525"/>
            <a:chExt cx="1682712" cy="578940"/>
          </a:xfrm>
        </p:grpSpPr>
        <p:sp>
          <p:nvSpPr>
            <p:cNvPr id="274" name="Oval 273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s_second</a:t>
              </a:r>
              <a:endParaRPr lang="en-US" sz="2115" dirty="0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4789797" y="1724294"/>
            <a:ext cx="1218850" cy="752921"/>
            <a:chOff x="5367366" y="876525"/>
            <a:chExt cx="1682712" cy="897323"/>
          </a:xfrm>
        </p:grpSpPr>
        <p:sp>
          <p:nvSpPr>
            <p:cNvPr id="277" name="Oval 276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/>
                <a:t>e</a:t>
              </a:r>
              <a:r>
                <a:rPr lang="es-ES" sz="2115" dirty="0" err="1" smtClean="0"/>
                <a:t>_hour</a:t>
              </a:r>
              <a:endParaRPr lang="en-US" sz="2115" dirty="0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606635" y="4878204"/>
            <a:ext cx="1474140" cy="752921"/>
            <a:chOff x="5367366" y="876525"/>
            <a:chExt cx="1682712" cy="897323"/>
          </a:xfrm>
        </p:grpSpPr>
        <p:sp>
          <p:nvSpPr>
            <p:cNvPr id="280" name="Oval 279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/>
                <a:t>s</a:t>
              </a:r>
              <a:r>
                <a:rPr lang="es-ES" sz="2115" dirty="0" smtClean="0"/>
                <a:t>_minute</a:t>
              </a:r>
              <a:endParaRPr lang="en-US" sz="2115" dirty="0"/>
            </a:p>
          </p:txBody>
        </p:sp>
      </p:grpSp>
      <p:cxnSp>
        <p:nvCxnSpPr>
          <p:cNvPr id="7" name="Conexão reta 6"/>
          <p:cNvCxnSpPr>
            <a:stCxn id="92" idx="6"/>
            <a:endCxn id="224" idx="0"/>
          </p:cNvCxnSpPr>
          <p:nvPr/>
        </p:nvCxnSpPr>
        <p:spPr>
          <a:xfrm>
            <a:off x="3255510" y="4965375"/>
            <a:ext cx="919854" cy="1173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exão reta 193"/>
          <p:cNvCxnSpPr>
            <a:endCxn id="224" idx="0"/>
          </p:cNvCxnSpPr>
          <p:nvPr/>
        </p:nvCxnSpPr>
        <p:spPr>
          <a:xfrm flipH="1">
            <a:off x="4175364" y="5361933"/>
            <a:ext cx="232919" cy="776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exão reta 195"/>
          <p:cNvCxnSpPr>
            <a:stCxn id="283" idx="2"/>
            <a:endCxn id="224" idx="6"/>
          </p:cNvCxnSpPr>
          <p:nvPr/>
        </p:nvCxnSpPr>
        <p:spPr>
          <a:xfrm flipH="1" flipV="1">
            <a:off x="4965524" y="6504659"/>
            <a:ext cx="314594" cy="66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exão reta 197"/>
          <p:cNvCxnSpPr>
            <a:stCxn id="265" idx="6"/>
            <a:endCxn id="224" idx="1"/>
          </p:cNvCxnSpPr>
          <p:nvPr/>
        </p:nvCxnSpPr>
        <p:spPr>
          <a:xfrm>
            <a:off x="3159547" y="5716560"/>
            <a:ext cx="457089" cy="529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exão reta 213"/>
          <p:cNvCxnSpPr>
            <a:stCxn id="274" idx="0"/>
            <a:endCxn id="224" idx="3"/>
          </p:cNvCxnSpPr>
          <p:nvPr/>
        </p:nvCxnSpPr>
        <p:spPr>
          <a:xfrm flipV="1">
            <a:off x="3178132" y="6763302"/>
            <a:ext cx="438504" cy="1799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xão reta 215"/>
          <p:cNvCxnSpPr>
            <a:stCxn id="224" idx="4"/>
            <a:endCxn id="268" idx="0"/>
          </p:cNvCxnSpPr>
          <p:nvPr/>
        </p:nvCxnSpPr>
        <p:spPr>
          <a:xfrm>
            <a:off x="4175364" y="6870436"/>
            <a:ext cx="558727" cy="241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Conexão reta 247"/>
          <p:cNvCxnSpPr>
            <a:stCxn id="262" idx="6"/>
            <a:endCxn id="224" idx="2"/>
          </p:cNvCxnSpPr>
          <p:nvPr/>
        </p:nvCxnSpPr>
        <p:spPr>
          <a:xfrm>
            <a:off x="2788646" y="6273710"/>
            <a:ext cx="596557" cy="230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exão reta 250"/>
          <p:cNvCxnSpPr>
            <a:stCxn id="271" idx="6"/>
            <a:endCxn id="224" idx="2"/>
          </p:cNvCxnSpPr>
          <p:nvPr/>
        </p:nvCxnSpPr>
        <p:spPr>
          <a:xfrm flipV="1">
            <a:off x="2216559" y="6504659"/>
            <a:ext cx="1168644" cy="404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8" name="Group 278"/>
          <p:cNvGrpSpPr/>
          <p:nvPr/>
        </p:nvGrpSpPr>
        <p:grpSpPr>
          <a:xfrm>
            <a:off x="3767149" y="1093939"/>
            <a:ext cx="1667702" cy="752921"/>
            <a:chOff x="5367366" y="876525"/>
            <a:chExt cx="1682712" cy="897323"/>
          </a:xfrm>
        </p:grpSpPr>
        <p:sp>
          <p:nvSpPr>
            <p:cNvPr id="259" name="Oval 258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60" name="TextBox 280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 smtClean="0"/>
                <a:t>e</a:t>
              </a:r>
              <a:r>
                <a:rPr lang="es-ES" sz="2115" dirty="0" err="1" smtClean="0"/>
                <a:t>_minute</a:t>
              </a:r>
              <a:endParaRPr lang="en-US" sz="2115" dirty="0"/>
            </a:p>
          </p:txBody>
        </p:sp>
      </p:grpSp>
      <p:grpSp>
        <p:nvGrpSpPr>
          <p:cNvPr id="282" name="Group 275"/>
          <p:cNvGrpSpPr/>
          <p:nvPr/>
        </p:nvGrpSpPr>
        <p:grpSpPr>
          <a:xfrm>
            <a:off x="5280118" y="6268398"/>
            <a:ext cx="1149291" cy="485774"/>
            <a:chOff x="5367366" y="876525"/>
            <a:chExt cx="1682712" cy="578940"/>
          </a:xfrm>
        </p:grpSpPr>
        <p:sp>
          <p:nvSpPr>
            <p:cNvPr id="283" name="Oval 282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84" name="TextBox 277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s_hour</a:t>
              </a:r>
              <a:endParaRPr lang="en-US" sz="2115" dirty="0"/>
            </a:p>
          </p:txBody>
        </p:sp>
      </p:grpSp>
      <p:grpSp>
        <p:nvGrpSpPr>
          <p:cNvPr id="285" name="Group 89"/>
          <p:cNvGrpSpPr/>
          <p:nvPr/>
        </p:nvGrpSpPr>
        <p:grpSpPr>
          <a:xfrm>
            <a:off x="2205484" y="510638"/>
            <a:ext cx="2380331" cy="485774"/>
            <a:chOff x="5367366" y="876525"/>
            <a:chExt cx="1682712" cy="578940"/>
          </a:xfrm>
        </p:grpSpPr>
        <p:sp>
          <p:nvSpPr>
            <p:cNvPr id="286" name="Oval 285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87" name="TextBox 92"/>
            <p:cNvSpPr txBox="1"/>
            <p:nvPr/>
          </p:nvSpPr>
          <p:spPr>
            <a:xfrm>
              <a:off x="5549192" y="888015"/>
              <a:ext cx="1403662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/>
                <a:t>e</a:t>
              </a:r>
              <a:r>
                <a:rPr lang="es-ES" sz="2115" dirty="0" err="1" smtClean="0"/>
                <a:t>_day_of_week</a:t>
              </a:r>
              <a:endParaRPr lang="en-US" sz="2115" dirty="0"/>
            </a:p>
          </p:txBody>
        </p:sp>
      </p:grpSp>
      <p:grpSp>
        <p:nvGrpSpPr>
          <p:cNvPr id="288" name="Group 263"/>
          <p:cNvGrpSpPr/>
          <p:nvPr/>
        </p:nvGrpSpPr>
        <p:grpSpPr>
          <a:xfrm>
            <a:off x="2040907" y="1109404"/>
            <a:ext cx="1149291" cy="485774"/>
            <a:chOff x="5367366" y="876525"/>
            <a:chExt cx="1682712" cy="578940"/>
          </a:xfrm>
        </p:grpSpPr>
        <p:sp>
          <p:nvSpPr>
            <p:cNvPr id="289" name="Oval 288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90" name="TextBox 265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/>
                <a:t>e</a:t>
              </a:r>
              <a:r>
                <a:rPr lang="es-ES" sz="2115" dirty="0" err="1" smtClean="0"/>
                <a:t>_year</a:t>
              </a:r>
              <a:endParaRPr lang="en-US" sz="2115" dirty="0"/>
            </a:p>
          </p:txBody>
        </p:sp>
      </p:grpSp>
      <p:grpSp>
        <p:nvGrpSpPr>
          <p:cNvPr id="291" name="Group 260"/>
          <p:cNvGrpSpPr/>
          <p:nvPr/>
        </p:nvGrpSpPr>
        <p:grpSpPr>
          <a:xfrm>
            <a:off x="1707952" y="1789390"/>
            <a:ext cx="1106378" cy="752921"/>
            <a:chOff x="5367366" y="876525"/>
            <a:chExt cx="1682712" cy="897323"/>
          </a:xfrm>
        </p:grpSpPr>
        <p:sp>
          <p:nvSpPr>
            <p:cNvPr id="292" name="Oval 29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293" name="TextBox 262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/>
                <a:t>e</a:t>
              </a:r>
              <a:r>
                <a:rPr lang="es-ES" sz="2115" dirty="0" err="1" smtClean="0"/>
                <a:t>_day</a:t>
              </a:r>
              <a:endParaRPr lang="en-US" sz="2115" dirty="0"/>
            </a:p>
          </p:txBody>
        </p:sp>
      </p:grpSp>
      <p:cxnSp>
        <p:nvCxnSpPr>
          <p:cNvPr id="48" name="Conexão reta 47"/>
          <p:cNvCxnSpPr>
            <a:stCxn id="244" idx="1"/>
            <a:endCxn id="292" idx="5"/>
          </p:cNvCxnSpPr>
          <p:nvPr/>
        </p:nvCxnSpPr>
        <p:spPr>
          <a:xfrm flipH="1" flipV="1">
            <a:off x="2652305" y="2204024"/>
            <a:ext cx="525161" cy="45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Conexão reta 296"/>
          <p:cNvCxnSpPr>
            <a:stCxn id="244" idx="1"/>
            <a:endCxn id="289" idx="4"/>
          </p:cNvCxnSpPr>
          <p:nvPr/>
        </p:nvCxnSpPr>
        <p:spPr>
          <a:xfrm flipH="1" flipV="1">
            <a:off x="2615553" y="1595178"/>
            <a:ext cx="561913" cy="6543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exão reta 297"/>
          <p:cNvCxnSpPr>
            <a:stCxn id="244" idx="0"/>
          </p:cNvCxnSpPr>
          <p:nvPr/>
        </p:nvCxnSpPr>
        <p:spPr>
          <a:xfrm flipH="1" flipV="1">
            <a:off x="3434673" y="994515"/>
            <a:ext cx="301521" cy="11478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Conexão reta 298"/>
          <p:cNvCxnSpPr>
            <a:endCxn id="244" idx="7"/>
          </p:cNvCxnSpPr>
          <p:nvPr/>
        </p:nvCxnSpPr>
        <p:spPr>
          <a:xfrm flipH="1">
            <a:off x="4294921" y="1577243"/>
            <a:ext cx="242291" cy="6722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Conexão reta 299"/>
          <p:cNvCxnSpPr>
            <a:stCxn id="277" idx="2"/>
            <a:endCxn id="244" idx="7"/>
          </p:cNvCxnSpPr>
          <p:nvPr/>
        </p:nvCxnSpPr>
        <p:spPr>
          <a:xfrm flipH="1">
            <a:off x="4294921" y="1967181"/>
            <a:ext cx="494876" cy="2823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1" name="Group 269"/>
          <p:cNvGrpSpPr/>
          <p:nvPr/>
        </p:nvGrpSpPr>
        <p:grpSpPr>
          <a:xfrm>
            <a:off x="4871943" y="2634921"/>
            <a:ext cx="1955704" cy="485774"/>
            <a:chOff x="5367366" y="876525"/>
            <a:chExt cx="1682712" cy="578940"/>
          </a:xfrm>
        </p:grpSpPr>
        <p:sp>
          <p:nvSpPr>
            <p:cNvPr id="302" name="Oval 30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303" name="TextBox 271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/>
                <a:t>e</a:t>
              </a:r>
              <a:r>
                <a:rPr lang="es-ES" sz="2115" dirty="0" err="1" smtClean="0"/>
                <a:t>_time_zone</a:t>
              </a:r>
              <a:endParaRPr lang="en-US" sz="2115" dirty="0"/>
            </a:p>
          </p:txBody>
        </p:sp>
      </p:grpSp>
      <p:grpSp>
        <p:nvGrpSpPr>
          <p:cNvPr id="304" name="Group 272"/>
          <p:cNvGrpSpPr/>
          <p:nvPr/>
        </p:nvGrpSpPr>
        <p:grpSpPr>
          <a:xfrm>
            <a:off x="1167608" y="2616911"/>
            <a:ext cx="1474140" cy="485774"/>
            <a:chOff x="5367366" y="876525"/>
            <a:chExt cx="1682712" cy="578940"/>
          </a:xfrm>
        </p:grpSpPr>
        <p:sp>
          <p:nvSpPr>
            <p:cNvPr id="305" name="Oval 304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306" name="TextBox 274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/>
                <a:t>e</a:t>
              </a:r>
              <a:r>
                <a:rPr lang="es-ES" sz="2115" dirty="0" err="1" smtClean="0"/>
                <a:t>_second</a:t>
              </a:r>
              <a:endParaRPr lang="en-US" sz="2115" dirty="0"/>
            </a:p>
          </p:txBody>
        </p:sp>
      </p:grpSp>
      <p:grpSp>
        <p:nvGrpSpPr>
          <p:cNvPr id="307" name="Group 266"/>
          <p:cNvGrpSpPr/>
          <p:nvPr/>
        </p:nvGrpSpPr>
        <p:grpSpPr>
          <a:xfrm>
            <a:off x="2275036" y="3419064"/>
            <a:ext cx="1468127" cy="485774"/>
            <a:chOff x="5367366" y="876525"/>
            <a:chExt cx="1682712" cy="578940"/>
          </a:xfrm>
        </p:grpSpPr>
        <p:sp>
          <p:nvSpPr>
            <p:cNvPr id="308" name="Oval 307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309" name="TextBox 268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/>
                <a:t>e</a:t>
              </a:r>
              <a:r>
                <a:rPr lang="es-ES" sz="2115" dirty="0" err="1" smtClean="0"/>
                <a:t>_month</a:t>
              </a:r>
              <a:endParaRPr lang="en-US" sz="2115" dirty="0"/>
            </a:p>
          </p:txBody>
        </p:sp>
      </p:grpSp>
      <p:cxnSp>
        <p:nvCxnSpPr>
          <p:cNvPr id="310" name="Conexão reta 309"/>
          <p:cNvCxnSpPr>
            <a:stCxn id="244" idx="5"/>
            <a:endCxn id="219" idx="0"/>
          </p:cNvCxnSpPr>
          <p:nvPr/>
        </p:nvCxnSpPr>
        <p:spPr>
          <a:xfrm>
            <a:off x="4294921" y="2766806"/>
            <a:ext cx="2218662" cy="1788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Conexão reta 310"/>
          <p:cNvCxnSpPr>
            <a:stCxn id="305" idx="6"/>
            <a:endCxn id="244" idx="2"/>
          </p:cNvCxnSpPr>
          <p:nvPr/>
        </p:nvCxnSpPr>
        <p:spPr>
          <a:xfrm flipV="1">
            <a:off x="2641748" y="2508163"/>
            <a:ext cx="304285" cy="3516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Conexão reta 311"/>
          <p:cNvCxnSpPr>
            <a:stCxn id="244" idx="3"/>
            <a:endCxn id="308" idx="0"/>
          </p:cNvCxnSpPr>
          <p:nvPr/>
        </p:nvCxnSpPr>
        <p:spPr>
          <a:xfrm flipH="1">
            <a:off x="3009100" y="2766806"/>
            <a:ext cx="168366" cy="6522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Conexão reta 314"/>
          <p:cNvCxnSpPr/>
          <p:nvPr/>
        </p:nvCxnSpPr>
        <p:spPr>
          <a:xfrm>
            <a:off x="4517759" y="2520771"/>
            <a:ext cx="681078" cy="178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6" name="Group 266"/>
          <p:cNvGrpSpPr/>
          <p:nvPr/>
        </p:nvGrpSpPr>
        <p:grpSpPr>
          <a:xfrm>
            <a:off x="8246014" y="941783"/>
            <a:ext cx="1468127" cy="752921"/>
            <a:chOff x="5367366" y="876525"/>
            <a:chExt cx="1682712" cy="897323"/>
          </a:xfrm>
        </p:grpSpPr>
        <p:sp>
          <p:nvSpPr>
            <p:cNvPr id="337" name="Oval 336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338" name="TextBox 268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s_month</a:t>
              </a:r>
              <a:endParaRPr lang="en-US" sz="2115" dirty="0"/>
            </a:p>
          </p:txBody>
        </p:sp>
      </p:grpSp>
      <p:grpSp>
        <p:nvGrpSpPr>
          <p:cNvPr id="339" name="Group 260"/>
          <p:cNvGrpSpPr/>
          <p:nvPr/>
        </p:nvGrpSpPr>
        <p:grpSpPr>
          <a:xfrm>
            <a:off x="10845415" y="908090"/>
            <a:ext cx="975499" cy="485774"/>
            <a:chOff x="5367366" y="876525"/>
            <a:chExt cx="1682712" cy="578940"/>
          </a:xfrm>
        </p:grpSpPr>
        <p:sp>
          <p:nvSpPr>
            <p:cNvPr id="340" name="Oval 339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341" name="TextBox 262"/>
            <p:cNvSpPr txBox="1"/>
            <p:nvPr/>
          </p:nvSpPr>
          <p:spPr>
            <a:xfrm>
              <a:off x="5549192" y="888015"/>
              <a:ext cx="1403662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s_day</a:t>
              </a:r>
              <a:endParaRPr lang="en-US" sz="2115" dirty="0"/>
            </a:p>
          </p:txBody>
        </p:sp>
      </p:grpSp>
      <p:grpSp>
        <p:nvGrpSpPr>
          <p:cNvPr id="342" name="Group 263"/>
          <p:cNvGrpSpPr/>
          <p:nvPr/>
        </p:nvGrpSpPr>
        <p:grpSpPr>
          <a:xfrm>
            <a:off x="9760232" y="401291"/>
            <a:ext cx="1149291" cy="485774"/>
            <a:chOff x="5367366" y="876525"/>
            <a:chExt cx="1682712" cy="578940"/>
          </a:xfrm>
        </p:grpSpPr>
        <p:sp>
          <p:nvSpPr>
            <p:cNvPr id="343" name="Oval 342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344" name="TextBox 265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s_year</a:t>
              </a:r>
              <a:endParaRPr lang="en-US" sz="2115" dirty="0"/>
            </a:p>
          </p:txBody>
        </p:sp>
      </p:grpSp>
      <p:cxnSp>
        <p:nvCxnSpPr>
          <p:cNvPr id="346" name="Conexão reta 345"/>
          <p:cNvCxnSpPr>
            <a:stCxn id="207" idx="0"/>
            <a:endCxn id="337" idx="6"/>
          </p:cNvCxnSpPr>
          <p:nvPr/>
        </p:nvCxnSpPr>
        <p:spPr>
          <a:xfrm flipH="1" flipV="1">
            <a:off x="9714141" y="1184670"/>
            <a:ext cx="549073" cy="4833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Conexão reta 350"/>
          <p:cNvCxnSpPr>
            <a:stCxn id="207" idx="0"/>
            <a:endCxn id="340" idx="3"/>
          </p:cNvCxnSpPr>
          <p:nvPr/>
        </p:nvCxnSpPr>
        <p:spPr>
          <a:xfrm flipV="1">
            <a:off x="10263214" y="1322724"/>
            <a:ext cx="725060" cy="3452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exão reta 353"/>
          <p:cNvCxnSpPr>
            <a:stCxn id="207" idx="0"/>
            <a:endCxn id="343" idx="4"/>
          </p:cNvCxnSpPr>
          <p:nvPr/>
        </p:nvCxnSpPr>
        <p:spPr>
          <a:xfrm flipV="1">
            <a:off x="10263214" y="887065"/>
            <a:ext cx="71664" cy="7809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8" name="Group 266"/>
          <p:cNvGrpSpPr/>
          <p:nvPr/>
        </p:nvGrpSpPr>
        <p:grpSpPr>
          <a:xfrm>
            <a:off x="12467223" y="701305"/>
            <a:ext cx="1468127" cy="485774"/>
            <a:chOff x="5367366" y="876525"/>
            <a:chExt cx="1682712" cy="578940"/>
          </a:xfrm>
        </p:grpSpPr>
        <p:sp>
          <p:nvSpPr>
            <p:cNvPr id="359" name="Oval 358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360" name="TextBox 268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/>
                <a:t>e</a:t>
              </a:r>
              <a:r>
                <a:rPr lang="es-ES" sz="2115" dirty="0" err="1" smtClean="0"/>
                <a:t>_month</a:t>
              </a:r>
              <a:endParaRPr lang="en-US" sz="2115" dirty="0"/>
            </a:p>
          </p:txBody>
        </p:sp>
      </p:grpSp>
      <p:grpSp>
        <p:nvGrpSpPr>
          <p:cNvPr id="361" name="Group 260"/>
          <p:cNvGrpSpPr/>
          <p:nvPr/>
        </p:nvGrpSpPr>
        <p:grpSpPr>
          <a:xfrm>
            <a:off x="14895018" y="789440"/>
            <a:ext cx="1047365" cy="752921"/>
            <a:chOff x="5367366" y="876525"/>
            <a:chExt cx="1682712" cy="897323"/>
          </a:xfrm>
        </p:grpSpPr>
        <p:sp>
          <p:nvSpPr>
            <p:cNvPr id="362" name="Oval 36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363" name="TextBox 262"/>
            <p:cNvSpPr txBox="1"/>
            <p:nvPr/>
          </p:nvSpPr>
          <p:spPr>
            <a:xfrm>
              <a:off x="5549192" y="888015"/>
              <a:ext cx="1403663" cy="88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/>
                <a:t>e</a:t>
              </a:r>
              <a:r>
                <a:rPr lang="es-ES" sz="2115" dirty="0" err="1" smtClean="0"/>
                <a:t>_day</a:t>
              </a:r>
              <a:endParaRPr lang="en-US" sz="2115" dirty="0"/>
            </a:p>
          </p:txBody>
        </p:sp>
      </p:grpSp>
      <p:grpSp>
        <p:nvGrpSpPr>
          <p:cNvPr id="364" name="Group 263"/>
          <p:cNvGrpSpPr/>
          <p:nvPr/>
        </p:nvGrpSpPr>
        <p:grpSpPr>
          <a:xfrm>
            <a:off x="13846536" y="254010"/>
            <a:ext cx="1149291" cy="485774"/>
            <a:chOff x="5367366" y="876525"/>
            <a:chExt cx="1682712" cy="578940"/>
          </a:xfrm>
        </p:grpSpPr>
        <p:sp>
          <p:nvSpPr>
            <p:cNvPr id="365" name="Oval 364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366" name="TextBox 265"/>
            <p:cNvSpPr txBox="1"/>
            <p:nvPr/>
          </p:nvSpPr>
          <p:spPr>
            <a:xfrm>
              <a:off x="5549192" y="888015"/>
              <a:ext cx="1403663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err="1"/>
                <a:t>e</a:t>
              </a:r>
              <a:r>
                <a:rPr lang="es-ES" sz="2115" dirty="0" err="1" smtClean="0"/>
                <a:t>_year</a:t>
              </a:r>
              <a:endParaRPr lang="en-US" sz="2115" dirty="0"/>
            </a:p>
          </p:txBody>
        </p:sp>
      </p:grpSp>
      <p:cxnSp>
        <p:nvCxnSpPr>
          <p:cNvPr id="367" name="Conexão reta 366"/>
          <p:cNvCxnSpPr>
            <a:stCxn id="212" idx="0"/>
            <a:endCxn id="359" idx="4"/>
          </p:cNvCxnSpPr>
          <p:nvPr/>
        </p:nvCxnSpPr>
        <p:spPr>
          <a:xfrm flipH="1" flipV="1">
            <a:off x="13201287" y="1187079"/>
            <a:ext cx="980739" cy="4038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Conexão reta 367"/>
          <p:cNvCxnSpPr>
            <a:stCxn id="212" idx="0"/>
            <a:endCxn id="363" idx="1"/>
          </p:cNvCxnSpPr>
          <p:nvPr/>
        </p:nvCxnSpPr>
        <p:spPr>
          <a:xfrm flipV="1">
            <a:off x="14182026" y="1170721"/>
            <a:ext cx="826165" cy="4202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Conexão reta 368"/>
          <p:cNvCxnSpPr>
            <a:stCxn id="212" idx="0"/>
            <a:endCxn id="365" idx="4"/>
          </p:cNvCxnSpPr>
          <p:nvPr/>
        </p:nvCxnSpPr>
        <p:spPr>
          <a:xfrm flipV="1">
            <a:off x="14182026" y="739784"/>
            <a:ext cx="239156" cy="85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Conexão em ângulos retos 378"/>
          <p:cNvCxnSpPr>
            <a:stCxn id="103" idx="2"/>
            <a:endCxn id="128" idx="1"/>
          </p:cNvCxnSpPr>
          <p:nvPr/>
        </p:nvCxnSpPr>
        <p:spPr>
          <a:xfrm rot="16200000" flipH="1">
            <a:off x="10208285" y="5260131"/>
            <a:ext cx="4207077" cy="35555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5" name="Group 254"/>
          <p:cNvGrpSpPr/>
          <p:nvPr/>
        </p:nvGrpSpPr>
        <p:grpSpPr>
          <a:xfrm>
            <a:off x="14611844" y="3556106"/>
            <a:ext cx="1005224" cy="485774"/>
            <a:chOff x="5367366" y="876525"/>
            <a:chExt cx="1682712" cy="578940"/>
          </a:xfrm>
        </p:grpSpPr>
        <p:sp>
          <p:nvSpPr>
            <p:cNvPr id="386" name="Oval 385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5" dirty="0"/>
            </a:p>
          </p:txBody>
        </p:sp>
        <p:sp>
          <p:nvSpPr>
            <p:cNvPr id="387" name="TextBox 256"/>
            <p:cNvSpPr txBox="1"/>
            <p:nvPr/>
          </p:nvSpPr>
          <p:spPr>
            <a:xfrm>
              <a:off x="5542125" y="908197"/>
              <a:ext cx="1403662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5" dirty="0" smtClean="0"/>
                <a:t>name</a:t>
              </a:r>
              <a:endParaRPr lang="en-US" sz="2115" dirty="0"/>
            </a:p>
          </p:txBody>
        </p:sp>
      </p:grpSp>
      <p:cxnSp>
        <p:nvCxnSpPr>
          <p:cNvPr id="390" name="Straight Connector 32"/>
          <p:cNvCxnSpPr>
            <a:stCxn id="147" idx="0"/>
            <a:endCxn id="386" idx="6"/>
          </p:cNvCxnSpPr>
          <p:nvPr/>
        </p:nvCxnSpPr>
        <p:spPr>
          <a:xfrm flipH="1" flipV="1">
            <a:off x="15617068" y="3798993"/>
            <a:ext cx="442752" cy="917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129"/>
          <p:cNvGrpSpPr/>
          <p:nvPr/>
        </p:nvGrpSpPr>
        <p:grpSpPr>
          <a:xfrm>
            <a:off x="16185387" y="3465035"/>
            <a:ext cx="1464890" cy="777655"/>
            <a:chOff x="77002" y="961721"/>
            <a:chExt cx="2033245" cy="777655"/>
          </a:xfrm>
        </p:grpSpPr>
        <p:grpSp>
          <p:nvGrpSpPr>
            <p:cNvPr id="394" name="Group 131"/>
            <p:cNvGrpSpPr/>
            <p:nvPr/>
          </p:nvGrpSpPr>
          <p:grpSpPr>
            <a:xfrm>
              <a:off x="77002" y="961721"/>
              <a:ext cx="2033245" cy="777655"/>
              <a:chOff x="5367366" y="876525"/>
              <a:chExt cx="1682712" cy="780479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5" dirty="0"/>
              </a:p>
            </p:txBody>
          </p:sp>
          <p:sp>
            <p:nvSpPr>
              <p:cNvPr id="397" name="TextBox 134"/>
              <p:cNvSpPr txBox="1"/>
              <p:nvPr/>
            </p:nvSpPr>
            <p:spPr>
              <a:xfrm>
                <a:off x="5497422" y="911025"/>
                <a:ext cx="1546752" cy="74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5" dirty="0" err="1"/>
                  <a:t>d</a:t>
                </a:r>
                <a:r>
                  <a:rPr lang="es-ES" sz="2115" dirty="0" err="1" smtClean="0"/>
                  <a:t>igit_code</a:t>
                </a:r>
                <a:endParaRPr lang="en-US" sz="2115" dirty="0"/>
              </a:p>
            </p:txBody>
          </p:sp>
        </p:grpSp>
        <p:cxnSp>
          <p:nvCxnSpPr>
            <p:cNvPr id="395" name="Straight Connector 132"/>
            <p:cNvCxnSpPr/>
            <p:nvPr/>
          </p:nvCxnSpPr>
          <p:spPr>
            <a:xfrm>
              <a:off x="384266" y="1366987"/>
              <a:ext cx="143729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7" name="Conexão reta 446"/>
          <p:cNvCxnSpPr>
            <a:stCxn id="125" idx="0"/>
            <a:endCxn id="128" idx="2"/>
          </p:cNvCxnSpPr>
          <p:nvPr/>
        </p:nvCxnSpPr>
        <p:spPr>
          <a:xfrm flipH="1" flipV="1">
            <a:off x="13232724" y="8229599"/>
            <a:ext cx="18585" cy="4433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Conexão em ângulos retos 448"/>
          <p:cNvCxnSpPr>
            <a:stCxn id="128" idx="3"/>
            <a:endCxn id="125" idx="3"/>
          </p:cNvCxnSpPr>
          <p:nvPr/>
        </p:nvCxnSpPr>
        <p:spPr>
          <a:xfrm flipH="1">
            <a:off x="13930937" y="7541449"/>
            <a:ext cx="44908" cy="1389317"/>
          </a:xfrm>
          <a:prstGeom prst="bentConnector3">
            <a:avLst>
              <a:gd name="adj1" fmla="val -50904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Conexão em ângulos retos 451"/>
          <p:cNvCxnSpPr>
            <a:stCxn id="141" idx="2"/>
            <a:endCxn id="125" idx="3"/>
          </p:cNvCxnSpPr>
          <p:nvPr/>
        </p:nvCxnSpPr>
        <p:spPr>
          <a:xfrm rot="5400000">
            <a:off x="14103206" y="6974152"/>
            <a:ext cx="1784345" cy="212888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Conexão em ângulos retos 457"/>
          <p:cNvCxnSpPr>
            <a:stCxn id="104" idx="3"/>
            <a:endCxn id="141" idx="1"/>
          </p:cNvCxnSpPr>
          <p:nvPr/>
        </p:nvCxnSpPr>
        <p:spPr>
          <a:xfrm>
            <a:off x="12949560" y="3079714"/>
            <a:ext cx="2367137" cy="337855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7" name="Group 88"/>
          <p:cNvGrpSpPr/>
          <p:nvPr/>
        </p:nvGrpSpPr>
        <p:grpSpPr>
          <a:xfrm>
            <a:off x="8186921" y="6190819"/>
            <a:ext cx="1332664" cy="1238250"/>
            <a:chOff x="5930900" y="1130300"/>
            <a:chExt cx="1332664" cy="1238250"/>
          </a:xfrm>
        </p:grpSpPr>
        <p:sp>
          <p:nvSpPr>
            <p:cNvPr id="468" name="Diamond 83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TextBox 84"/>
            <p:cNvSpPr txBox="1"/>
            <p:nvPr/>
          </p:nvSpPr>
          <p:spPr>
            <a:xfrm>
              <a:off x="6202704" y="1540521"/>
              <a:ext cx="756041" cy="41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5" dirty="0" err="1" smtClean="0"/>
                <a:t>worn</a:t>
              </a:r>
              <a:endParaRPr lang="en-US" sz="2115" dirty="0"/>
            </a:p>
          </p:txBody>
        </p:sp>
      </p:grpSp>
      <p:cxnSp>
        <p:nvCxnSpPr>
          <p:cNvPr id="476" name="Conexão em ângulos retos 475"/>
          <p:cNvCxnSpPr>
            <a:stCxn id="219" idx="3"/>
            <a:endCxn id="468" idx="0"/>
          </p:cNvCxnSpPr>
          <p:nvPr/>
        </p:nvCxnSpPr>
        <p:spPr>
          <a:xfrm>
            <a:off x="7329099" y="4812677"/>
            <a:ext cx="1524154" cy="137814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Conexão em ângulos retos 477"/>
          <p:cNvCxnSpPr>
            <a:stCxn id="468" idx="3"/>
            <a:endCxn id="125" idx="1"/>
          </p:cNvCxnSpPr>
          <p:nvPr/>
        </p:nvCxnSpPr>
        <p:spPr>
          <a:xfrm>
            <a:off x="9519585" y="6809944"/>
            <a:ext cx="3052096" cy="2120822"/>
          </a:xfrm>
          <a:prstGeom prst="bentConnector3">
            <a:avLst>
              <a:gd name="adj1" fmla="val 4708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Conexão reta unidirecional 482"/>
          <p:cNvCxnSpPr>
            <a:stCxn id="468" idx="2"/>
            <a:endCxn id="98" idx="0"/>
          </p:cNvCxnSpPr>
          <p:nvPr/>
        </p:nvCxnSpPr>
        <p:spPr>
          <a:xfrm flipH="1">
            <a:off x="8846465" y="7429069"/>
            <a:ext cx="6788" cy="1219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62</Words>
  <Application>Microsoft Office PowerPoint</Application>
  <PresentationFormat>Personalizados</PresentationFormat>
  <Paragraphs>59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Margarida Reis</dc:creator>
  <cp:lastModifiedBy>Sofia Silva</cp:lastModifiedBy>
  <cp:revision>231</cp:revision>
  <dcterms:created xsi:type="dcterms:W3CDTF">2015-10-14T11:25:14Z</dcterms:created>
  <dcterms:modified xsi:type="dcterms:W3CDTF">2015-10-15T16:41:10Z</dcterms:modified>
</cp:coreProperties>
</file>