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1pPr>
    <a:lvl2pPr marL="863984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2pPr>
    <a:lvl3pPr marL="1727970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3pPr>
    <a:lvl4pPr marL="2591958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4pPr>
    <a:lvl5pPr marL="3455937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5pPr>
    <a:lvl6pPr marL="4319923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6pPr>
    <a:lvl7pPr marL="5183907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7pPr>
    <a:lvl8pPr marL="6047896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8pPr>
    <a:lvl9pPr marL="6911881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75" d="100"/>
          <a:sy n="75" d="100"/>
        </p:scale>
        <p:origin x="34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2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2695-4A23-450D-94F6-5C0B8CC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9295" y="12087161"/>
            <a:ext cx="1212646" cy="1135731"/>
            <a:chOff x="1095271" y="1200778"/>
            <a:chExt cx="1140488" cy="1075174"/>
          </a:xfrm>
        </p:grpSpPr>
        <p:sp>
          <p:nvSpPr>
            <p:cNvPr id="9" name="Diamond 8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8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3218" y="1513030"/>
              <a:ext cx="1082541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receives</a:t>
              </a:r>
              <a:endParaRPr lang="en-US" sz="2115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233" y="14028852"/>
            <a:ext cx="1186455" cy="524902"/>
            <a:chOff x="2725743" y="3980367"/>
            <a:chExt cx="1186459" cy="524902"/>
          </a:xfrm>
        </p:grpSpPr>
        <p:sp>
          <p:nvSpPr>
            <p:cNvPr id="14" name="Rectangle 13"/>
            <p:cNvSpPr/>
            <p:nvPr/>
          </p:nvSpPr>
          <p:spPr>
            <a:xfrm>
              <a:off x="2725743" y="3980367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7820" y="4041209"/>
              <a:ext cx="1122042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readings</a:t>
              </a:r>
              <a:endParaRPr lang="en-US" sz="2115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84023" y="14027446"/>
            <a:ext cx="1186463" cy="524902"/>
            <a:chOff x="5629717" y="-842841"/>
            <a:chExt cx="1186459" cy="524902"/>
          </a:xfrm>
        </p:grpSpPr>
        <p:sp>
          <p:nvSpPr>
            <p:cNvPr id="18" name="Rectangle 17"/>
            <p:cNvSpPr/>
            <p:nvPr/>
          </p:nvSpPr>
          <p:spPr>
            <a:xfrm>
              <a:off x="5629717" y="-842841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2800" y="-798872"/>
              <a:ext cx="1041757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settings</a:t>
              </a:r>
              <a:endParaRPr lang="en-US" sz="2115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928294" y="13243497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15642" y="13237565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1004" y="8672909"/>
            <a:ext cx="1817742" cy="515715"/>
            <a:chOff x="2710653" y="3980367"/>
            <a:chExt cx="1817743" cy="515714"/>
          </a:xfrm>
        </p:grpSpPr>
        <p:sp>
          <p:nvSpPr>
            <p:cNvPr id="22" name="Rectangle 21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653" y="4021964"/>
              <a:ext cx="1817743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medical device</a:t>
              </a:r>
              <a:endParaRPr lang="en-US" sz="2115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74694" y="9616209"/>
            <a:ext cx="1114598" cy="735848"/>
            <a:chOff x="1987422" y="1147198"/>
            <a:chExt cx="1114594" cy="735849"/>
          </a:xfrm>
        </p:grpSpPr>
        <p:sp>
          <p:nvSpPr>
            <p:cNvPr id="2" name="Isosceles Triangle 1"/>
            <p:cNvSpPr/>
            <p:nvPr/>
          </p:nvSpPr>
          <p:spPr>
            <a:xfrm flipV="1">
              <a:off x="1987422" y="1147198"/>
              <a:ext cx="1114594" cy="73584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6401" y="1227528"/>
              <a:ext cx="596636" cy="417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IS A</a:t>
              </a:r>
              <a:endParaRPr lang="en-US" sz="2115" dirty="0"/>
            </a:p>
          </p:txBody>
        </p:sp>
      </p:grpSp>
      <p:cxnSp>
        <p:nvCxnSpPr>
          <p:cNvPr id="26" name="Straight Connector 25"/>
          <p:cNvCxnSpPr>
            <a:endCxn id="2" idx="3"/>
          </p:cNvCxnSpPr>
          <p:nvPr/>
        </p:nvCxnSpPr>
        <p:spPr>
          <a:xfrm>
            <a:off x="3931996" y="9188627"/>
            <a:ext cx="0" cy="427583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489293" y="10779638"/>
            <a:ext cx="1175924" cy="730516"/>
            <a:chOff x="2725743" y="3980367"/>
            <a:chExt cx="1751806" cy="775328"/>
          </a:xfrm>
        </p:grpSpPr>
        <p:sp>
          <p:nvSpPr>
            <p:cNvPr id="31" name="Rectangle 30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03474" y="4012416"/>
              <a:ext cx="1664804" cy="743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actuator</a:t>
              </a:r>
              <a:endParaRPr lang="en-US" sz="2115" dirty="0"/>
            </a:p>
          </p:txBody>
        </p:sp>
      </p:grpSp>
      <p:cxnSp>
        <p:nvCxnSpPr>
          <p:cNvPr id="12" name="Straight Connector 11"/>
          <p:cNvCxnSpPr>
            <a:stCxn id="2" idx="1"/>
          </p:cNvCxnSpPr>
          <p:nvPr/>
        </p:nvCxnSpPr>
        <p:spPr>
          <a:xfrm flipH="1">
            <a:off x="2927242" y="9984124"/>
            <a:ext cx="726113" cy="795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5"/>
            <a:endCxn id="31" idx="0"/>
          </p:cNvCxnSpPr>
          <p:nvPr/>
        </p:nvCxnSpPr>
        <p:spPr>
          <a:xfrm>
            <a:off x="4210643" y="9984133"/>
            <a:ext cx="866612" cy="795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924060" y="11284876"/>
            <a:ext cx="3173" cy="795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34650" y="14576034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364402" y="15360812"/>
            <a:ext cx="1140488" cy="1075178"/>
            <a:chOff x="1095271" y="1200778"/>
            <a:chExt cx="1140488" cy="1075174"/>
          </a:xfrm>
        </p:grpSpPr>
        <p:sp>
          <p:nvSpPr>
            <p:cNvPr id="45" name="Diamond 44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8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3304" y="1506607"/>
              <a:ext cx="1003736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contain</a:t>
              </a:r>
              <a:endParaRPr lang="en-US" sz="2115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2938360" y="16449462"/>
            <a:ext cx="1" cy="775209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24967" y="8924824"/>
            <a:ext cx="1563626" cy="646936"/>
            <a:chOff x="5367366" y="876525"/>
            <a:chExt cx="1682712" cy="771011"/>
          </a:xfrm>
        </p:grpSpPr>
        <p:sp>
          <p:nvSpPr>
            <p:cNvPr id="54" name="Oval 53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33783" y="897630"/>
              <a:ext cx="1546753" cy="74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description</a:t>
              </a:r>
              <a:endParaRPr lang="en-US" sz="2115" dirty="0"/>
            </a:p>
          </p:txBody>
        </p:sp>
      </p:grpSp>
      <p:cxnSp>
        <p:nvCxnSpPr>
          <p:cNvPr id="60" name="Straight Connector 59"/>
          <p:cNvCxnSpPr>
            <a:stCxn id="54" idx="7"/>
            <a:endCxn id="22" idx="1"/>
          </p:cNvCxnSpPr>
          <p:nvPr/>
        </p:nvCxnSpPr>
        <p:spPr>
          <a:xfrm flipV="1">
            <a:off x="2459605" y="8930767"/>
            <a:ext cx="596489" cy="65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15618" y="11265152"/>
            <a:ext cx="3173" cy="795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339238" y="17238143"/>
            <a:ext cx="1186455" cy="524902"/>
            <a:chOff x="2725743" y="3980367"/>
            <a:chExt cx="1186459" cy="524902"/>
          </a:xfrm>
        </p:grpSpPr>
        <p:sp>
          <p:nvSpPr>
            <p:cNvPr id="65" name="Rectangle 64"/>
            <p:cNvSpPr/>
            <p:nvPr/>
          </p:nvSpPr>
          <p:spPr>
            <a:xfrm>
              <a:off x="2725743" y="3980367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52836" y="4033914"/>
              <a:ext cx="715454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pairs</a:t>
              </a:r>
              <a:endParaRPr lang="en-US" sz="2115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328970" y="10794806"/>
            <a:ext cx="1248158" cy="485907"/>
            <a:chOff x="2725743" y="3980367"/>
            <a:chExt cx="1859415" cy="515714"/>
          </a:xfrm>
        </p:grpSpPr>
        <p:sp>
          <p:nvSpPr>
            <p:cNvPr id="68" name="Rectangle 67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20354" y="4005004"/>
              <a:ext cx="1664804" cy="44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sensor</a:t>
              </a:r>
              <a:endParaRPr lang="en-US" sz="2115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38583" y="7894439"/>
            <a:ext cx="2033245" cy="904302"/>
            <a:chOff x="77002" y="961720"/>
            <a:chExt cx="2033245" cy="904302"/>
          </a:xfrm>
        </p:grpSpPr>
        <p:grpSp>
          <p:nvGrpSpPr>
            <p:cNvPr id="73" name="Group 72"/>
            <p:cNvGrpSpPr/>
            <p:nvPr/>
          </p:nvGrpSpPr>
          <p:grpSpPr>
            <a:xfrm>
              <a:off x="77002" y="961720"/>
              <a:ext cx="2033245" cy="904302"/>
              <a:chOff x="5367366" y="876525"/>
              <a:chExt cx="1682712" cy="90758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97422" y="898279"/>
                <a:ext cx="1546753" cy="88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serial_number</a:t>
                </a:r>
                <a:endParaRPr lang="en-US" sz="2115" dirty="0"/>
              </a:p>
            </p:txBody>
          </p:sp>
        </p:grpSp>
        <p:cxnSp>
          <p:nvCxnSpPr>
            <p:cNvPr id="77" name="Straight Connector 76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/>
          <p:nvPr/>
        </p:nvCxnSpPr>
        <p:spPr>
          <a:xfrm flipH="1" flipV="1">
            <a:off x="2030214" y="8471284"/>
            <a:ext cx="1025880" cy="327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36254" y="8305699"/>
            <a:ext cx="1332664" cy="1238250"/>
            <a:chOff x="5930900" y="1130300"/>
            <a:chExt cx="1332664" cy="1238250"/>
          </a:xfrm>
        </p:grpSpPr>
        <p:sp>
          <p:nvSpPr>
            <p:cNvPr id="84" name="Diamond 83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7147" y="1542320"/>
              <a:ext cx="1173078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connects</a:t>
              </a:r>
              <a:endParaRPr lang="en-US" sz="2115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320912" y="12093268"/>
            <a:ext cx="1212646" cy="1135731"/>
            <a:chOff x="1095271" y="1200778"/>
            <a:chExt cx="1140488" cy="1075174"/>
          </a:xfrm>
        </p:grpSpPr>
        <p:sp>
          <p:nvSpPr>
            <p:cNvPr id="87" name="Diamond 86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8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89926" y="1512134"/>
              <a:ext cx="952513" cy="395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collects</a:t>
              </a:r>
              <a:endParaRPr lang="en-US" sz="2115" dirty="0"/>
            </a:p>
          </p:txBody>
        </p:sp>
      </p:grpSp>
      <p:cxnSp>
        <p:nvCxnSpPr>
          <p:cNvPr id="91" name="Straight Connector 90"/>
          <p:cNvCxnSpPr>
            <a:endCxn id="84" idx="1"/>
          </p:cNvCxnSpPr>
          <p:nvPr/>
        </p:nvCxnSpPr>
        <p:spPr>
          <a:xfrm>
            <a:off x="4807948" y="8923410"/>
            <a:ext cx="2328306" cy="1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0476860" y="8683699"/>
            <a:ext cx="1122687" cy="520498"/>
            <a:chOff x="2725743" y="3980367"/>
            <a:chExt cx="1751806" cy="515714"/>
          </a:xfrm>
        </p:grpSpPr>
        <p:sp>
          <p:nvSpPr>
            <p:cNvPr id="98" name="Rectangle 97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76804" y="4019344"/>
              <a:ext cx="1049680" cy="40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PAN</a:t>
              </a:r>
              <a:endParaRPr lang="en-US" sz="2115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V="1">
            <a:off x="8468969" y="8924823"/>
            <a:ext cx="2007891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3838357" y="9286387"/>
            <a:ext cx="1797387" cy="515715"/>
            <a:chOff x="2531026" y="3974531"/>
            <a:chExt cx="1930479" cy="515714"/>
          </a:xfrm>
        </p:grpSpPr>
        <p:sp>
          <p:nvSpPr>
            <p:cNvPr id="103" name="Rectangle 102"/>
            <p:cNvSpPr/>
            <p:nvPr/>
          </p:nvSpPr>
          <p:spPr>
            <a:xfrm>
              <a:off x="2531026" y="3974531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09531" y="4026684"/>
              <a:ext cx="1851974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high_period</a:t>
              </a:r>
              <a:endParaRPr lang="en-US" sz="2115" dirty="0"/>
            </a:p>
          </p:txBody>
        </p:sp>
      </p:grpSp>
      <p:cxnSp>
        <p:nvCxnSpPr>
          <p:cNvPr id="115" name="Straight Connector 114"/>
          <p:cNvCxnSpPr>
            <a:stCxn id="84" idx="0"/>
          </p:cNvCxnSpPr>
          <p:nvPr/>
        </p:nvCxnSpPr>
        <p:spPr>
          <a:xfrm flipH="1" flipV="1">
            <a:off x="7799040" y="7868600"/>
            <a:ext cx="3546" cy="437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1879366" y="11454638"/>
            <a:ext cx="1359256" cy="515715"/>
            <a:chOff x="2725743" y="3980367"/>
            <a:chExt cx="1751806" cy="515714"/>
          </a:xfrm>
        </p:grpSpPr>
        <p:sp>
          <p:nvSpPr>
            <p:cNvPr id="125" name="Rectangle 124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63109" y="4029320"/>
              <a:ext cx="974755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patient</a:t>
              </a:r>
              <a:endParaRPr lang="en-US" sz="2115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3877424" y="11024343"/>
            <a:ext cx="1537206" cy="1376301"/>
            <a:chOff x="5930900" y="1130300"/>
            <a:chExt cx="1378361" cy="1238250"/>
          </a:xfrm>
        </p:grpSpPr>
        <p:sp>
          <p:nvSpPr>
            <p:cNvPr id="128" name="Diamond 127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14739" y="1565173"/>
              <a:ext cx="1294522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l</a:t>
              </a:r>
              <a:r>
                <a:rPr lang="es-ES" sz="2115" dirty="0" smtClean="0"/>
                <a:t>ives_with</a:t>
              </a:r>
              <a:endParaRPr lang="en-US" sz="2115" dirty="0"/>
            </a:p>
          </p:txBody>
        </p:sp>
      </p:grpSp>
      <p:cxnSp>
        <p:nvCxnSpPr>
          <p:cNvPr id="137" name="Straight Connector 136"/>
          <p:cNvCxnSpPr>
            <a:stCxn id="125" idx="3"/>
            <a:endCxn id="128" idx="1"/>
          </p:cNvCxnSpPr>
          <p:nvPr/>
        </p:nvCxnSpPr>
        <p:spPr>
          <a:xfrm flipV="1">
            <a:off x="13238622" y="11712494"/>
            <a:ext cx="63880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8" idx="2"/>
          </p:cNvCxnSpPr>
          <p:nvPr/>
        </p:nvCxnSpPr>
        <p:spPr>
          <a:xfrm rot="5400000" flipH="1">
            <a:off x="13552775" y="11332873"/>
            <a:ext cx="408394" cy="1727148"/>
          </a:xfrm>
          <a:prstGeom prst="bentConnector4">
            <a:avLst>
              <a:gd name="adj1" fmla="val -55975"/>
              <a:gd name="adj2" fmla="val 993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3877424" y="13117125"/>
            <a:ext cx="1486243" cy="1376301"/>
            <a:chOff x="5930900" y="1130300"/>
            <a:chExt cx="1332664" cy="1238250"/>
          </a:xfrm>
        </p:grpSpPr>
        <p:sp>
          <p:nvSpPr>
            <p:cNvPr id="141" name="Diamond 140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144779" y="1566117"/>
              <a:ext cx="904904" cy="375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lives_in</a:t>
              </a:r>
              <a:endParaRPr lang="en-US" sz="2115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3744641" y="14949888"/>
            <a:ext cx="1751805" cy="515715"/>
            <a:chOff x="2725743" y="3980367"/>
            <a:chExt cx="1751806" cy="515714"/>
          </a:xfrm>
        </p:grpSpPr>
        <p:sp>
          <p:nvSpPr>
            <p:cNvPr id="147" name="Rectangle 146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832043" y="4043506"/>
              <a:ext cx="1539205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municipality</a:t>
              </a:r>
              <a:endParaRPr lang="en-US" sz="2115" dirty="0"/>
            </a:p>
          </p:txBody>
        </p:sp>
      </p:grpSp>
      <p:cxnSp>
        <p:nvCxnSpPr>
          <p:cNvPr id="150" name="Elbow Connector 149"/>
          <p:cNvCxnSpPr>
            <a:endCxn id="141" idx="1"/>
          </p:cNvCxnSpPr>
          <p:nvPr/>
        </p:nvCxnSpPr>
        <p:spPr>
          <a:xfrm rot="16200000" flipH="1">
            <a:off x="12132570" y="12060421"/>
            <a:ext cx="1834923" cy="165478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1" idx="2"/>
            <a:endCxn id="147" idx="0"/>
          </p:cNvCxnSpPr>
          <p:nvPr/>
        </p:nvCxnSpPr>
        <p:spPr>
          <a:xfrm flipH="1">
            <a:off x="14620544" y="14493426"/>
            <a:ext cx="2" cy="45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70486" y="4753634"/>
            <a:ext cx="2380331" cy="752922"/>
            <a:chOff x="5367366" y="876525"/>
            <a:chExt cx="1682712" cy="897324"/>
          </a:xfrm>
        </p:grpSpPr>
        <p:sp>
          <p:nvSpPr>
            <p:cNvPr id="92" name="Oval 9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49192" y="888015"/>
              <a:ext cx="1403662" cy="88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s</a:t>
              </a:r>
              <a:r>
                <a:rPr lang="es-ES" sz="2115" dirty="0" smtClean="0"/>
                <a:t>_d</a:t>
              </a:r>
              <a:r>
                <a:rPr lang="es-ES" sz="2115" dirty="0" smtClean="0"/>
                <a:t>ay_of_week</a:t>
              </a:r>
              <a:endParaRPr lang="en-US" sz="2115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838361" y="10604233"/>
            <a:ext cx="1323509" cy="769855"/>
            <a:chOff x="5367366" y="876525"/>
            <a:chExt cx="1682712" cy="917505"/>
          </a:xfrm>
        </p:grpSpPr>
        <p:sp>
          <p:nvSpPr>
            <p:cNvPr id="95" name="Oval 9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42125" y="908197"/>
              <a:ext cx="1403662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address</a:t>
              </a:r>
              <a:endParaRPr lang="en-US" sz="2115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1256561" y="9892730"/>
            <a:ext cx="1885133" cy="986961"/>
            <a:chOff x="5367366" y="876525"/>
            <a:chExt cx="1682712" cy="940208"/>
          </a:xfrm>
        </p:grpSpPr>
        <p:sp>
          <p:nvSpPr>
            <p:cNvPr id="112" name="Oval 11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13784" y="930900"/>
              <a:ext cx="1403662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NHS number</a:t>
              </a:r>
              <a:endParaRPr lang="en-US" sz="2115" dirty="0"/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11475159" y="10295417"/>
            <a:ext cx="14372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125" idx="0"/>
          </p:cNvCxnSpPr>
          <p:nvPr/>
        </p:nvCxnSpPr>
        <p:spPr>
          <a:xfrm>
            <a:off x="12222638" y="10500459"/>
            <a:ext cx="336356" cy="954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663426" y="11090007"/>
            <a:ext cx="498444" cy="364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663434" y="15772620"/>
            <a:ext cx="1005224" cy="485774"/>
            <a:chOff x="5367366" y="876525"/>
            <a:chExt cx="1682712" cy="578940"/>
          </a:xfrm>
        </p:grpSpPr>
        <p:sp>
          <p:nvSpPr>
            <p:cNvPr id="117" name="Oval 116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42125" y="908197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name</a:t>
              </a:r>
              <a:endParaRPr lang="en-US" sz="2115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4857011" y="15730087"/>
            <a:ext cx="1670515" cy="538634"/>
            <a:chOff x="5405742" y="870290"/>
            <a:chExt cx="1682712" cy="584023"/>
          </a:xfrm>
        </p:grpSpPr>
        <p:sp>
          <p:nvSpPr>
            <p:cNvPr id="120" name="Oval 119"/>
            <p:cNvSpPr/>
            <p:nvPr/>
          </p:nvSpPr>
          <p:spPr>
            <a:xfrm>
              <a:off x="5405742" y="875373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14434" y="870290"/>
              <a:ext cx="1403662" cy="39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d</a:t>
              </a:r>
              <a:r>
                <a:rPr lang="es-ES" sz="2115" dirty="0" smtClean="0"/>
                <a:t>igit code</a:t>
              </a:r>
              <a:endParaRPr lang="en-US" sz="2115" dirty="0"/>
            </a:p>
          </p:txBody>
        </p:sp>
      </p:grpSp>
      <p:cxnSp>
        <p:nvCxnSpPr>
          <p:cNvPr id="28" name="Straight Connector 27"/>
          <p:cNvCxnSpPr>
            <a:endCxn id="117" idx="0"/>
          </p:cNvCxnSpPr>
          <p:nvPr/>
        </p:nvCxnSpPr>
        <p:spPr>
          <a:xfrm flipH="1">
            <a:off x="14166046" y="15465603"/>
            <a:ext cx="234230" cy="307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20" idx="0"/>
          </p:cNvCxnSpPr>
          <p:nvPr/>
        </p:nvCxnSpPr>
        <p:spPr>
          <a:xfrm>
            <a:off x="15095940" y="15459253"/>
            <a:ext cx="596329" cy="275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5079726" y="16090725"/>
            <a:ext cx="121688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9782082" y="7924129"/>
            <a:ext cx="1132609" cy="576845"/>
            <a:chOff x="77002" y="961721"/>
            <a:chExt cx="2033245" cy="57684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7002" y="961721"/>
              <a:ext cx="2033245" cy="576845"/>
              <a:chOff x="5367366" y="876525"/>
              <a:chExt cx="1682712" cy="57894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497422" y="911025"/>
                <a:ext cx="1546753" cy="41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domain</a:t>
                </a:r>
                <a:endParaRPr lang="en-US" sz="2115" dirty="0"/>
              </a:p>
            </p:txBody>
          </p:sp>
        </p:grpSp>
        <p:cxnSp>
          <p:nvCxnSpPr>
            <p:cNvPr id="133" name="Straight Connector 132"/>
            <p:cNvCxnSpPr/>
            <p:nvPr/>
          </p:nvCxnSpPr>
          <p:spPr>
            <a:xfrm>
              <a:off x="384266" y="1366987"/>
              <a:ext cx="143729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10710596" y="7508865"/>
            <a:ext cx="2074761" cy="760989"/>
            <a:chOff x="5367366" y="876525"/>
            <a:chExt cx="1682712" cy="906938"/>
          </a:xfrm>
        </p:grpSpPr>
        <p:sp>
          <p:nvSpPr>
            <p:cNvPr id="138" name="Oval 137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433783" y="897630"/>
              <a:ext cx="154675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p</a:t>
              </a:r>
              <a:r>
                <a:rPr lang="es-ES" sz="2115" dirty="0" smtClean="0"/>
                <a:t>hone_number</a:t>
              </a:r>
              <a:endParaRPr lang="en-US" sz="2115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0641078" y="8467093"/>
            <a:ext cx="166620" cy="216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1299079" y="7987533"/>
            <a:ext cx="212149" cy="685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40363" y="14022853"/>
            <a:ext cx="1113860" cy="534087"/>
            <a:chOff x="559492" y="9619042"/>
            <a:chExt cx="1113860" cy="534087"/>
          </a:xfrm>
        </p:grpSpPr>
        <p:grpSp>
          <p:nvGrpSpPr>
            <p:cNvPr id="144" name="Group 143"/>
            <p:cNvGrpSpPr/>
            <p:nvPr/>
          </p:nvGrpSpPr>
          <p:grpSpPr>
            <a:xfrm>
              <a:off x="559492" y="9619042"/>
              <a:ext cx="1113860" cy="534087"/>
              <a:chOff x="5367366" y="818945"/>
              <a:chExt cx="1834804" cy="63652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655419" y="818945"/>
                <a:ext cx="1546751" cy="4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time</a:t>
                </a:r>
                <a:endParaRPr lang="en-US" sz="2115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>
              <a:off x="79552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 flipV="1">
            <a:off x="1968916" y="14298597"/>
            <a:ext cx="337684" cy="15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5942140" y="13653025"/>
            <a:ext cx="888898" cy="500451"/>
            <a:chOff x="559493" y="9652678"/>
            <a:chExt cx="1051424" cy="500451"/>
          </a:xfrm>
        </p:grpSpPr>
        <p:grpSp>
          <p:nvGrpSpPr>
            <p:cNvPr id="154" name="Group 153"/>
            <p:cNvGrpSpPr/>
            <p:nvPr/>
          </p:nvGrpSpPr>
          <p:grpSpPr>
            <a:xfrm>
              <a:off x="559493" y="9652678"/>
              <a:ext cx="1051424" cy="500451"/>
              <a:chOff x="5367366" y="859032"/>
              <a:chExt cx="1731956" cy="596433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552570" y="859032"/>
                <a:ext cx="1546752" cy="4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time</a:t>
                </a:r>
                <a:endParaRPr lang="en-US" sz="2115" dirty="0"/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785511" y="10016227"/>
              <a:ext cx="55778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003746" y="14278047"/>
            <a:ext cx="897463" cy="514837"/>
            <a:chOff x="559491" y="9638292"/>
            <a:chExt cx="1021529" cy="514837"/>
          </a:xfrm>
        </p:grpSpPr>
        <p:grpSp>
          <p:nvGrpSpPr>
            <p:cNvPr id="159" name="Group 158"/>
            <p:cNvGrpSpPr/>
            <p:nvPr/>
          </p:nvGrpSpPr>
          <p:grpSpPr>
            <a:xfrm>
              <a:off x="559491" y="9638292"/>
              <a:ext cx="1021529" cy="514837"/>
              <a:chOff x="5367366" y="841887"/>
              <a:chExt cx="1682712" cy="613578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487399" y="841887"/>
                <a:ext cx="1546751" cy="4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value</a:t>
                </a:r>
                <a:endParaRPr lang="en-US" sz="2115" dirty="0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>
              <a:off x="77627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endCxn id="156" idx="3"/>
          </p:cNvCxnSpPr>
          <p:nvPr/>
        </p:nvCxnSpPr>
        <p:spPr>
          <a:xfrm flipV="1">
            <a:off x="5698067" y="14082336"/>
            <a:ext cx="370548" cy="71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88494" y="14382730"/>
            <a:ext cx="315252" cy="132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801234" y="17239109"/>
            <a:ext cx="897463" cy="514837"/>
            <a:chOff x="559491" y="9638292"/>
            <a:chExt cx="1021529" cy="514837"/>
          </a:xfrm>
        </p:grpSpPr>
        <p:grpSp>
          <p:nvGrpSpPr>
            <p:cNvPr id="183" name="Group 182"/>
            <p:cNvGrpSpPr/>
            <p:nvPr/>
          </p:nvGrpSpPr>
          <p:grpSpPr>
            <a:xfrm>
              <a:off x="559491" y="9638292"/>
              <a:ext cx="1021529" cy="514837"/>
              <a:chOff x="5367366" y="841887"/>
              <a:chExt cx="1682712" cy="613578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5487399" y="841887"/>
                <a:ext cx="1546751" cy="4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value</a:t>
                </a:r>
                <a:endParaRPr lang="en-US" sz="2115" dirty="0"/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>
            <a:xfrm>
              <a:off x="77627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1040850" y="17237178"/>
            <a:ext cx="1054477" cy="743280"/>
            <a:chOff x="559493" y="9652678"/>
            <a:chExt cx="1051424" cy="743280"/>
          </a:xfrm>
        </p:grpSpPr>
        <p:grpSp>
          <p:nvGrpSpPr>
            <p:cNvPr id="188" name="Group 187"/>
            <p:cNvGrpSpPr/>
            <p:nvPr/>
          </p:nvGrpSpPr>
          <p:grpSpPr>
            <a:xfrm>
              <a:off x="559493" y="9652678"/>
              <a:ext cx="1051424" cy="743280"/>
              <a:chOff x="5367366" y="859032"/>
              <a:chExt cx="1731956" cy="885834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552570" y="859032"/>
                <a:ext cx="1546752" cy="88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name</a:t>
                </a:r>
                <a:endParaRPr lang="en-US" sz="2115" dirty="0"/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>
              <a:off x="785511" y="10016227"/>
              <a:ext cx="55778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/>
          <p:cNvCxnSpPr/>
          <p:nvPr/>
        </p:nvCxnSpPr>
        <p:spPr>
          <a:xfrm>
            <a:off x="2065345" y="17494742"/>
            <a:ext cx="2457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555478" y="17488859"/>
            <a:ext cx="2457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12792552" y="8353330"/>
            <a:ext cx="2235900" cy="1071723"/>
            <a:chOff x="77002" y="961721"/>
            <a:chExt cx="2033245" cy="845077"/>
          </a:xfrm>
        </p:grpSpPr>
        <p:grpSp>
          <p:nvGrpSpPr>
            <p:cNvPr id="205" name="Group 204"/>
            <p:cNvGrpSpPr/>
            <p:nvPr/>
          </p:nvGrpSpPr>
          <p:grpSpPr>
            <a:xfrm>
              <a:off x="77002" y="961721"/>
              <a:ext cx="2033245" cy="845077"/>
              <a:chOff x="5367366" y="876525"/>
              <a:chExt cx="1682712" cy="848143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471934" y="978689"/>
                <a:ext cx="1546753" cy="74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/>
                  <a:t>h</a:t>
                </a:r>
                <a:r>
                  <a:rPr lang="es-ES" sz="2115" dirty="0" smtClean="0"/>
                  <a:t>igh_start_time</a:t>
                </a:r>
                <a:endParaRPr lang="en-US" sz="2115" dirty="0"/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4867463" y="7827002"/>
            <a:ext cx="2176807" cy="731555"/>
            <a:chOff x="77002" y="961721"/>
            <a:chExt cx="2033245" cy="576847"/>
          </a:xfrm>
        </p:grpSpPr>
        <p:grpSp>
          <p:nvGrpSpPr>
            <p:cNvPr id="210" name="Group 209"/>
            <p:cNvGrpSpPr/>
            <p:nvPr/>
          </p:nvGrpSpPr>
          <p:grpSpPr>
            <a:xfrm>
              <a:off x="77002" y="961721"/>
              <a:ext cx="2033245" cy="576847"/>
              <a:chOff x="5367366" y="876525"/>
              <a:chExt cx="1682712" cy="57894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471934" y="978689"/>
                <a:ext cx="1546753" cy="33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high_end_time</a:t>
                </a:r>
                <a:endParaRPr lang="en-US" sz="2115" dirty="0"/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/>
          <p:cNvCxnSpPr/>
          <p:nvPr/>
        </p:nvCxnSpPr>
        <p:spPr>
          <a:xfrm>
            <a:off x="14465180" y="9045768"/>
            <a:ext cx="76200" cy="240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4957305" y="8542531"/>
            <a:ext cx="625475" cy="744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7021377" y="7337792"/>
            <a:ext cx="1631032" cy="515715"/>
            <a:chOff x="2531026" y="3974531"/>
            <a:chExt cx="1751806" cy="515714"/>
          </a:xfrm>
        </p:grpSpPr>
        <p:sp>
          <p:nvSpPr>
            <p:cNvPr id="219" name="Rectangle 218"/>
            <p:cNvSpPr/>
            <p:nvPr/>
          </p:nvSpPr>
          <p:spPr>
            <a:xfrm>
              <a:off x="2531026" y="3974531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619869" y="4045934"/>
              <a:ext cx="1543541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low</a:t>
              </a:r>
              <a:r>
                <a:rPr lang="es-ES" sz="2115" dirty="0" smtClean="0"/>
                <a:t>_period</a:t>
              </a:r>
              <a:endParaRPr lang="en-US" sz="2115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6582373" y="6376983"/>
            <a:ext cx="1591657" cy="731555"/>
            <a:chOff x="77004" y="961721"/>
            <a:chExt cx="2047831" cy="576847"/>
          </a:xfrm>
        </p:grpSpPr>
        <p:grpSp>
          <p:nvGrpSpPr>
            <p:cNvPr id="222" name="Group 221"/>
            <p:cNvGrpSpPr/>
            <p:nvPr/>
          </p:nvGrpSpPr>
          <p:grpSpPr>
            <a:xfrm>
              <a:off x="77004" y="961721"/>
              <a:ext cx="2047831" cy="576847"/>
              <a:chOff x="5367366" y="876525"/>
              <a:chExt cx="1694783" cy="57894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515396" y="978689"/>
                <a:ext cx="1546753" cy="33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start_time</a:t>
                </a:r>
                <a:endParaRPr lang="en-US" sz="2115" dirty="0"/>
              </a:p>
            </p:txBody>
          </p:sp>
        </p:grpSp>
        <p:cxnSp>
          <p:nvCxnSpPr>
            <p:cNvPr id="223" name="Straight Connector 222"/>
            <p:cNvCxnSpPr/>
            <p:nvPr/>
          </p:nvCxnSpPr>
          <p:spPr>
            <a:xfrm>
              <a:off x="348102" y="1378448"/>
              <a:ext cx="1429228" cy="6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>
            <a:off x="7569424" y="7096817"/>
            <a:ext cx="76200" cy="240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8844638" y="6730605"/>
            <a:ext cx="1639782" cy="731555"/>
            <a:chOff x="77006" y="961721"/>
            <a:chExt cx="2109749" cy="576847"/>
          </a:xfrm>
        </p:grpSpPr>
        <p:grpSp>
          <p:nvGrpSpPr>
            <p:cNvPr id="242" name="Group 241"/>
            <p:cNvGrpSpPr/>
            <p:nvPr/>
          </p:nvGrpSpPr>
          <p:grpSpPr>
            <a:xfrm>
              <a:off x="77006" y="961721"/>
              <a:ext cx="2109749" cy="576847"/>
              <a:chOff x="5367366" y="876525"/>
              <a:chExt cx="1746026" cy="578940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66640" y="978689"/>
                <a:ext cx="1546752" cy="33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end_time</a:t>
                </a:r>
                <a:endParaRPr lang="en-US" sz="2115" dirty="0"/>
              </a:p>
            </p:txBody>
          </p:sp>
        </p:grpSp>
        <p:cxnSp>
          <p:nvCxnSpPr>
            <p:cNvPr id="243" name="Straight Connector 242"/>
            <p:cNvCxnSpPr/>
            <p:nvPr/>
          </p:nvCxnSpPr>
          <p:spPr>
            <a:xfrm>
              <a:off x="348102" y="1378448"/>
              <a:ext cx="1429228" cy="6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12810610" y="10813409"/>
            <a:ext cx="1005224" cy="485774"/>
            <a:chOff x="5367366" y="876525"/>
            <a:chExt cx="1682712" cy="578940"/>
          </a:xfrm>
        </p:grpSpPr>
        <p:sp>
          <p:nvSpPr>
            <p:cNvPr id="256" name="Oval 25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542125" y="908197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name</a:t>
              </a:r>
              <a:endParaRPr lang="en-US" sz="2115" dirty="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885152" y="5519941"/>
            <a:ext cx="975499" cy="485774"/>
            <a:chOff x="5367366" y="876525"/>
            <a:chExt cx="1682712" cy="578940"/>
          </a:xfrm>
        </p:grpSpPr>
        <p:sp>
          <p:nvSpPr>
            <p:cNvPr id="262" name="Oval 26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549192" y="888015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s_d</a:t>
              </a:r>
              <a:r>
                <a:rPr lang="es-ES" sz="2115" dirty="0" smtClean="0"/>
                <a:t>ay</a:t>
              </a:r>
              <a:endParaRPr lang="en-US" sz="2115" dirty="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873067" y="5711167"/>
            <a:ext cx="1149291" cy="485774"/>
            <a:chOff x="5367366" y="876525"/>
            <a:chExt cx="1682712" cy="578940"/>
          </a:xfrm>
        </p:grpSpPr>
        <p:sp>
          <p:nvSpPr>
            <p:cNvPr id="265" name="Oval 26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s_year</a:t>
              </a:r>
              <a:endParaRPr lang="en-US" sz="2115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460140" y="7779029"/>
            <a:ext cx="1468127" cy="752921"/>
            <a:chOff x="5367366" y="876525"/>
            <a:chExt cx="1682712" cy="897323"/>
          </a:xfrm>
        </p:grpSpPr>
        <p:sp>
          <p:nvSpPr>
            <p:cNvPr id="268" name="Oval 267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s_month</a:t>
              </a:r>
              <a:endParaRPr lang="en-US" sz="2115" dirty="0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4249965" y="4112210"/>
            <a:ext cx="1955704" cy="752921"/>
            <a:chOff x="5367366" y="876525"/>
            <a:chExt cx="1682712" cy="897323"/>
          </a:xfrm>
        </p:grpSpPr>
        <p:sp>
          <p:nvSpPr>
            <p:cNvPr id="271" name="Oval 270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s_time_zone</a:t>
              </a:r>
              <a:endParaRPr lang="en-US" sz="2115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68000" y="6545197"/>
            <a:ext cx="1474140" cy="485774"/>
            <a:chOff x="5367366" y="876525"/>
            <a:chExt cx="1682712" cy="578940"/>
          </a:xfrm>
        </p:grpSpPr>
        <p:sp>
          <p:nvSpPr>
            <p:cNvPr id="274" name="Oval 273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s_second</a:t>
              </a:r>
              <a:endParaRPr lang="en-US" sz="2115" dirty="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330948" y="7116998"/>
            <a:ext cx="1149291" cy="485774"/>
            <a:chOff x="5367366" y="876525"/>
            <a:chExt cx="1682712" cy="578940"/>
          </a:xfrm>
        </p:grpSpPr>
        <p:sp>
          <p:nvSpPr>
            <p:cNvPr id="277" name="Oval 276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s_hour</a:t>
              </a:r>
              <a:endParaRPr lang="en-US" sz="2115" dirty="0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4768620" y="5959152"/>
            <a:ext cx="1474140" cy="752921"/>
            <a:chOff x="5367366" y="876525"/>
            <a:chExt cx="1682712" cy="897323"/>
          </a:xfrm>
        </p:grpSpPr>
        <p:sp>
          <p:nvSpPr>
            <p:cNvPr id="280" name="Oval 279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s</a:t>
              </a:r>
              <a:r>
                <a:rPr lang="es-ES" sz="2115" dirty="0" smtClean="0"/>
                <a:t>_minute</a:t>
              </a:r>
              <a:endParaRPr lang="en-US" sz="2115" dirty="0"/>
            </a:p>
          </p:txBody>
        </p:sp>
      </p:grpSp>
    </p:spTree>
    <p:extLst>
      <p:ext uri="{BB962C8B-B14F-4D97-AF65-F5344CB8AC3E}">
        <p14:creationId xmlns:p14="http://schemas.microsoft.com/office/powerpoint/2010/main" val="9810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Margarida Reis</dc:creator>
  <cp:lastModifiedBy>Margarida Reis</cp:lastModifiedBy>
  <cp:revision>214</cp:revision>
  <dcterms:created xsi:type="dcterms:W3CDTF">2015-10-14T11:25:14Z</dcterms:created>
  <dcterms:modified xsi:type="dcterms:W3CDTF">2015-10-14T16:08:26Z</dcterms:modified>
</cp:coreProperties>
</file>